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7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26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9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0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2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3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9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F6898F-25AE-493B-BB9F-139B238EA8A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3E2F6B3-863D-4B74-9148-1C3B6303B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9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CDF-3D19-41F0-BC1F-B536393C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Accident Severity Prediction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4779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BF2-ECB5-4F1E-A770-B8A05484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Severity Prediction is vital for many governments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0C99-AD02-4C4C-89A9-0C343B00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human lives are lost each years</a:t>
            </a:r>
          </a:p>
          <a:p>
            <a:r>
              <a:rPr lang="en-IN" dirty="0"/>
              <a:t>Prediction of the severity and understanding the key factor that contribute to these car accidents becomes vital for many governments across the world</a:t>
            </a:r>
          </a:p>
          <a:p>
            <a:r>
              <a:rPr lang="en-IN" dirty="0"/>
              <a:t>Enables in creation of </a:t>
            </a:r>
          </a:p>
          <a:p>
            <a:pPr lvl="1"/>
            <a:r>
              <a:rPr lang="en-IN" dirty="0"/>
              <a:t>optimized traffic systems</a:t>
            </a:r>
          </a:p>
          <a:p>
            <a:pPr lvl="1"/>
            <a:r>
              <a:rPr lang="en-IN" dirty="0"/>
              <a:t>safer routes </a:t>
            </a:r>
          </a:p>
          <a:p>
            <a:pPr lvl="1"/>
            <a:r>
              <a:rPr lang="en-IN" dirty="0"/>
              <a:t>better transport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25567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F875-3B70-41DD-A6C3-C6CED574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Acquisition and Cleaning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29EC-50F0-480C-BCC5-8F236DF4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crash data used for the project is of the dataset provided in Kaggle</a:t>
            </a:r>
          </a:p>
          <a:p>
            <a:r>
              <a:rPr lang="en-IN" dirty="0"/>
              <a:t>Comprises of information regarding the collisions from the year 2016 and collected from multiple data sources</a:t>
            </a:r>
          </a:p>
          <a:p>
            <a:r>
              <a:rPr lang="en-US" dirty="0"/>
              <a:t>C</a:t>
            </a:r>
            <a:r>
              <a:rPr lang="en-IN" dirty="0"/>
              <a:t>leaned 5 features</a:t>
            </a:r>
          </a:p>
        </p:txBody>
      </p:sp>
    </p:spTree>
    <p:extLst>
      <p:ext uri="{BB962C8B-B14F-4D97-AF65-F5344CB8AC3E}">
        <p14:creationId xmlns:p14="http://schemas.microsoft.com/office/powerpoint/2010/main" val="289079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47360-7AC1-43CB-AAF6-CFB2EB648E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869" y="2104209"/>
            <a:ext cx="4731397" cy="264958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F21A2F-F134-4D24-8037-7F16FC01F4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7733" y="2187008"/>
            <a:ext cx="4731397" cy="2483983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09683-5907-454B-92BC-D9A892AAD5C4}"/>
              </a:ext>
            </a:extLst>
          </p:cNvPr>
          <p:cNvSpPr txBox="1"/>
          <p:nvPr/>
        </p:nvSpPr>
        <p:spPr>
          <a:xfrm>
            <a:off x="6588867" y="1473341"/>
            <a:ext cx="465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Visibility not affecting accidents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4F76F-7108-47C3-9FBA-D3DC151A3B03}"/>
              </a:ext>
            </a:extLst>
          </p:cNvPr>
          <p:cNvSpPr txBox="1"/>
          <p:nvPr/>
        </p:nvSpPr>
        <p:spPr>
          <a:xfrm>
            <a:off x="1117959" y="1242508"/>
            <a:ext cx="465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of weather on accident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1830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F0118-6472-45E0-9573-55E4E89307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869" y="1228900"/>
            <a:ext cx="4731397" cy="4400199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FD12A-8666-4478-A9A4-63F799E902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7733" y="2181094"/>
            <a:ext cx="4731397" cy="249581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02829-AB74-467A-894D-A941743E863B}"/>
              </a:ext>
            </a:extLst>
          </p:cNvPr>
          <p:cNvSpPr txBox="1"/>
          <p:nvPr/>
        </p:nvSpPr>
        <p:spPr>
          <a:xfrm>
            <a:off x="6588867" y="1473341"/>
            <a:ext cx="465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Weekdays shows higher accidents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44F2A-D86B-4221-BB07-0033A246F8E1}"/>
              </a:ext>
            </a:extLst>
          </p:cNvPr>
          <p:cNvSpPr txBox="1"/>
          <p:nvPr/>
        </p:nvSpPr>
        <p:spPr>
          <a:xfrm>
            <a:off x="709398" y="103802"/>
            <a:ext cx="666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Weekdays shows higher accidents during office hours, weekend shows during noon time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985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71865-11CE-4564-AC4D-BAAAEB8A7A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869" y="1903606"/>
            <a:ext cx="4731397" cy="3050787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590B46-F579-4CEC-A577-3FBB218AD8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7733" y="1991838"/>
            <a:ext cx="4731397" cy="2874323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018C1E-9190-4431-8D6C-BA048802EAE7}"/>
              </a:ext>
            </a:extLst>
          </p:cNvPr>
          <p:cNvSpPr txBox="1"/>
          <p:nvPr/>
        </p:nvSpPr>
        <p:spPr>
          <a:xfrm>
            <a:off x="898187" y="977231"/>
            <a:ext cx="1040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Humidity and Temperature shows impact on the accidents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1343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343A2C-5852-4CF0-92AC-BB898D89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03223"/>
              </p:ext>
            </p:extLst>
          </p:nvPr>
        </p:nvGraphicFramePr>
        <p:xfrm>
          <a:off x="2558375" y="2665379"/>
          <a:ext cx="5379397" cy="234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667">
                  <a:extLst>
                    <a:ext uri="{9D8B030D-6E8A-4147-A177-3AD203B41FA5}">
                      <a16:colId xmlns:a16="http://schemas.microsoft.com/office/drawing/2014/main" val="4186586558"/>
                    </a:ext>
                  </a:extLst>
                </a:gridCol>
                <a:gridCol w="1733865">
                  <a:extLst>
                    <a:ext uri="{9D8B030D-6E8A-4147-A177-3AD203B41FA5}">
                      <a16:colId xmlns:a16="http://schemas.microsoft.com/office/drawing/2014/main" val="2677795091"/>
                    </a:ext>
                  </a:extLst>
                </a:gridCol>
                <a:gridCol w="1733865">
                  <a:extLst>
                    <a:ext uri="{9D8B030D-6E8A-4147-A177-3AD203B41FA5}">
                      <a16:colId xmlns:a16="http://schemas.microsoft.com/office/drawing/2014/main" val="1539808183"/>
                    </a:ext>
                  </a:extLst>
                </a:gridCol>
              </a:tblGrid>
              <a:tr h="773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 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Logistic Regression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Decision Tree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365318"/>
                  </a:ext>
                </a:extLst>
              </a:tr>
              <a:tr h="773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Log Loss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0.7603603252166787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 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600215"/>
                  </a:ext>
                </a:extLst>
              </a:tr>
              <a:tr h="7981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</a:rPr>
                        <a:t>Accuracy</a:t>
                      </a:r>
                      <a:endParaRPr lang="en-IN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0.675574294075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0.67575985778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6603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2CC89-EEF7-419D-9D15-35E0E041906F}"/>
              </a:ext>
            </a:extLst>
          </p:cNvPr>
          <p:cNvSpPr txBox="1"/>
          <p:nvPr/>
        </p:nvSpPr>
        <p:spPr>
          <a:xfrm>
            <a:off x="898187" y="977231"/>
            <a:ext cx="1040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 Model: Performance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0600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1D91-29D2-4484-A2EC-A0DD4E77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 and Future Direction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5C1C-EAEF-4FBC-89BD-49F8878F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Built useful models to predict accident severity </a:t>
            </a:r>
          </a:p>
          <a:p>
            <a:r>
              <a:rPr lang="en-US" dirty="0"/>
              <a:t> Accuracy of the models has room for improvement.</a:t>
            </a:r>
          </a:p>
          <a:p>
            <a:r>
              <a:rPr lang="en-US" dirty="0"/>
              <a:t> Capture more of accident information, individual information, vehicular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491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Depth</vt:lpstr>
      <vt:lpstr>Accident Severity Prediction</vt:lpstr>
      <vt:lpstr>Severity Prediction is vital for many governments</vt:lpstr>
      <vt:lpstr>Data Acquisition and Cleaning</vt:lpstr>
      <vt:lpstr>PowerPoint Presentation</vt:lpstr>
      <vt:lpstr>PowerPoint Presentation</vt:lpstr>
      <vt:lpstr>PowerPoint Presentation</vt:lpstr>
      <vt:lpstr>PowerPoint Presentation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</dc:title>
  <dc:creator>Fahad Thasim</dc:creator>
  <cp:lastModifiedBy>Fahad Thasim</cp:lastModifiedBy>
  <cp:revision>4</cp:revision>
  <dcterms:created xsi:type="dcterms:W3CDTF">2020-08-27T05:03:34Z</dcterms:created>
  <dcterms:modified xsi:type="dcterms:W3CDTF">2020-08-27T05:09:41Z</dcterms:modified>
</cp:coreProperties>
</file>