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8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5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4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278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75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90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1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6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9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4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6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6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1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5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1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5724-C5A4-4AE3-A1BC-3ADC322F8A52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A772-57B4-4674-9F80-FC532585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Air ticket reservation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021" y="4355532"/>
            <a:ext cx="9448800" cy="685800"/>
          </a:xfrm>
        </p:spPr>
        <p:txBody>
          <a:bodyPr/>
          <a:lstStyle/>
          <a:p>
            <a:r>
              <a:rPr lang="en-US" dirty="0" smtClean="0"/>
              <a:t>Developed by: Faheem Ajmal, Muhammad </a:t>
            </a:r>
            <a:r>
              <a:rPr lang="en-US" dirty="0" err="1" smtClean="0"/>
              <a:t>Tayyab</a:t>
            </a:r>
            <a:r>
              <a:rPr lang="en-US" dirty="0" smtClean="0"/>
              <a:t> and Fahad Khalid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9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9074" y="1366293"/>
            <a:ext cx="4402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Modules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3474" y="3093493"/>
            <a:ext cx="7924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/>
              <a:t> This module provides information to passenger like</a:t>
            </a:r>
          </a:p>
          <a:p>
            <a:pPr algn="just" eaLnBrk="1" hangingPunct="1">
              <a:buSzPct val="100000"/>
              <a:buFont typeface="Symbol" panose="05050102010706020507" pitchFamily="18" charset="2"/>
              <a:buNone/>
            </a:pPr>
            <a:r>
              <a:rPr lang="en-US" altLang="en-US" sz="2000" dirty="0"/>
              <a:t>   </a:t>
            </a:r>
            <a:r>
              <a:rPr lang="en-US" altLang="en-US" sz="2000" dirty="0" smtClean="0"/>
              <a:t>baggage/luggage, airport tips, </a:t>
            </a:r>
            <a:r>
              <a:rPr lang="en-US" altLang="en-US" sz="2000" dirty="0"/>
              <a:t>about pets and healthy traveling </a:t>
            </a:r>
            <a:r>
              <a:rPr lang="en-US" altLang="en-US" sz="2000" dirty="0" smtClean="0"/>
              <a:t>      tips</a:t>
            </a:r>
            <a:r>
              <a:rPr lang="en-US" altLang="en-US" sz="2000" dirty="0"/>
              <a:t>.</a:t>
            </a:r>
          </a:p>
          <a:p>
            <a:pPr algn="just" eaLnBrk="1" hangingPunct="1">
              <a:buSzPct val="100000"/>
              <a:buFont typeface="Symbol" panose="05050102010706020507" pitchFamily="18" charset="2"/>
              <a:buNone/>
            </a:pPr>
            <a:endParaRPr lang="en-US" altLang="en-US" sz="2000" dirty="0"/>
          </a:p>
          <a:p>
            <a:pPr algn="just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/>
              <a:t> This Module Also provide facility to see time table for flight </a:t>
            </a:r>
          </a:p>
        </p:txBody>
      </p:sp>
    </p:spTree>
    <p:extLst>
      <p:ext uri="{BB962C8B-B14F-4D97-AF65-F5344CB8AC3E}">
        <p14:creationId xmlns:p14="http://schemas.microsoft.com/office/powerpoint/2010/main" val="24753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57618" y="1348853"/>
            <a:ext cx="475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Administrator Modules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135182" y="2798112"/>
            <a:ext cx="738894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100000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cs typeface="Arial" panose="020B0604020202020204" pitchFamily="34" charset="0"/>
              </a:rPr>
              <a:t>Flight schedule 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Module Manage The Schedules Of Flight.</a:t>
            </a:r>
          </a:p>
          <a:p>
            <a:pPr algn="just" eaLnBrk="1" hangingPunct="1">
              <a:buSzPct val="100000"/>
              <a:buFont typeface="Symbol" panose="05050102010706020507" pitchFamily="18" charset="2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cs typeface="Arial" panose="020B0604020202020204" pitchFamily="34" charset="0"/>
              </a:rPr>
              <a:t>New admin 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 Module Handle the Process of creating </a:t>
            </a:r>
          </a:p>
          <a:p>
            <a:pPr algn="just" eaLnBrk="1" hangingPunct="1">
              <a:buSzPct val="100000"/>
              <a:buFont typeface="Symbol" panose="050501020107060205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new Administrator Account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b="1" dirty="0" smtClean="0">
                <a:cs typeface="Arial" panose="020B0604020202020204" pitchFamily="34" charset="0"/>
              </a:rPr>
              <a:t>Seat cancelation: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 Module Handle the Process of canceling</a:t>
            </a:r>
          </a:p>
          <a:p>
            <a:pPr algn="just" eaLnBrk="1" hangingPunct="1">
              <a:buSzPct val="100000"/>
              <a:buFont typeface="Symbol" panose="05050102010706020507" pitchFamily="18" charset="2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	        the passenger’s seat.</a:t>
            </a:r>
          </a:p>
          <a:p>
            <a:pPr algn="just" eaLnBrk="1" hangingPunct="1">
              <a:buSzPct val="100000"/>
              <a:buFont typeface="Symbol" panose="05050102010706020507" pitchFamily="18" charset="2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5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793049" y="2826618"/>
            <a:ext cx="85474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Arial" charset="0"/>
                <a:cs typeface="Arial" charset="0"/>
              </a:rPr>
              <a:t>DATA FLOW DIAGRAM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  <a:reflection blurRad="6350" stA="55000" endA="50" endPos="85000" dist="29997" dir="5400000" sy="-100000" algn="bl" rotWithShape="0"/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763973" y="2751162"/>
            <a:ext cx="83799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"/>
              <a:tabLst>
                <a:tab pos="228600" algn="l"/>
              </a:tabLs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+mn-lt"/>
              </a:rPr>
              <a:t>Context Level Diagram</a:t>
            </a:r>
          </a:p>
        </p:txBody>
      </p:sp>
    </p:spTree>
    <p:extLst>
      <p:ext uri="{BB962C8B-B14F-4D97-AF65-F5344CB8AC3E}">
        <p14:creationId xmlns:p14="http://schemas.microsoft.com/office/powerpoint/2010/main" val="13892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irmal\Desktop\screen\DFD\New\0_contextleve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77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067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499815" y="2505502"/>
            <a:ext cx="726410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"/>
              <a:tabLst>
                <a:tab pos="228600" algn="l"/>
              </a:tabLs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+mn-lt"/>
              </a:rPr>
              <a:t>First Level Diagram</a:t>
            </a:r>
          </a:p>
        </p:txBody>
      </p:sp>
    </p:spTree>
    <p:extLst>
      <p:ext uri="{BB962C8B-B14F-4D97-AF65-F5344CB8AC3E}">
        <p14:creationId xmlns:p14="http://schemas.microsoft.com/office/powerpoint/2010/main" val="1946778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irmal\Desktop\screen\DFD\New\1_fristlev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76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948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995985" y="2467970"/>
            <a:ext cx="815947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"/>
              <a:tabLst>
                <a:tab pos="228600" algn="l"/>
              </a:tabLs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+mn-lt"/>
              </a:rPr>
              <a:t>Second Level Diagram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43716" y="3915770"/>
            <a:ext cx="65532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228600" algn="l"/>
              </a:tabLst>
              <a:defRPr/>
            </a:pP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+mn-lt"/>
              </a:rPr>
              <a:t>Ticket Reservation Process</a:t>
            </a:r>
          </a:p>
        </p:txBody>
      </p:sp>
    </p:spTree>
    <p:extLst>
      <p:ext uri="{BB962C8B-B14F-4D97-AF65-F5344CB8AC3E}">
        <p14:creationId xmlns:p14="http://schemas.microsoft.com/office/powerpoint/2010/main" val="35083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Documents and Settings\Nirmal\Desktop\ImgWeb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799"/>
            <a:ext cx="12192000" cy="930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Documents and Settings\Nirmal\Desktop\screen\DFD\New\2_secondlev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1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9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026693" y="2655627"/>
            <a:ext cx="82096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"/>
              <a:tabLst>
                <a:tab pos="228600" algn="l"/>
              </a:tabLs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+mn-lt"/>
              </a:rPr>
              <a:t>Administrator Process</a:t>
            </a:r>
          </a:p>
        </p:txBody>
      </p:sp>
    </p:spTree>
    <p:extLst>
      <p:ext uri="{BB962C8B-B14F-4D97-AF65-F5344CB8AC3E}">
        <p14:creationId xmlns:p14="http://schemas.microsoft.com/office/powerpoint/2010/main" val="34151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28215" y="1340893"/>
            <a:ext cx="3200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Project Profile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21853" y="2274343"/>
            <a:ext cx="8412162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b="1" dirty="0"/>
              <a:t>Project Title: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Air Ticket Reservation System.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b="1" dirty="0"/>
              <a:t>Project Description: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can make his/her Reservation Easily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/>
              <a:t> </a:t>
            </a:r>
            <a:r>
              <a:rPr lang="en-US" altLang="en-US" sz="2000" b="1" dirty="0"/>
              <a:t>Front End Tool:</a:t>
            </a:r>
            <a:r>
              <a:rPr lang="en-US" altLang="en-US" sz="2000" dirty="0"/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JSP, HTML, CSS, JavaScript and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/>
              <a:t> </a:t>
            </a:r>
            <a:r>
              <a:rPr lang="en-US" altLang="en-US" sz="2000" b="1" dirty="0"/>
              <a:t>Back End Tool: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2005.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/>
              <a:t> </a:t>
            </a:r>
            <a:r>
              <a:rPr lang="en-US" altLang="en-US" sz="2000" b="1" dirty="0"/>
              <a:t>Operating System: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education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/>
              <a:t> </a:t>
            </a:r>
            <a:r>
              <a:rPr lang="en-US" altLang="en-US" sz="2000" b="1" dirty="0"/>
              <a:t>Project Duration:</a:t>
            </a:r>
            <a:r>
              <a:rPr lang="en-US" altLang="en-US" sz="2000" dirty="0"/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 days.</a:t>
            </a:r>
            <a:r>
              <a:rPr lang="en-US" altLang="en-US" sz="2000" dirty="0" smtClean="0"/>
              <a:t> </a:t>
            </a:r>
            <a:endParaRPr lang="en-US" altLang="en-US" sz="2000" dirty="0"/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/>
              <a:t> </a:t>
            </a:r>
            <a:r>
              <a:rPr lang="en-US" altLang="en-US" sz="2000" b="1" dirty="0"/>
              <a:t>Submitted To:</a:t>
            </a:r>
            <a:r>
              <a:rPr lang="en-US" altLang="en-US" sz="2000" dirty="0"/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 Burhan Khalid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Documents and Settings\Nirmal\Desktop\ImgWeb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12192000" cy="93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Documents and Settings\Nirmal\Desktop\screen\DFD\New\5_Administrator Proc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8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016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677537" y="1463723"/>
            <a:ext cx="2681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Limitations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02521" y="3583303"/>
            <a:ext cx="858119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cs typeface="Arial" panose="020B0604020202020204" pitchFamily="34" charset="0"/>
              </a:rPr>
              <a:t>This online air ticket reservation website supports only domestic airlines.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	you can not make reservation for international airlines.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000" dirty="0"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cs typeface="Arial" panose="020B0604020202020204" pitchFamily="34" charset="0"/>
              </a:rPr>
              <a:t>You can not make reservation for multiple domestic </a:t>
            </a:r>
            <a:r>
              <a:rPr lang="en-US" altLang="en-US" sz="2000" dirty="0" smtClean="0">
                <a:cs typeface="Arial" panose="020B0604020202020204" pitchFamily="34" charset="0"/>
              </a:rPr>
              <a:t>airlines.</a:t>
            </a:r>
            <a:endParaRPr lang="en-US" altLang="en-US" sz="2000" i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468272" y="1346958"/>
            <a:ext cx="43703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Future Enhancement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30072" y="2007358"/>
            <a:ext cx="10768013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2640" tIns="914112" rIns="1142640" bIns="914112" anchor="ctr">
            <a:spAutoFit/>
          </a:bodyPr>
          <a:lstStyle>
            <a:lvl1pPr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000"/>
              <a:t>Automatically e-mail communication to passenger about flight scheduling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and new schemes and discounting.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/>
              <a:t>We provide different types of tour packages in nominal cost.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/>
              <a:t>Sending messages on mobile of delaying or cancellation of flight.</a:t>
            </a:r>
          </a:p>
          <a:p>
            <a:r>
              <a:rPr lang="en-US" altLang="en-US">
                <a:latin typeface="Constantia" panose="02030602050306030303" pitchFamily="18" charset="0"/>
              </a:rPr>
              <a:t/>
            </a:r>
            <a:br>
              <a:rPr lang="en-US" altLang="en-US">
                <a:latin typeface="Constantia" panose="02030602050306030303" pitchFamily="18" charset="0"/>
              </a:rPr>
            </a:br>
            <a:endParaRPr lang="en-US" altLang="en-US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653" y="1934570"/>
            <a:ext cx="65920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b="1" kern="10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  <a:reflection blurRad="6350" stA="55000" endA="50" endPos="85000" dist="29997" dir="5400000" sy="-100000" algn="bl" rotWithShape="0"/>
                </a:effectLst>
                <a:cs typeface="Arial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510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74845" y="1355725"/>
            <a:ext cx="3048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41445" y="2325360"/>
            <a:ext cx="92202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1104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1104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104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104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104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4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4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4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4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/>
              <a:t>A customer can reserve his/her air ticket using this web site without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any </a:t>
            </a:r>
            <a:r>
              <a:rPr lang="en-US" altLang="en-US" sz="2000" dirty="0"/>
              <a:t>difficulty.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/>
              <a:t>It basically a different form of execution of online transactions in </a:t>
            </a:r>
            <a:r>
              <a:rPr lang="en-US" altLang="en-US" sz="2000" dirty="0" smtClean="0"/>
              <a:t>which</a:t>
            </a:r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dirty="0"/>
              <a:t>customer can reserve for tickets and can pay online for their 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ticket </a:t>
            </a:r>
            <a:r>
              <a:rPr lang="en-US" altLang="en-US" sz="2000" dirty="0"/>
              <a:t>conformation.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/>
              <a:t>A customer can also view his/her conformation </a:t>
            </a:r>
            <a:r>
              <a:rPr lang="en-US" altLang="en-US" sz="2000" dirty="0" smtClean="0"/>
              <a:t>after </a:t>
            </a:r>
            <a:r>
              <a:rPr lang="en-US" altLang="en-US" sz="2000" dirty="0"/>
              <a:t>reservation </a:t>
            </a:r>
            <a:r>
              <a:rPr lang="en-US" altLang="en-US" sz="2000" dirty="0" smtClean="0"/>
              <a:t>process,</a:t>
            </a:r>
          </a:p>
          <a:p>
            <a:pPr lvl="1"/>
            <a:r>
              <a:rPr lang="en-US" altLang="en-US" sz="2000" dirty="0"/>
              <a:t> </a:t>
            </a:r>
            <a:r>
              <a:rPr lang="en-US" altLang="en-US" sz="2000" dirty="0" smtClean="0"/>
              <a:t>which is for security.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/>
              <a:t>If customer needed to cancel his/her reservation due to </a:t>
            </a:r>
            <a:r>
              <a:rPr lang="en-US" altLang="en-US" sz="2000" dirty="0" smtClean="0"/>
              <a:t>any</a:t>
            </a:r>
          </a:p>
          <a:p>
            <a:pPr lvl="1"/>
            <a:r>
              <a:rPr lang="en-US" altLang="en-US" sz="2000" dirty="0" smtClean="0"/>
              <a:t>reason</a:t>
            </a:r>
            <a:r>
              <a:rPr lang="en-US" altLang="en-US" sz="2000" dirty="0"/>
              <a:t>, he/she may easily cancel out reservation 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with </a:t>
            </a:r>
            <a:r>
              <a:rPr lang="en-US" altLang="en-US" sz="2000" dirty="0"/>
              <a:t>charges </a:t>
            </a:r>
            <a:r>
              <a:rPr lang="en-US" altLang="en-US" sz="2000" dirty="0" smtClean="0"/>
              <a:t>applied.</a:t>
            </a:r>
            <a:endParaRPr lang="en-US" altLang="en-US" sz="2000" dirty="0"/>
          </a:p>
          <a:p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43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108881" y="1344683"/>
            <a:ext cx="659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NEED FOR THE NEW SYSTEM</a:t>
            </a:r>
            <a:endParaRPr lang="en-US" altLang="en-US" sz="32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87359" y="2428420"/>
            <a:ext cx="850104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sz="2000" dirty="0"/>
              <a:t> For provide the better reservation in turn the fast service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US" altLang="en-US" sz="2000" dirty="0" smtClean="0"/>
              <a:t>    to </a:t>
            </a:r>
            <a:r>
              <a:rPr lang="en-US" altLang="en-US" sz="2000" dirty="0"/>
              <a:t>get the reservation over in time to the passenger.</a:t>
            </a:r>
          </a:p>
          <a:p>
            <a:pPr lvl="2" algn="just"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sz="2000" dirty="0"/>
              <a:t>Passenger can get the information without visiting airport far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US" altLang="en-US" sz="2000" dirty="0"/>
              <a:t>   from home or their offices, like baggage, healthy traveling tips,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before-after </a:t>
            </a:r>
            <a:r>
              <a:rPr lang="en-US" altLang="en-US" sz="2000" dirty="0"/>
              <a:t>and during flying tips.</a:t>
            </a:r>
          </a:p>
          <a:p>
            <a:pPr lvl="2" algn="just"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sz="2000" dirty="0"/>
              <a:t>Millions of rupees each year to staff their toll-free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customer </a:t>
            </a:r>
            <a:r>
              <a:rPr lang="en-US" altLang="en-US" sz="2000" dirty="0"/>
              <a:t>service telephony systems.</a:t>
            </a:r>
          </a:p>
          <a:p>
            <a:pPr lvl="2" algn="just"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sz="2000" dirty="0"/>
              <a:t>Thousands of people calls not only for book flights but for extra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services</a:t>
            </a:r>
            <a:r>
              <a:rPr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7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62217" y="1450074"/>
            <a:ext cx="2173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6483" y="2441881"/>
            <a:ext cx="724775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sz="2000" dirty="0"/>
              <a:t>Better user interface for the users.</a:t>
            </a:r>
          </a:p>
          <a:p>
            <a:pPr lvl="2" algn="just"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sz="2000" dirty="0"/>
              <a:t>Security for the reservation of the customers</a:t>
            </a:r>
            <a:r>
              <a:rPr lang="en-US" altLang="en-US" sz="2000" dirty="0" smtClean="0"/>
              <a:t>.</a:t>
            </a:r>
          </a:p>
          <a:p>
            <a:pPr lvl="2" algn="just"/>
            <a:endParaRPr lang="en-US" altLang="en-US" sz="2000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ym typeface="Wingdings" panose="05000000000000000000" pitchFamily="2" charset="2"/>
              </a:rPr>
              <a:t>User can search for specific flight.</a:t>
            </a:r>
          </a:p>
          <a:p>
            <a:pPr lvl="2" algn="just">
              <a:buFont typeface="Wingdings" panose="05000000000000000000" pitchFamily="2" charset="2"/>
              <a:buChar char="v"/>
            </a:pPr>
            <a:endParaRPr lang="en-US" altLang="en-US" sz="2000" dirty="0">
              <a:sym typeface="Wingdings" panose="05000000000000000000" pitchFamily="2" charset="2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ym typeface="Wingdings" panose="05000000000000000000" pitchFamily="2" charset="2"/>
              </a:rPr>
              <a:t>A customer can also view his/her conformation </a:t>
            </a:r>
            <a:r>
              <a:rPr lang="en-US" altLang="en-US" sz="2000" dirty="0" smtClean="0">
                <a:sym typeface="Wingdings" panose="05000000000000000000" pitchFamily="2" charset="2"/>
              </a:rPr>
              <a:t>after </a:t>
            </a:r>
          </a:p>
          <a:p>
            <a:pPr lvl="2" algn="just"/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smtClean="0">
                <a:sym typeface="Wingdings" panose="05000000000000000000" pitchFamily="2" charset="2"/>
              </a:rPr>
              <a:t>  reservation process.</a:t>
            </a:r>
            <a:endParaRPr lang="en-US" altLang="en-US" sz="2000" dirty="0">
              <a:sym typeface="Wingdings" panose="05000000000000000000" pitchFamily="2" charset="2"/>
            </a:endParaRPr>
          </a:p>
          <a:p>
            <a:pPr lvl="2" algn="just"/>
            <a:endParaRPr lang="en-US" altLang="en-US" sz="2000" dirty="0">
              <a:sym typeface="Wingdings" panose="05000000000000000000" pitchFamily="2" charset="2"/>
            </a:endParaRPr>
          </a:p>
          <a:p>
            <a:pPr lvl="2" algn="just"/>
            <a:endParaRPr lang="en-US" alt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43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27797" y="2171179"/>
            <a:ext cx="84582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ym typeface="Wingdings" panose="05000000000000000000" pitchFamily="2" charset="2"/>
              </a:rPr>
              <a:t>If customer needed to cancel his/her reservation due to any  	reason, he/she may easily cancel out reservation with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		charges applied for  cancellation.</a:t>
            </a:r>
          </a:p>
          <a:p>
            <a:pPr lvl="2" algn="just">
              <a:buFont typeface="Wingdings" panose="05000000000000000000" pitchFamily="2" charset="2"/>
              <a:buChar char="v"/>
            </a:pPr>
            <a:endParaRPr lang="en-US" altLang="en-US" sz="2000" dirty="0">
              <a:sym typeface="Wingdings" panose="05000000000000000000" pitchFamily="2" charset="2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ym typeface="Wingdings" panose="05000000000000000000" pitchFamily="2" charset="2"/>
              </a:rPr>
              <a:t>A customer can view the time table for the flights and its time 				for reservation.</a:t>
            </a:r>
          </a:p>
          <a:p>
            <a:pPr lvl="2" algn="just">
              <a:buFont typeface="Wingdings" panose="05000000000000000000" pitchFamily="2" charset="2"/>
              <a:buChar char="v"/>
            </a:pPr>
            <a:endParaRPr lang="en-US" altLang="en-US" sz="2000" dirty="0">
              <a:sym typeface="Wingdings" panose="05000000000000000000" pitchFamily="2" charset="2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ym typeface="Wingdings" panose="05000000000000000000" pitchFamily="2" charset="2"/>
              </a:rPr>
              <a:t>A customer also get information about baggage/luggage,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	     airport, airbus, and airport tips, about pets and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		          healthy traveling tips.</a:t>
            </a:r>
          </a:p>
          <a:p>
            <a:pPr lvl="2" algn="just">
              <a:buFont typeface="Wingdings" panose="05000000000000000000" pitchFamily="2" charset="2"/>
              <a:buChar char="v"/>
            </a:pPr>
            <a:endParaRPr lang="en-US" altLang="en-US" sz="2000" dirty="0">
              <a:sym typeface="Wingdings" panose="05000000000000000000" pitchFamily="2" charset="2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ym typeface="Wingdings" panose="05000000000000000000" pitchFamily="2" charset="2"/>
              </a:rPr>
              <a:t>We provided the Administrator part separately, which   	manages</a:t>
            </a:r>
            <a:r>
              <a:rPr lang="en-US" altLang="en-US" sz="2000" b="1" dirty="0">
                <a:sym typeface="Wingdings" panose="05000000000000000000" pitchFamily="2" charset="2"/>
              </a:rPr>
              <a:t> </a:t>
            </a:r>
            <a:r>
              <a:rPr lang="en-US" altLang="en-US" sz="2000" dirty="0" smtClean="0">
                <a:sym typeface="Wingdings" panose="05000000000000000000" pitchFamily="2" charset="2"/>
              </a:rPr>
              <a:t>flight </a:t>
            </a:r>
            <a:r>
              <a:rPr lang="en-US" altLang="en-US" sz="2000" dirty="0">
                <a:sym typeface="Wingdings" panose="05000000000000000000" pitchFamily="2" charset="2"/>
              </a:rPr>
              <a:t>scheduling and manages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		administrator’s account.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204060" y="1272654"/>
            <a:ext cx="1460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</a:p>
        </p:txBody>
      </p:sp>
    </p:spTree>
    <p:extLst>
      <p:ext uri="{BB962C8B-B14F-4D97-AF65-F5344CB8AC3E}">
        <p14:creationId xmlns:p14="http://schemas.microsoft.com/office/powerpoint/2010/main" val="22211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262418" y="1216168"/>
            <a:ext cx="2498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811693" y="1982931"/>
            <a:ext cx="813752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>
                <a:sym typeface="Wingdings" panose="05000000000000000000" pitchFamily="2" charset="2"/>
              </a:rPr>
              <a:t> Better storage capability.</a:t>
            </a:r>
          </a:p>
          <a:p>
            <a:pPr algn="just"/>
            <a:endParaRPr lang="en-US" altLang="en-US" sz="200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/>
              <a:t> More Efficient operations.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00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/>
              <a:t> This system saves the time and manpower.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00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/>
              <a:t> The objective of the project is to provide the passenger the better 	reservation in turn the fast service to get the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/>
              <a:t>		reservation over in time.</a:t>
            </a:r>
            <a:r>
              <a:rPr lang="en-US" altLang="en-US">
                <a:latin typeface="Constantia" panose="02030602050306030303" pitchFamily="18" charset="0"/>
              </a:rPr>
              <a:t> </a:t>
            </a:r>
            <a:endParaRPr lang="en-US" altLang="en-US" sz="2000"/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00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/>
              <a:t> To give information </a:t>
            </a:r>
            <a:r>
              <a:rPr lang="en-US" altLang="en-US" sz="2000">
                <a:sym typeface="Wingdings" panose="05000000000000000000" pitchFamily="2" charset="2"/>
              </a:rPr>
              <a:t>about baggage/luggage, airport, airbus, and 	airport tips, about pets and healthy traveling tips.</a:t>
            </a:r>
          </a:p>
          <a:p>
            <a:pPr lvl="2" algn="just">
              <a:buFont typeface="Wingdings" panose="05000000000000000000" pitchFamily="2" charset="2"/>
              <a:buChar char="v"/>
            </a:pPr>
            <a:endParaRPr lang="en-US" altLang="en-US" sz="200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/>
              <a:t> Easy and fast retrieval of data.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000"/>
          </a:p>
          <a:p>
            <a:pPr algn="just"/>
            <a:endParaRPr lang="en-US" altLang="en-US" sz="20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57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30882" y="1213893"/>
            <a:ext cx="4408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Modules And Process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059907" y="1798093"/>
            <a:ext cx="2667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Air Ticket Reservation </a:t>
            </a:r>
          </a:p>
          <a:p>
            <a:pPr algn="ctr"/>
            <a:r>
              <a:rPr lang="en-US" altLang="en-US" sz="2000"/>
              <a:t>System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364707" y="3245893"/>
            <a:ext cx="19050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 Information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173707" y="4388893"/>
            <a:ext cx="13716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/>
              <a:t>Ticket </a:t>
            </a:r>
          </a:p>
          <a:p>
            <a:pPr algn="ctr"/>
            <a:r>
              <a:rPr lang="en-US" altLang="en-US" sz="1600" b="1"/>
              <a:t>Reservation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97707" y="4388893"/>
            <a:ext cx="10668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/>
              <a:t>View 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916907" y="4388893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Cancellation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307307" y="3245893"/>
            <a:ext cx="17526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/>
              <a:t> Reservation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751091" y="4388893"/>
            <a:ext cx="1143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 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9022307" y="4388893"/>
            <a:ext cx="12192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 Flight </a:t>
            </a:r>
          </a:p>
          <a:p>
            <a:pPr algn="ctr"/>
            <a:r>
              <a:rPr lang="en-US" altLang="en-US" sz="2000"/>
              <a:t>Schedule</a:t>
            </a: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6431507" y="263629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4145507" y="2941093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4145507" y="294109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6431507" y="294109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4069307" y="377929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2164307" y="4084093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2164307" y="408409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3231107" y="408409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4755107" y="408409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7269707" y="4084093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>
            <a:off x="7269707" y="408409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9479507" y="408409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6827291" y="4465093"/>
            <a:ext cx="914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/>
              <a:t>  New</a:t>
            </a:r>
            <a:r>
              <a:rPr lang="en-US" altLang="en-US" dirty="0"/>
              <a:t>                   </a:t>
            </a:r>
            <a:r>
              <a:rPr lang="en-US" altLang="en-US" sz="2000" dirty="0"/>
              <a:t>Admin</a:t>
            </a:r>
          </a:p>
          <a:p>
            <a:endParaRPr lang="en-US" altLang="en-US" sz="2000" dirty="0"/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8641307" y="377929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0"/>
          <p:cNvSpPr>
            <a:spLocks noChangeShapeType="1"/>
          </p:cNvSpPr>
          <p:nvPr/>
        </p:nvSpPr>
        <p:spPr bwMode="auto">
          <a:xfrm>
            <a:off x="8565107" y="4084093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57"/>
          <p:cNvSpPr>
            <a:spLocks noChangeArrowheads="1"/>
          </p:cNvSpPr>
          <p:nvPr/>
        </p:nvSpPr>
        <p:spPr bwMode="auto">
          <a:xfrm>
            <a:off x="7574507" y="3245893"/>
            <a:ext cx="19050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 Administrator</a:t>
            </a:r>
          </a:p>
        </p:txBody>
      </p:sp>
      <p:sp>
        <p:nvSpPr>
          <p:cNvPr id="31" name="Line 58"/>
          <p:cNvSpPr>
            <a:spLocks noChangeShapeType="1"/>
          </p:cNvSpPr>
          <p:nvPr/>
        </p:nvSpPr>
        <p:spPr bwMode="auto">
          <a:xfrm>
            <a:off x="8641307" y="294109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59"/>
          <p:cNvSpPr>
            <a:spLocks noChangeShapeType="1"/>
          </p:cNvSpPr>
          <p:nvPr/>
        </p:nvSpPr>
        <p:spPr bwMode="auto">
          <a:xfrm>
            <a:off x="1783307" y="492229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>
            <a:off x="1402307" y="5531893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61"/>
          <p:cNvSpPr>
            <a:spLocks noChangeShapeType="1"/>
          </p:cNvSpPr>
          <p:nvPr/>
        </p:nvSpPr>
        <p:spPr bwMode="auto">
          <a:xfrm>
            <a:off x="1402307" y="553189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62"/>
          <p:cNvSpPr>
            <a:spLocks noChangeShapeType="1"/>
          </p:cNvSpPr>
          <p:nvPr/>
        </p:nvSpPr>
        <p:spPr bwMode="auto">
          <a:xfrm>
            <a:off x="2545307" y="553189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63"/>
          <p:cNvSpPr>
            <a:spLocks noChangeShapeType="1"/>
          </p:cNvSpPr>
          <p:nvPr/>
        </p:nvSpPr>
        <p:spPr bwMode="auto">
          <a:xfrm>
            <a:off x="3840707" y="553189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64"/>
          <p:cNvSpPr>
            <a:spLocks noChangeShapeType="1"/>
          </p:cNvSpPr>
          <p:nvPr/>
        </p:nvSpPr>
        <p:spPr bwMode="auto">
          <a:xfrm>
            <a:off x="6507707" y="553189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65"/>
          <p:cNvSpPr>
            <a:spLocks noChangeShapeType="1"/>
          </p:cNvSpPr>
          <p:nvPr/>
        </p:nvSpPr>
        <p:spPr bwMode="auto">
          <a:xfrm>
            <a:off x="3840707" y="5531893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66"/>
          <p:cNvSpPr>
            <a:spLocks noChangeArrowheads="1"/>
          </p:cNvSpPr>
          <p:nvPr/>
        </p:nvSpPr>
        <p:spPr bwMode="auto">
          <a:xfrm>
            <a:off x="1173707" y="5836693"/>
            <a:ext cx="1143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Search </a:t>
            </a:r>
          </a:p>
        </p:txBody>
      </p:sp>
      <p:sp>
        <p:nvSpPr>
          <p:cNvPr id="40" name="Rectangle 67"/>
          <p:cNvSpPr>
            <a:spLocks noChangeArrowheads="1"/>
          </p:cNvSpPr>
          <p:nvPr/>
        </p:nvSpPr>
        <p:spPr bwMode="auto">
          <a:xfrm>
            <a:off x="2469107" y="5836693"/>
            <a:ext cx="12192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 Choose</a:t>
            </a:r>
          </a:p>
          <a:p>
            <a:pPr algn="ctr"/>
            <a:r>
              <a:rPr lang="en-US" altLang="en-US" sz="2000"/>
              <a:t> Flight</a:t>
            </a:r>
          </a:p>
        </p:txBody>
      </p:sp>
      <p:sp>
        <p:nvSpPr>
          <p:cNvPr id="41" name="Rectangle 68"/>
          <p:cNvSpPr>
            <a:spLocks noChangeArrowheads="1"/>
          </p:cNvSpPr>
          <p:nvPr/>
        </p:nvSpPr>
        <p:spPr bwMode="auto">
          <a:xfrm>
            <a:off x="3840707" y="5836693"/>
            <a:ext cx="16002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Traveler </a:t>
            </a:r>
          </a:p>
          <a:p>
            <a:pPr algn="ctr"/>
            <a:r>
              <a:rPr lang="en-US" altLang="en-US" sz="2000"/>
              <a:t>Detail</a:t>
            </a:r>
          </a:p>
        </p:txBody>
      </p:sp>
      <p:sp>
        <p:nvSpPr>
          <p:cNvPr id="42" name="Rectangle 69"/>
          <p:cNvSpPr>
            <a:spLocks noChangeArrowheads="1"/>
          </p:cNvSpPr>
          <p:nvPr/>
        </p:nvSpPr>
        <p:spPr bwMode="auto">
          <a:xfrm>
            <a:off x="5593307" y="5836693"/>
            <a:ext cx="16764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20492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230573" y="1307910"/>
            <a:ext cx="4359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Reservation Modules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872297" y="3175971"/>
            <a:ext cx="824155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11430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1430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1430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1430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1430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b="1" dirty="0">
                <a:cs typeface="Arial" panose="020B0604020202020204" pitchFamily="34" charset="0"/>
              </a:rPr>
              <a:t>Ticket Reservation: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module handles air ticket reservation process,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which is user friendly and user can access easily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000" b="1" dirty="0">
                <a:cs typeface="Arial" panose="020B0604020202020204" pitchFamily="34" charset="0"/>
              </a:rPr>
              <a:t>Cancellation: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module handles the cancellation process of reservation 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of passengers.</a:t>
            </a:r>
          </a:p>
        </p:txBody>
      </p:sp>
    </p:spTree>
    <p:extLst>
      <p:ext uri="{BB962C8B-B14F-4D97-AF65-F5344CB8AC3E}">
        <p14:creationId xmlns:p14="http://schemas.microsoft.com/office/powerpoint/2010/main" val="3311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44</TotalTime>
  <Words>455</Words>
  <Application>Microsoft Office PowerPoint</Application>
  <PresentationFormat>Widescreen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Constantia</vt:lpstr>
      <vt:lpstr>Symbol</vt:lpstr>
      <vt:lpstr>Times New Roman</vt:lpstr>
      <vt:lpstr>Wingdings</vt:lpstr>
      <vt:lpstr>Vapor Trail</vt:lpstr>
      <vt:lpstr>Air ticket reservation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ticket reservation system </dc:title>
  <dc:creator>Faheem Ajmal</dc:creator>
  <cp:lastModifiedBy>Faheem Ajmal</cp:lastModifiedBy>
  <cp:revision>6</cp:revision>
  <dcterms:created xsi:type="dcterms:W3CDTF">2016-06-06T01:55:51Z</dcterms:created>
  <dcterms:modified xsi:type="dcterms:W3CDTF">2016-06-06T02:40:09Z</dcterms:modified>
</cp:coreProperties>
</file>