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3"/>
  </p:notesMasterIdLst>
  <p:sldIdLst>
    <p:sldId id="257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4639"/>
    <a:srgbClr val="C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9"/>
    <p:restoredTop sz="94690"/>
  </p:normalViewPr>
  <p:slideViewPr>
    <p:cSldViewPr snapToGrid="0" snapToObjects="1">
      <p:cViewPr>
        <p:scale>
          <a:sx n="118" d="100"/>
          <a:sy n="118" d="100"/>
        </p:scale>
        <p:origin x="6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A4AF-FC7E-4E59-A721-B40A1C9CCD4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7B8B-1C7E-4CDD-92AF-76563657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47B8B-1C7E-4CDD-92AF-76563657D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57" y="-15038"/>
            <a:ext cx="9161763" cy="1220937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418" y="4270274"/>
            <a:ext cx="5820650" cy="2923710"/>
          </a:xfrm>
        </p:spPr>
        <p:txBody>
          <a:bodyPr anchor="b">
            <a:noAutofit/>
          </a:bodyPr>
          <a:lstStyle>
            <a:lvl1pPr algn="r">
              <a:defRPr sz="5395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418" y="7193982"/>
            <a:ext cx="5820650" cy="1948011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8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1082605"/>
            <a:ext cx="6341102" cy="6044541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7939099"/>
            <a:ext cx="6341102" cy="278991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30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78" y="1082604"/>
            <a:ext cx="6065857" cy="5367914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9927" y="6450518"/>
            <a:ext cx="5414158" cy="67662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743" indent="0">
              <a:buFontTx/>
              <a:buNone/>
              <a:defRPr/>
            </a:lvl2pPr>
            <a:lvl3pPr marL="913486" indent="0">
              <a:buFontTx/>
              <a:buNone/>
              <a:defRPr/>
            </a:lvl3pPr>
            <a:lvl4pPr marL="1370228" indent="0">
              <a:buFontTx/>
              <a:buNone/>
              <a:defRPr/>
            </a:lvl4pPr>
            <a:lvl5pPr marL="182697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3" y="7939099"/>
            <a:ext cx="6341103" cy="278991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208" y="1403653"/>
            <a:ext cx="456843" cy="1038519"/>
          </a:xfrm>
          <a:prstGeom prst="rect">
            <a:avLst/>
          </a:prstGeom>
        </p:spPr>
        <p:txBody>
          <a:bodyPr vert="horz" lIns="91345" tIns="45672" rIns="91345" bIns="45672" rtlCol="0" anchor="ctr">
            <a:noAutofit/>
          </a:bodyPr>
          <a:lstStyle/>
          <a:p>
            <a:pPr lvl="0"/>
            <a:r>
              <a:rPr lang="en-US" sz="79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0670" y="5126310"/>
            <a:ext cx="456843" cy="1038519"/>
          </a:xfrm>
          <a:prstGeom prst="rect">
            <a:avLst/>
          </a:prstGeom>
        </p:spPr>
        <p:txBody>
          <a:bodyPr vert="horz" lIns="91345" tIns="45672" rIns="91345" bIns="45672" rtlCol="0" anchor="ctr">
            <a:noAutofit/>
          </a:bodyPr>
          <a:lstStyle/>
          <a:p>
            <a:pPr lvl="0"/>
            <a:r>
              <a:rPr lang="en-US" sz="79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339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3" y="3431067"/>
            <a:ext cx="6341103" cy="4609345"/>
          </a:xfrm>
        </p:spPr>
        <p:txBody>
          <a:bodyPr anchor="b">
            <a:normAutofit/>
          </a:bodyPr>
          <a:lstStyle>
            <a:lvl1pPr algn="l">
              <a:defRPr sz="43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3" y="8040412"/>
            <a:ext cx="6341103" cy="2688599"/>
          </a:xfrm>
        </p:spPr>
        <p:txBody>
          <a:bodyPr anchor="t">
            <a:normAutofit/>
          </a:bodyPr>
          <a:lstStyle>
            <a:lvl1pPr marL="0" indent="0" algn="l">
              <a:buNone/>
              <a:defRPr sz="17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1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78" y="1082604"/>
            <a:ext cx="6065857" cy="5367914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962" y="7127146"/>
            <a:ext cx="6341104" cy="91326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743" indent="0">
              <a:buFontTx/>
              <a:buNone/>
              <a:defRPr/>
            </a:lvl2pPr>
            <a:lvl3pPr marL="913486" indent="0">
              <a:buFontTx/>
              <a:buNone/>
              <a:defRPr/>
            </a:lvl3pPr>
            <a:lvl4pPr marL="1370228" indent="0">
              <a:buFontTx/>
              <a:buNone/>
              <a:defRPr/>
            </a:lvl4pPr>
            <a:lvl5pPr marL="182697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3" y="8040412"/>
            <a:ext cx="6341103" cy="2688599"/>
          </a:xfrm>
        </p:spPr>
        <p:txBody>
          <a:bodyPr anchor="t">
            <a:normAutofit/>
          </a:bodyPr>
          <a:lstStyle>
            <a:lvl1pPr marL="0" indent="0" algn="l">
              <a:buNone/>
              <a:defRPr sz="17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208" y="1403653"/>
            <a:ext cx="456843" cy="1038519"/>
          </a:xfrm>
          <a:prstGeom prst="rect">
            <a:avLst/>
          </a:prstGeom>
        </p:spPr>
        <p:txBody>
          <a:bodyPr vert="horz" lIns="91345" tIns="45672" rIns="91345" bIns="45672" rtlCol="0" anchor="ctr">
            <a:noAutofit/>
          </a:bodyPr>
          <a:lstStyle/>
          <a:p>
            <a:pPr lvl="0"/>
            <a:r>
              <a:rPr lang="en-US" sz="79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0670" y="5126310"/>
            <a:ext cx="456843" cy="1038519"/>
          </a:xfrm>
          <a:prstGeom prst="rect">
            <a:avLst/>
          </a:prstGeom>
        </p:spPr>
        <p:txBody>
          <a:bodyPr vert="horz" lIns="91345" tIns="45672" rIns="91345" bIns="45672" rtlCol="0" anchor="ctr">
            <a:noAutofit/>
          </a:bodyPr>
          <a:lstStyle/>
          <a:p>
            <a:pPr lvl="0"/>
            <a:r>
              <a:rPr lang="en-US" sz="799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3717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7" y="1082604"/>
            <a:ext cx="6334859" cy="5367914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962" y="7127146"/>
            <a:ext cx="6341104" cy="91326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8">
                <a:solidFill>
                  <a:schemeClr val="accent1"/>
                </a:solidFill>
              </a:defRPr>
            </a:lvl1pPr>
            <a:lvl2pPr marL="456743" indent="0">
              <a:buFontTx/>
              <a:buNone/>
              <a:defRPr/>
            </a:lvl2pPr>
            <a:lvl3pPr marL="913486" indent="0">
              <a:buFontTx/>
              <a:buNone/>
              <a:defRPr/>
            </a:lvl3pPr>
            <a:lvl4pPr marL="1370228" indent="0">
              <a:buFontTx/>
              <a:buNone/>
              <a:defRPr/>
            </a:lvl4pPr>
            <a:lvl5pPr marL="182697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3" y="8040412"/>
            <a:ext cx="6341103" cy="2688599"/>
          </a:xfrm>
        </p:spPr>
        <p:txBody>
          <a:bodyPr anchor="t">
            <a:normAutofit/>
          </a:bodyPr>
          <a:lstStyle>
            <a:lvl1pPr marL="0" indent="0" algn="l">
              <a:buNone/>
              <a:defRPr sz="17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72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1086" y="1082605"/>
            <a:ext cx="977792" cy="93261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4" y="1082605"/>
            <a:ext cx="5189615" cy="9326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6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02" y="3277887"/>
            <a:ext cx="7535943" cy="7145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85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3" y="4796542"/>
            <a:ext cx="6341103" cy="3243873"/>
          </a:xfrm>
        </p:spPr>
        <p:txBody>
          <a:bodyPr anchor="b"/>
          <a:lstStyle>
            <a:lvl1pPr algn="l">
              <a:defRPr sz="399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3" y="8040412"/>
            <a:ext cx="6341103" cy="1528007"/>
          </a:xfrm>
        </p:spPr>
        <p:txBody>
          <a:bodyPr anchor="t"/>
          <a:lstStyle>
            <a:lvl1pPr marL="0" indent="0" algn="l">
              <a:buNone/>
              <a:defRPr sz="19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1082604"/>
            <a:ext cx="6341102" cy="2345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6" y="3837046"/>
            <a:ext cx="3084892" cy="6891964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598"/>
            </a:lvl2pPr>
            <a:lvl3pPr>
              <a:defRPr sz="1399"/>
            </a:lvl3pPr>
            <a:lvl4pPr>
              <a:defRPr sz="1199"/>
            </a:lvl4pPr>
            <a:lvl5pPr>
              <a:defRPr sz="1199"/>
            </a:lvl5pPr>
            <a:lvl6pPr>
              <a:defRPr sz="1199"/>
            </a:lvl6pPr>
            <a:lvl7pPr>
              <a:defRPr sz="1199"/>
            </a:lvl7pPr>
            <a:lvl8pPr>
              <a:defRPr sz="1199"/>
            </a:lvl8pPr>
            <a:lvl9pPr>
              <a:defRPr sz="11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174" y="3837049"/>
            <a:ext cx="3084893" cy="6891965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598"/>
            </a:lvl2pPr>
            <a:lvl3pPr>
              <a:defRPr sz="1399"/>
            </a:lvl3pPr>
            <a:lvl4pPr>
              <a:defRPr sz="1199"/>
            </a:lvl4pPr>
            <a:lvl5pPr>
              <a:defRPr sz="1199"/>
            </a:lvl5pPr>
            <a:lvl6pPr>
              <a:defRPr sz="1199"/>
            </a:lvl6pPr>
            <a:lvl7pPr>
              <a:defRPr sz="1199"/>
            </a:lvl7pPr>
            <a:lvl8pPr>
              <a:defRPr sz="1199"/>
            </a:lvl8pPr>
            <a:lvl9pPr>
              <a:defRPr sz="11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4" y="1082604"/>
            <a:ext cx="6341101" cy="234564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4" y="3837746"/>
            <a:ext cx="3087453" cy="1023399"/>
          </a:xfrm>
        </p:spPr>
        <p:txBody>
          <a:bodyPr anchor="b">
            <a:noAutofit/>
          </a:bodyPr>
          <a:lstStyle>
            <a:lvl1pPr marL="0" indent="0">
              <a:buNone/>
              <a:defRPr sz="2398" b="0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4" y="4861147"/>
            <a:ext cx="3087453" cy="58678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2612" y="3837746"/>
            <a:ext cx="3087453" cy="1023399"/>
          </a:xfrm>
        </p:spPr>
        <p:txBody>
          <a:bodyPr anchor="b">
            <a:noAutofit/>
          </a:bodyPr>
          <a:lstStyle>
            <a:lvl1pPr marL="0" indent="0">
              <a:buNone/>
              <a:defRPr sz="2398" b="0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2612" y="4861147"/>
            <a:ext cx="3087453" cy="58678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4" y="1082604"/>
            <a:ext cx="6341102" cy="2345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3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4" y="2661410"/>
            <a:ext cx="2787276" cy="2270461"/>
          </a:xfrm>
        </p:spPr>
        <p:txBody>
          <a:bodyPr anchor="b">
            <a:normAutofit/>
          </a:bodyPr>
          <a:lstStyle>
            <a:lvl1pPr>
              <a:defRPr sz="1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555" y="914469"/>
            <a:ext cx="3382510" cy="981454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4" y="4931870"/>
            <a:ext cx="2787276" cy="4589790"/>
          </a:xfrm>
        </p:spPr>
        <p:txBody>
          <a:bodyPr>
            <a:normAutofit/>
          </a:bodyPr>
          <a:lstStyle>
            <a:lvl1pPr marL="0" indent="0">
              <a:buNone/>
              <a:defRPr sz="1399"/>
            </a:lvl1pPr>
            <a:lvl2pPr marL="342557" indent="0">
              <a:buNone/>
              <a:defRPr sz="1049"/>
            </a:lvl2pPr>
            <a:lvl3pPr marL="685114" indent="0">
              <a:buNone/>
              <a:defRPr sz="899"/>
            </a:lvl3pPr>
            <a:lvl4pPr marL="1027671" indent="0">
              <a:buNone/>
              <a:defRPr sz="749"/>
            </a:lvl4pPr>
            <a:lvl5pPr marL="1370228" indent="0">
              <a:buNone/>
              <a:defRPr sz="749"/>
            </a:lvl5pPr>
            <a:lvl6pPr marL="1712786" indent="0">
              <a:buNone/>
              <a:defRPr sz="749"/>
            </a:lvl6pPr>
            <a:lvl7pPr marL="2055343" indent="0">
              <a:buNone/>
              <a:defRPr sz="749"/>
            </a:lvl7pPr>
            <a:lvl8pPr marL="2397900" indent="0">
              <a:buNone/>
              <a:defRPr sz="749"/>
            </a:lvl8pPr>
            <a:lvl9pPr marL="2740457" indent="0">
              <a:buNone/>
              <a:defRPr sz="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4" y="8525510"/>
            <a:ext cx="6341102" cy="1006485"/>
          </a:xfrm>
        </p:spPr>
        <p:txBody>
          <a:bodyPr anchor="b">
            <a:normAutofit/>
          </a:bodyPr>
          <a:lstStyle>
            <a:lvl1pPr algn="l">
              <a:defRPr sz="239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8964" y="1082605"/>
            <a:ext cx="6341102" cy="68297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98"/>
            </a:lvl1pPr>
            <a:lvl2pPr marL="456743" indent="0">
              <a:buNone/>
              <a:defRPr sz="1598"/>
            </a:lvl2pPr>
            <a:lvl3pPr marL="913486" indent="0">
              <a:buNone/>
              <a:defRPr sz="1598"/>
            </a:lvl3pPr>
            <a:lvl4pPr marL="1370228" indent="0">
              <a:buNone/>
              <a:defRPr sz="1598"/>
            </a:lvl4pPr>
            <a:lvl5pPr marL="1826971" indent="0">
              <a:buNone/>
              <a:defRPr sz="1598"/>
            </a:lvl5pPr>
            <a:lvl6pPr marL="2283714" indent="0">
              <a:buNone/>
              <a:defRPr sz="1598"/>
            </a:lvl6pPr>
            <a:lvl7pPr marL="2740457" indent="0">
              <a:buNone/>
              <a:defRPr sz="1598"/>
            </a:lvl7pPr>
            <a:lvl8pPr marL="3197200" indent="0">
              <a:buNone/>
              <a:defRPr sz="1598"/>
            </a:lvl8pPr>
            <a:lvl9pPr marL="3653942" indent="0">
              <a:buNone/>
              <a:defRPr sz="15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4" y="9531995"/>
            <a:ext cx="6341102" cy="1197017"/>
          </a:xfrm>
        </p:spPr>
        <p:txBody>
          <a:bodyPr>
            <a:normAutofit/>
          </a:bodyPr>
          <a:lstStyle>
            <a:lvl1pPr marL="0" indent="0">
              <a:buNone/>
              <a:defRPr sz="1199"/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58" y="-15038"/>
            <a:ext cx="9161764" cy="1220937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4" y="1082604"/>
            <a:ext cx="6341101" cy="2345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4" y="3837049"/>
            <a:ext cx="6341102" cy="689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628" y="10729014"/>
            <a:ext cx="683419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965" y="10729014"/>
            <a:ext cx="46181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7963" y="10729014"/>
            <a:ext cx="512104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3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hf sldNum="0" hdr="0" ftr="0" dt="0"/>
  <p:txStyles>
    <p:titleStyle>
      <a:lvl1pPr algn="l" defTabSz="456743" rtl="0" eaLnBrk="1" latinLnBrk="0" hangingPunct="1">
        <a:spcBef>
          <a:spcPct val="0"/>
        </a:spcBef>
        <a:buNone/>
        <a:defRPr sz="359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557" indent="-342557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207" indent="-285464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1857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8600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5343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2085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8828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5571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2314" indent="-228371" algn="l" defTabSz="456743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456743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6" userDrawn="1">
          <p15:clr>
            <a:srgbClr val="F26B43"/>
          </p15:clr>
        </p15:guide>
        <p15:guide id="2" pos="2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9800" y="219075"/>
            <a:ext cx="6924675" cy="1146175"/>
          </a:xfrm>
          <a:prstGeom prst="rect">
            <a:avLst/>
          </a:prstGeo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Group Camping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34376" y="4738002"/>
            <a:ext cx="4131887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3204" y="6013017"/>
            <a:ext cx="1905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96825" y="6343733"/>
            <a:ext cx="1905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3836" y="11249275"/>
            <a:ext cx="8686801" cy="707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223836" y="11120345"/>
            <a:ext cx="8686802" cy="128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/>
          <p:nvPr/>
        </p:nvCxnSpPr>
        <p:spPr>
          <a:xfrm>
            <a:off x="209549" y="1365250"/>
            <a:ext cx="86868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1937" y="1485501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Group Camping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7613" y="1476255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User Registration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58038" y="4596803"/>
            <a:ext cx="1907014" cy="1333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40"/>
              </a:lnSpc>
            </a:pPr>
            <a:r>
              <a:rPr lang="en-US" sz="1400" dirty="0" smtClean="0">
                <a:latin typeface="Calibri" panose="020F0502020204030204" pitchFamily="34" charset="0"/>
              </a:rPr>
              <a:t>This is </a:t>
            </a:r>
            <a:r>
              <a:rPr lang="en-US" sz="1400" dirty="0">
                <a:latin typeface="Calibri" panose="020F0502020204030204" pitchFamily="34" charset="0"/>
              </a:rPr>
              <a:t>User registration &amp; </a:t>
            </a:r>
            <a:r>
              <a:rPr lang="en-US" sz="1400" dirty="0" smtClean="0">
                <a:latin typeface="Calibri" panose="020F0502020204030204" pitchFamily="34" charset="0"/>
              </a:rPr>
              <a:t>welcome screenshot. </a:t>
            </a:r>
            <a:r>
              <a:rPr lang="en-US" sz="1400" dirty="0">
                <a:latin typeface="Calibri" panose="020F0502020204030204" pitchFamily="34" charset="0"/>
              </a:rPr>
              <a:t>It only appears once (the first time the application is run</a:t>
            </a:r>
            <a:r>
              <a:rPr lang="en-US" sz="1400" dirty="0" smtClean="0">
                <a:latin typeface="Calibri" panose="020F0502020204030204" pitchFamily="34" charset="0"/>
              </a:rPr>
              <a:t>).It </a:t>
            </a:r>
            <a:r>
              <a:rPr lang="en-US" sz="1400" dirty="0">
                <a:latin typeface="Calibri" panose="020F0502020204030204" pitchFamily="34" charset="0"/>
              </a:rPr>
              <a:t>allows the user to register with the group camping server</a:t>
            </a:r>
          </a:p>
          <a:p>
            <a:pPr>
              <a:lnSpc>
                <a:spcPts val="1340"/>
              </a:lnSpc>
            </a:pPr>
            <a:r>
              <a:rPr lang="en-US" sz="1400" dirty="0" smtClean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1937" y="1789862"/>
            <a:ext cx="192258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400" dirty="0"/>
              <a:t>Group camping app is the best way to add essential items to the camping </a:t>
            </a:r>
            <a:r>
              <a:rPr lang="en-US" sz="1400" dirty="0" smtClean="0"/>
              <a:t>list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400" dirty="0"/>
              <a:t>There is also custom package is available where one can make </a:t>
            </a:r>
            <a:r>
              <a:rPr lang="en-US" sz="1400" dirty="0" smtClean="0"/>
              <a:t> </a:t>
            </a:r>
            <a:r>
              <a:rPr lang="en-US" sz="1400" dirty="0"/>
              <a:t>own list</a:t>
            </a:r>
            <a:r>
              <a:rPr lang="en-US" sz="1400" dirty="0" smtClean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400" dirty="0"/>
              <a:t>Easy to add friends to group and manage it</a:t>
            </a:r>
            <a:r>
              <a:rPr lang="en-US" sz="14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39894" y="6466034"/>
            <a:ext cx="20494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Additional Features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910875" y="6731087"/>
            <a:ext cx="1922580" cy="4401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Posting a bill : </a:t>
            </a:r>
            <a:r>
              <a:rPr lang="en-US" sz="1300" dirty="0">
                <a:latin typeface="Calibri" panose="020F0502020204030204" pitchFamily="34" charset="0"/>
              </a:rPr>
              <a:t> </a:t>
            </a:r>
            <a:r>
              <a:rPr lang="en-US" sz="1300" dirty="0" smtClean="0">
                <a:latin typeface="Calibri" panose="020F0502020204030204" pitchFamily="34" charset="0"/>
              </a:rPr>
              <a:t>       Stores </a:t>
            </a:r>
            <a:r>
              <a:rPr lang="en-US" sz="1300" dirty="0">
                <a:latin typeface="Calibri" panose="020F0502020204030204" pitchFamily="34" charset="0"/>
              </a:rPr>
              <a:t>and monitors the bill amount, the individuals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Group history: Automatically records all transactions and bills posted to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Push notifications : Appear after any significant event occurs in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Receipt imaging: Records and stores a snapshot of receipts associated with different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E-mail notifications : Extends the standard notifications service built into group camping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5" y="11351157"/>
            <a:ext cx="2817252" cy="49515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747613" y="11353868"/>
            <a:ext cx="40050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Abdul Faheem Mohed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mohammedfaheem@unm.edu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14925" y="1789862"/>
            <a:ext cx="1907014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alibri" panose="020F0502020204030204" pitchFamily="34" charset="0"/>
              </a:rPr>
              <a:t>Provides </a:t>
            </a:r>
            <a:r>
              <a:rPr lang="en-US" sz="1400" dirty="0">
                <a:latin typeface="Calibri" panose="020F0502020204030204" pitchFamily="34" charset="0"/>
              </a:rPr>
              <a:t>support for Multiple Groups.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</a:rPr>
              <a:t>Best way to keep the track of items and share bills.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</a:rPr>
              <a:t>Also figure out costs for a group vacation, or just to remember when a friend spots you for lunch.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21268" y="8574678"/>
            <a:ext cx="4261635" cy="35908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6930" y="8763627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58038" y="6093940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Camping </a:t>
            </a:r>
            <a:r>
              <a:rPr lang="en-US" dirty="0"/>
              <a:t>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29263" y="9621724"/>
            <a:ext cx="190701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Camping</a:t>
            </a:r>
            <a:r>
              <a:rPr lang="en-US" sz="1400" dirty="0">
                <a:latin typeface="Calibri" panose="020F0502020204030204" pitchFamily="34" charset="0"/>
              </a:rPr>
              <a:t> list displays a list of packages and items in packages.it </a:t>
            </a:r>
            <a:r>
              <a:rPr lang="en-US" sz="1400" dirty="0" smtClean="0">
                <a:latin typeface="Calibri" panose="020F0502020204030204" pitchFamily="34" charset="0"/>
              </a:rPr>
              <a:t>allows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400" dirty="0">
                <a:latin typeface="Calibri" panose="020F0502020204030204" pitchFamily="34" charset="0"/>
              </a:rPr>
              <a:t> to select item from camping list. Even you can create custom package.</a:t>
            </a:r>
          </a:p>
        </p:txBody>
      </p:sp>
      <p:pic>
        <p:nvPicPr>
          <p:cNvPr id="1026" name="Picture 2" descr="https://lh5.googleusercontent.com/Y2w6YQ4tB_XQE7akSsaht8aASfuNRMMJfjNBv7hHP7BnIMEyAr69w3vYDYBu0qnGbLj2NoeFGZLwxI7MOKPM40sZKbes8J56axOIfan2yRtzFsitrhyr7SDEchf60C8wC0GsIj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9360"/>
            <a:ext cx="1228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878771" y="4616427"/>
            <a:ext cx="1907014" cy="1500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40"/>
              </a:lnSpc>
            </a:pPr>
            <a:r>
              <a:rPr lang="en-US" sz="1400" dirty="0" smtClean="0">
                <a:latin typeface="Calibri" panose="020F0502020204030204" pitchFamily="34" charset="0"/>
              </a:rPr>
              <a:t> Group </a:t>
            </a:r>
            <a:r>
              <a:rPr lang="en-US" sz="1400" dirty="0">
                <a:latin typeface="Calibri" panose="020F0502020204030204" pitchFamily="34" charset="0"/>
              </a:rPr>
              <a:t>creation </a:t>
            </a:r>
            <a:r>
              <a:rPr lang="en-US" sz="1400" dirty="0" smtClean="0">
                <a:latin typeface="Calibri" panose="020F0502020204030204" pitchFamily="34" charset="0"/>
              </a:rPr>
              <a:t>and management </a:t>
            </a:r>
            <a:r>
              <a:rPr lang="en-US" sz="1400" dirty="0">
                <a:latin typeface="Calibri" panose="020F0502020204030204" pitchFamily="34" charset="0"/>
              </a:rPr>
              <a:t>streamlines the process of creating and organizing groups and also provides support for multiple groups. It allows the user to add group members from contacts </a:t>
            </a:r>
            <a:r>
              <a:rPr lang="en-US" sz="1400" dirty="0" smtClean="0">
                <a:latin typeface="Calibri" panose="020F0502020204030204" pitchFamily="34" charset="0"/>
              </a:rPr>
              <a:t>list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72010" y="1473009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Group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01" y="9195811"/>
            <a:ext cx="4565650" cy="1705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123950" algn="l"/>
              </a:tabLs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group camping system is composed of two main components: 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client-side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which will run on Android handsets, and a server-side application runs on the Dropbox which will support and interact with various client-side features. The system is designed to facilitate custom selection of camping lists and also allows the process of tracking and settling shared expenses during vacation.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5" y="1826208"/>
            <a:ext cx="2083328" cy="2747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40" y="6411170"/>
            <a:ext cx="1992734" cy="294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25" y="1856438"/>
            <a:ext cx="1905000" cy="2717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" y="4821315"/>
            <a:ext cx="1890459" cy="3289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2" y="4847711"/>
            <a:ext cx="1990277" cy="326304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5071" y="8169501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73688" y="8141506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Package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321</Words>
  <Application>Microsoft Office PowerPoint</Application>
  <PresentationFormat>Ledger Paper (11x17 in)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Group Camping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addul faheem mohammed</cp:lastModifiedBy>
  <cp:revision>25</cp:revision>
  <dcterms:created xsi:type="dcterms:W3CDTF">2015-04-28T04:34:34Z</dcterms:created>
  <dcterms:modified xsi:type="dcterms:W3CDTF">2015-05-05T18:29:05Z</dcterms:modified>
</cp:coreProperties>
</file>