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6" r:id="rId31"/>
    <p:sldId id="297" r:id="rId32"/>
    <p:sldId id="298" r:id="rId3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8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4" y="784368"/>
            <a:ext cx="8114790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063" y="1795792"/>
            <a:ext cx="7240272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307911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SEN / CSE111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5 (Week 3)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faheem@iqraisb.edu.pk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Hardware and Software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hardware and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428625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2744"/>
            <a:ext cx="7244080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buil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 u="sng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U.</a:t>
            </a:r>
            <a:endParaRPr sz="2000" u="sng">
              <a:latin typeface="Verdana"/>
              <a:cs typeface="Verdana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u="sng" spc="-3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 u="sng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rcu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y.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6564" y="780812"/>
            <a:ext cx="304038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6564" y="793512"/>
            <a:ext cx="615061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9130" algn="l"/>
                <a:tab pos="4476750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155" y="1693164"/>
          <a:ext cx="8276845" cy="4416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856"/>
                <a:gridCol w="2263048"/>
                <a:gridCol w="2926941"/>
              </a:tblGrid>
              <a:tr h="640079"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1800" b="1" spc="11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op</a:t>
                      </a:r>
                      <a:r>
                        <a:rPr sz="1800" b="1" spc="1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15265" indent="-21590">
                        <a:lnSpc>
                          <a:spcPct val="100000"/>
                        </a:lnSpc>
                      </a:pPr>
                      <a:r>
                        <a:rPr sz="1800" b="1" spc="11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20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426720" marR="251460" indent="-186055">
                        <a:lnSpc>
                          <a:spcPct val="100000"/>
                        </a:lnSpc>
                      </a:pPr>
                      <a:r>
                        <a:rPr sz="1800" b="1" spc="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1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829055">
                <a:tc>
                  <a:txBody>
                    <a:bodyPr/>
                    <a:lstStyle/>
                    <a:p>
                      <a:pPr marL="482600" marR="483870" indent="2413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ar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25780" marR="135255" indent="-3905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18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igh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 marR="226695" indent="-9779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 marR="311150" indent="1270" algn="ctr">
                        <a:lnSpc>
                          <a:spcPct val="100299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do-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eq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252" y="3300341"/>
            <a:ext cx="14966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161" y="3388733"/>
            <a:ext cx="1769745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813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spc="1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5744" y="2145792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85108" y="3492365"/>
            <a:ext cx="2140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2499360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744" y="2852928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1723" y="45719"/>
                </a:lnTo>
                <a:lnTo>
                  <a:pt x="280415" y="45719"/>
                </a:lnTo>
                <a:lnTo>
                  <a:pt x="283463" y="39623"/>
                </a:lnTo>
                <a:lnTo>
                  <a:pt x="280415" y="33527"/>
                </a:lnTo>
                <a:lnTo>
                  <a:pt x="332700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5719"/>
                </a:lnTo>
                <a:lnTo>
                  <a:pt x="268223" y="45719"/>
                </a:lnTo>
                <a:lnTo>
                  <a:pt x="268223" y="33527"/>
                </a:lnTo>
                <a:close/>
              </a:path>
              <a:path w="344804" h="76200">
                <a:moveTo>
                  <a:pt x="332700" y="33527"/>
                </a:moveTo>
                <a:lnTo>
                  <a:pt x="280415" y="33527"/>
                </a:lnTo>
                <a:lnTo>
                  <a:pt x="283463" y="39623"/>
                </a:lnTo>
                <a:lnTo>
                  <a:pt x="280415" y="45719"/>
                </a:lnTo>
                <a:lnTo>
                  <a:pt x="331723" y="45719"/>
                </a:lnTo>
                <a:lnTo>
                  <a:pt x="344423" y="39623"/>
                </a:lnTo>
                <a:lnTo>
                  <a:pt x="33270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5744" y="3209544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5744" y="3563111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5744" y="1789176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1723" y="45719"/>
                </a:lnTo>
                <a:lnTo>
                  <a:pt x="280415" y="45719"/>
                </a:lnTo>
                <a:lnTo>
                  <a:pt x="283463" y="39623"/>
                </a:lnTo>
                <a:lnTo>
                  <a:pt x="280415" y="33527"/>
                </a:lnTo>
                <a:lnTo>
                  <a:pt x="332700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5719"/>
                </a:lnTo>
                <a:lnTo>
                  <a:pt x="268223" y="45719"/>
                </a:lnTo>
                <a:lnTo>
                  <a:pt x="268223" y="33527"/>
                </a:lnTo>
                <a:close/>
              </a:path>
              <a:path w="344804" h="76200">
                <a:moveTo>
                  <a:pt x="332700" y="33527"/>
                </a:moveTo>
                <a:lnTo>
                  <a:pt x="280415" y="33527"/>
                </a:lnTo>
                <a:lnTo>
                  <a:pt x="283463" y="39623"/>
                </a:lnTo>
                <a:lnTo>
                  <a:pt x="280415" y="45719"/>
                </a:lnTo>
                <a:lnTo>
                  <a:pt x="331723" y="45719"/>
                </a:lnTo>
                <a:lnTo>
                  <a:pt x="344423" y="39623"/>
                </a:lnTo>
                <a:lnTo>
                  <a:pt x="33270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5744" y="4977384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0230" y="4870062"/>
            <a:ext cx="461009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N-2</a:t>
            </a:r>
            <a:endParaRPr sz="180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N-1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5744" y="5330952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1652016"/>
            <a:ext cx="680085" cy="4072254"/>
          </a:xfrm>
          <a:custGeom>
            <a:avLst/>
            <a:gdLst/>
            <a:ahLst/>
            <a:cxnLst/>
            <a:rect l="l" t="t" r="r" b="b"/>
            <a:pathLst>
              <a:path w="680085" h="4072254">
                <a:moveTo>
                  <a:pt x="679703" y="0"/>
                </a:moveTo>
                <a:lnTo>
                  <a:pt x="625050" y="4453"/>
                </a:lnTo>
                <a:lnTo>
                  <a:pt x="573121" y="17337"/>
                </a:lnTo>
                <a:lnTo>
                  <a:pt x="524630" y="37938"/>
                </a:lnTo>
                <a:lnTo>
                  <a:pt x="480291" y="65544"/>
                </a:lnTo>
                <a:lnTo>
                  <a:pt x="440816" y="99440"/>
                </a:lnTo>
                <a:lnTo>
                  <a:pt x="406920" y="138915"/>
                </a:lnTo>
                <a:lnTo>
                  <a:pt x="379314" y="183254"/>
                </a:lnTo>
                <a:lnTo>
                  <a:pt x="358713" y="231745"/>
                </a:lnTo>
                <a:lnTo>
                  <a:pt x="345829" y="283674"/>
                </a:lnTo>
                <a:lnTo>
                  <a:pt x="341375" y="338327"/>
                </a:lnTo>
                <a:lnTo>
                  <a:pt x="341375" y="1697735"/>
                </a:lnTo>
                <a:lnTo>
                  <a:pt x="340247" y="1725358"/>
                </a:lnTo>
                <a:lnTo>
                  <a:pt x="331479" y="1778739"/>
                </a:lnTo>
                <a:lnTo>
                  <a:pt x="314610" y="1829038"/>
                </a:lnTo>
                <a:lnTo>
                  <a:pt x="290334" y="1875542"/>
                </a:lnTo>
                <a:lnTo>
                  <a:pt x="259347" y="1917538"/>
                </a:lnTo>
                <a:lnTo>
                  <a:pt x="222343" y="1954313"/>
                </a:lnTo>
                <a:lnTo>
                  <a:pt x="180017" y="1985153"/>
                </a:lnTo>
                <a:lnTo>
                  <a:pt x="133064" y="2009346"/>
                </a:lnTo>
                <a:lnTo>
                  <a:pt x="82179" y="2026178"/>
                </a:lnTo>
                <a:lnTo>
                  <a:pt x="28057" y="2034935"/>
                </a:lnTo>
                <a:lnTo>
                  <a:pt x="0" y="2036063"/>
                </a:lnTo>
                <a:lnTo>
                  <a:pt x="28057" y="2037192"/>
                </a:lnTo>
                <a:lnTo>
                  <a:pt x="82179" y="2045949"/>
                </a:lnTo>
                <a:lnTo>
                  <a:pt x="133064" y="2062781"/>
                </a:lnTo>
                <a:lnTo>
                  <a:pt x="180017" y="2086974"/>
                </a:lnTo>
                <a:lnTo>
                  <a:pt x="222343" y="2117814"/>
                </a:lnTo>
                <a:lnTo>
                  <a:pt x="259347" y="2154589"/>
                </a:lnTo>
                <a:lnTo>
                  <a:pt x="290334" y="2196585"/>
                </a:lnTo>
                <a:lnTo>
                  <a:pt x="314610" y="2243089"/>
                </a:lnTo>
                <a:lnTo>
                  <a:pt x="331479" y="2293388"/>
                </a:lnTo>
                <a:lnTo>
                  <a:pt x="340247" y="2346769"/>
                </a:lnTo>
                <a:lnTo>
                  <a:pt x="341375" y="2374391"/>
                </a:lnTo>
                <a:lnTo>
                  <a:pt x="341375" y="3730751"/>
                </a:lnTo>
                <a:lnTo>
                  <a:pt x="342504" y="3758809"/>
                </a:lnTo>
                <a:lnTo>
                  <a:pt x="351261" y="3812931"/>
                </a:lnTo>
                <a:lnTo>
                  <a:pt x="368093" y="3863816"/>
                </a:lnTo>
                <a:lnTo>
                  <a:pt x="392286" y="3910769"/>
                </a:lnTo>
                <a:lnTo>
                  <a:pt x="423126" y="3953095"/>
                </a:lnTo>
                <a:lnTo>
                  <a:pt x="459901" y="3990099"/>
                </a:lnTo>
                <a:lnTo>
                  <a:pt x="501897" y="4021086"/>
                </a:lnTo>
                <a:lnTo>
                  <a:pt x="548401" y="4045362"/>
                </a:lnTo>
                <a:lnTo>
                  <a:pt x="598700" y="4062231"/>
                </a:lnTo>
                <a:lnTo>
                  <a:pt x="652081" y="4070999"/>
                </a:lnTo>
                <a:lnTo>
                  <a:pt x="679703" y="407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1920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5719" y="64007"/>
                </a:moveTo>
                <a:lnTo>
                  <a:pt x="30479" y="64007"/>
                </a:lnTo>
                <a:lnTo>
                  <a:pt x="30479" y="353567"/>
                </a:lnTo>
                <a:lnTo>
                  <a:pt x="42671" y="353567"/>
                </a:lnTo>
                <a:lnTo>
                  <a:pt x="45719" y="64007"/>
                </a:lnTo>
                <a:close/>
              </a:path>
              <a:path w="76200" h="353695">
                <a:moveTo>
                  <a:pt x="39623" y="0"/>
                </a:move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70347" y="64007"/>
                </a:lnTo>
                <a:lnTo>
                  <a:pt x="39623" y="0"/>
                </a:lnTo>
                <a:close/>
              </a:path>
              <a:path w="76200" h="353695">
                <a:moveTo>
                  <a:pt x="70347" y="64007"/>
                </a:moveTo>
                <a:lnTo>
                  <a:pt x="45719" y="64007"/>
                </a:lnTo>
                <a:lnTo>
                  <a:pt x="45591" y="76199"/>
                </a:lnTo>
                <a:lnTo>
                  <a:pt x="76199" y="76199"/>
                </a:lnTo>
                <a:lnTo>
                  <a:pt x="7034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8535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5719" y="64007"/>
                </a:moveTo>
                <a:lnTo>
                  <a:pt x="33527" y="64007"/>
                </a:lnTo>
                <a:lnTo>
                  <a:pt x="33527" y="353567"/>
                </a:lnTo>
                <a:lnTo>
                  <a:pt x="45719" y="353567"/>
                </a:lnTo>
                <a:lnTo>
                  <a:pt x="45719" y="64007"/>
                </a:lnTo>
                <a:close/>
              </a:path>
              <a:path w="76200" h="353695">
                <a:moveTo>
                  <a:pt x="39623" y="0"/>
                </a:move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70347" y="64007"/>
                </a:lnTo>
                <a:lnTo>
                  <a:pt x="39623" y="0"/>
                </a:lnTo>
                <a:close/>
              </a:path>
              <a:path w="76200" h="353695">
                <a:moveTo>
                  <a:pt x="70347" y="64007"/>
                </a:move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lnTo>
                  <a:pt x="7034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9655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2671" y="64007"/>
                </a:moveTo>
                <a:lnTo>
                  <a:pt x="30479" y="64007"/>
                </a:lnTo>
                <a:lnTo>
                  <a:pt x="30479" y="353567"/>
                </a:lnTo>
                <a:lnTo>
                  <a:pt x="42671" y="353567"/>
                </a:lnTo>
                <a:lnTo>
                  <a:pt x="42671" y="64007"/>
                </a:lnTo>
                <a:close/>
              </a:path>
              <a:path w="76200" h="353695">
                <a:moveTo>
                  <a:pt x="36575" y="0"/>
                </a:move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69860" y="64007"/>
                </a:lnTo>
                <a:lnTo>
                  <a:pt x="36575" y="0"/>
                </a:lnTo>
                <a:close/>
              </a:path>
              <a:path w="76200" h="353695">
                <a:moveTo>
                  <a:pt x="69860" y="64007"/>
                </a:move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13961" y="1721476"/>
            <a:ext cx="186055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3961" y="3138797"/>
            <a:ext cx="17081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1467" y="39745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20" y="0"/>
                </a:moveTo>
                <a:lnTo>
                  <a:pt x="13753" y="3598"/>
                </a:lnTo>
                <a:lnTo>
                  <a:pt x="3972" y="13112"/>
                </a:lnTo>
                <a:lnTo>
                  <a:pt x="0" y="26616"/>
                </a:lnTo>
                <a:lnTo>
                  <a:pt x="3488" y="40664"/>
                </a:lnTo>
                <a:lnTo>
                  <a:pt x="12749" y="50625"/>
                </a:lnTo>
                <a:lnTo>
                  <a:pt x="25939" y="54825"/>
                </a:lnTo>
                <a:lnTo>
                  <a:pt x="40288" y="51438"/>
                </a:lnTo>
                <a:lnTo>
                  <a:pt x="50396" y="42388"/>
                </a:lnTo>
                <a:lnTo>
                  <a:pt x="54779" y="29455"/>
                </a:lnTo>
                <a:lnTo>
                  <a:pt x="51482" y="14868"/>
                </a:lnTo>
                <a:lnTo>
                  <a:pt x="42608" y="4640"/>
                </a:lnTo>
                <a:lnTo>
                  <a:pt x="29887" y="107"/>
                </a:lnTo>
                <a:lnTo>
                  <a:pt x="27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1467" y="39745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20" y="0"/>
                </a:moveTo>
                <a:lnTo>
                  <a:pt x="13753" y="3598"/>
                </a:lnTo>
                <a:lnTo>
                  <a:pt x="3972" y="13112"/>
                </a:lnTo>
                <a:lnTo>
                  <a:pt x="0" y="26616"/>
                </a:lnTo>
                <a:lnTo>
                  <a:pt x="3488" y="40664"/>
                </a:lnTo>
                <a:lnTo>
                  <a:pt x="12749" y="50625"/>
                </a:lnTo>
                <a:lnTo>
                  <a:pt x="25939" y="54825"/>
                </a:lnTo>
                <a:lnTo>
                  <a:pt x="40288" y="51438"/>
                </a:lnTo>
                <a:lnTo>
                  <a:pt x="50396" y="42388"/>
                </a:lnTo>
                <a:lnTo>
                  <a:pt x="54779" y="29455"/>
                </a:lnTo>
                <a:lnTo>
                  <a:pt x="51482" y="14868"/>
                </a:lnTo>
                <a:lnTo>
                  <a:pt x="42608" y="4640"/>
                </a:lnTo>
                <a:lnTo>
                  <a:pt x="29887" y="10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1636" y="4267200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932"/>
                </a:lnTo>
                <a:lnTo>
                  <a:pt x="4613" y="13919"/>
                </a:lnTo>
                <a:lnTo>
                  <a:pt x="0" y="27244"/>
                </a:lnTo>
                <a:lnTo>
                  <a:pt x="3077" y="42344"/>
                </a:lnTo>
                <a:lnTo>
                  <a:pt x="11554" y="52840"/>
                </a:lnTo>
                <a:lnTo>
                  <a:pt x="23801" y="57699"/>
                </a:lnTo>
                <a:lnTo>
                  <a:pt x="38987" y="54670"/>
                </a:lnTo>
                <a:lnTo>
                  <a:pt x="49530" y="46268"/>
                </a:lnTo>
                <a:lnTo>
                  <a:pt x="54447" y="34108"/>
                </a:lnTo>
                <a:lnTo>
                  <a:pt x="51761" y="18931"/>
                </a:lnTo>
                <a:lnTo>
                  <a:pt x="44200" y="7258"/>
                </a:lnTo>
                <a:lnTo>
                  <a:pt x="33126" y="775"/>
                </a:lnTo>
                <a:lnTo>
                  <a:pt x="27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1636" y="4267200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932"/>
                </a:lnTo>
                <a:lnTo>
                  <a:pt x="4613" y="13919"/>
                </a:lnTo>
                <a:lnTo>
                  <a:pt x="0" y="27244"/>
                </a:lnTo>
                <a:lnTo>
                  <a:pt x="3077" y="42344"/>
                </a:lnTo>
                <a:lnTo>
                  <a:pt x="11554" y="52840"/>
                </a:lnTo>
                <a:lnTo>
                  <a:pt x="23801" y="57699"/>
                </a:lnTo>
                <a:lnTo>
                  <a:pt x="38987" y="54670"/>
                </a:lnTo>
                <a:lnTo>
                  <a:pt x="49530" y="46268"/>
                </a:lnTo>
                <a:lnTo>
                  <a:pt x="54447" y="34108"/>
                </a:lnTo>
                <a:lnTo>
                  <a:pt x="51761" y="18931"/>
                </a:lnTo>
                <a:lnTo>
                  <a:pt x="44200" y="7258"/>
                </a:lnTo>
                <a:lnTo>
                  <a:pt x="33126" y="7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1636" y="4547616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327"/>
                </a:lnTo>
                <a:lnTo>
                  <a:pt x="4613" y="12584"/>
                </a:lnTo>
                <a:lnTo>
                  <a:pt x="0" y="26685"/>
                </a:lnTo>
                <a:lnTo>
                  <a:pt x="3016" y="42026"/>
                </a:lnTo>
                <a:lnTo>
                  <a:pt x="11342" y="52648"/>
                </a:lnTo>
                <a:lnTo>
                  <a:pt x="23393" y="57644"/>
                </a:lnTo>
                <a:lnTo>
                  <a:pt x="38743" y="54700"/>
                </a:lnTo>
                <a:lnTo>
                  <a:pt x="49376" y="46436"/>
                </a:lnTo>
                <a:lnTo>
                  <a:pt x="54402" y="34437"/>
                </a:lnTo>
                <a:lnTo>
                  <a:pt x="51779" y="17804"/>
                </a:lnTo>
                <a:lnTo>
                  <a:pt x="44320" y="6454"/>
                </a:lnTo>
                <a:lnTo>
                  <a:pt x="33365" y="691"/>
                </a:lnTo>
                <a:lnTo>
                  <a:pt x="27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1636" y="4547616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327"/>
                </a:lnTo>
                <a:lnTo>
                  <a:pt x="4613" y="12584"/>
                </a:lnTo>
                <a:lnTo>
                  <a:pt x="0" y="26685"/>
                </a:lnTo>
                <a:lnTo>
                  <a:pt x="3016" y="42026"/>
                </a:lnTo>
                <a:lnTo>
                  <a:pt x="11342" y="52648"/>
                </a:lnTo>
                <a:lnTo>
                  <a:pt x="23393" y="57644"/>
                </a:lnTo>
                <a:lnTo>
                  <a:pt x="38743" y="54700"/>
                </a:lnTo>
                <a:lnTo>
                  <a:pt x="49376" y="46436"/>
                </a:lnTo>
                <a:lnTo>
                  <a:pt x="54402" y="34437"/>
                </a:lnTo>
                <a:lnTo>
                  <a:pt x="51779" y="17804"/>
                </a:lnTo>
                <a:lnTo>
                  <a:pt x="44320" y="6454"/>
                </a:lnTo>
                <a:lnTo>
                  <a:pt x="33365" y="6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4776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4776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8239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8239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6463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6463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6232" y="5897879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>
                <a:moveTo>
                  <a:pt x="0" y="0"/>
                </a:moveTo>
                <a:lnTo>
                  <a:pt x="67970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7023" y="1652016"/>
            <a:ext cx="850900" cy="4072254"/>
          </a:xfrm>
          <a:custGeom>
            <a:avLst/>
            <a:gdLst/>
            <a:ahLst/>
            <a:cxnLst/>
            <a:rect l="l" t="t" r="r" b="b"/>
            <a:pathLst>
              <a:path w="850900" h="4072254">
                <a:moveTo>
                  <a:pt x="0" y="0"/>
                </a:moveTo>
                <a:lnTo>
                  <a:pt x="68893" y="4453"/>
                </a:lnTo>
                <a:lnTo>
                  <a:pt x="134185" y="17337"/>
                </a:lnTo>
                <a:lnTo>
                  <a:pt x="195014" y="37938"/>
                </a:lnTo>
                <a:lnTo>
                  <a:pt x="250521" y="65544"/>
                </a:lnTo>
                <a:lnTo>
                  <a:pt x="299846" y="99440"/>
                </a:lnTo>
                <a:lnTo>
                  <a:pt x="342131" y="138915"/>
                </a:lnTo>
                <a:lnTo>
                  <a:pt x="376516" y="183254"/>
                </a:lnTo>
                <a:lnTo>
                  <a:pt x="402140" y="231745"/>
                </a:lnTo>
                <a:lnTo>
                  <a:pt x="418145" y="283674"/>
                </a:lnTo>
                <a:lnTo>
                  <a:pt x="423671" y="338327"/>
                </a:lnTo>
                <a:lnTo>
                  <a:pt x="423671" y="1697735"/>
                </a:lnTo>
                <a:lnTo>
                  <a:pt x="425093" y="1725358"/>
                </a:lnTo>
                <a:lnTo>
                  <a:pt x="436129" y="1778739"/>
                </a:lnTo>
                <a:lnTo>
                  <a:pt x="457342" y="1829038"/>
                </a:lnTo>
                <a:lnTo>
                  <a:pt x="487837" y="1875542"/>
                </a:lnTo>
                <a:lnTo>
                  <a:pt x="526716" y="1917538"/>
                </a:lnTo>
                <a:lnTo>
                  <a:pt x="573085" y="1954313"/>
                </a:lnTo>
                <a:lnTo>
                  <a:pt x="626046" y="1985153"/>
                </a:lnTo>
                <a:lnTo>
                  <a:pt x="684704" y="2009346"/>
                </a:lnTo>
                <a:lnTo>
                  <a:pt x="748163" y="2026178"/>
                </a:lnTo>
                <a:lnTo>
                  <a:pt x="815526" y="2034935"/>
                </a:lnTo>
                <a:lnTo>
                  <a:pt x="850391" y="2036063"/>
                </a:lnTo>
                <a:lnTo>
                  <a:pt x="815526" y="2037192"/>
                </a:lnTo>
                <a:lnTo>
                  <a:pt x="748163" y="2045949"/>
                </a:lnTo>
                <a:lnTo>
                  <a:pt x="684704" y="2062781"/>
                </a:lnTo>
                <a:lnTo>
                  <a:pt x="626046" y="2086974"/>
                </a:lnTo>
                <a:lnTo>
                  <a:pt x="573085" y="2117814"/>
                </a:lnTo>
                <a:lnTo>
                  <a:pt x="526716" y="2154589"/>
                </a:lnTo>
                <a:lnTo>
                  <a:pt x="487837" y="2196585"/>
                </a:lnTo>
                <a:lnTo>
                  <a:pt x="457342" y="2243089"/>
                </a:lnTo>
                <a:lnTo>
                  <a:pt x="436129" y="2293388"/>
                </a:lnTo>
                <a:lnTo>
                  <a:pt x="425093" y="2346769"/>
                </a:lnTo>
                <a:lnTo>
                  <a:pt x="423671" y="2374391"/>
                </a:lnTo>
                <a:lnTo>
                  <a:pt x="423671" y="3730751"/>
                </a:lnTo>
                <a:lnTo>
                  <a:pt x="422272" y="3758809"/>
                </a:lnTo>
                <a:lnTo>
                  <a:pt x="411399" y="3812931"/>
                </a:lnTo>
                <a:lnTo>
                  <a:pt x="390477" y="3863816"/>
                </a:lnTo>
                <a:lnTo>
                  <a:pt x="360365" y="3910769"/>
                </a:lnTo>
                <a:lnTo>
                  <a:pt x="321923" y="3953095"/>
                </a:lnTo>
                <a:lnTo>
                  <a:pt x="276010" y="3990099"/>
                </a:lnTo>
                <a:lnTo>
                  <a:pt x="223486" y="4021086"/>
                </a:lnTo>
                <a:lnTo>
                  <a:pt x="165211" y="4045362"/>
                </a:lnTo>
                <a:lnTo>
                  <a:pt x="102043" y="4062231"/>
                </a:lnTo>
                <a:lnTo>
                  <a:pt x="34843" y="4070999"/>
                </a:lnTo>
                <a:lnTo>
                  <a:pt x="0" y="407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88688" y="5180958"/>
            <a:ext cx="2623185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9109">
              <a:lnSpc>
                <a:spcPct val="1004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same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=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gth</a:t>
            </a:r>
            <a:endParaRPr sz="1800">
              <a:latin typeface="Verdana"/>
              <a:cs typeface="Verdana"/>
            </a:endParaRPr>
          </a:p>
          <a:p>
            <a:pPr marL="929640">
              <a:lnSpc>
                <a:spcPct val="100000"/>
              </a:lnSpc>
              <a:spcBef>
                <a:spcPts val="670"/>
              </a:spcBef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562606" y="5955151"/>
            <a:ext cx="12255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910" algn="l"/>
              </a:tabLst>
            </a:pPr>
            <a:r>
              <a:rPr sz="2700" spc="-37" baseline="3086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700" spc="15" baseline="3086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700" baseline="3086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700" spc="270" baseline="3086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spc="-22" baseline="3086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700" baseline="3086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5708" y="784368"/>
            <a:ext cx="611886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  <a:tab pos="3206750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8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791711" y="1645920"/>
          <a:ext cx="2039108" cy="38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375"/>
                <a:gridCol w="338327"/>
                <a:gridCol w="1021079"/>
                <a:gridCol w="338327"/>
              </a:tblGrid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615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9511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1375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0519"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6648"/>
            <a:ext cx="1546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13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7250" y="1786648"/>
            <a:ext cx="60350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  <a:tab pos="2280285" algn="l"/>
                <a:tab pos="4070350" algn="l"/>
                <a:tab pos="4725035" algn="l"/>
                <a:tab pos="5788660" algn="l"/>
              </a:tabLst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091449"/>
            <a:ext cx="7807959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ngth</a:t>
            </a:r>
            <a:endParaRPr sz="2000">
              <a:latin typeface="Verdana"/>
              <a:cs typeface="Verdana"/>
            </a:endParaRPr>
          </a:p>
          <a:p>
            <a:pPr marL="360045" marR="10795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75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  <a:tab pos="1347470" algn="l"/>
                <a:tab pos="2072639" algn="l"/>
                <a:tab pos="3535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708" y="784368"/>
            <a:ext cx="611886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  <a:tab pos="3206750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8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1501279"/>
            <a:ext cx="21418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1636" y="3884393"/>
            <a:ext cx="7828280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ace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ltiple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gth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Fas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60045" marR="110489" indent="-347980">
              <a:lnSpc>
                <a:spcPct val="101099"/>
              </a:lnSpc>
              <a:spcBef>
                <a:spcPts val="935"/>
              </a:spcBef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18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8494" y="1652536"/>
            <a:ext cx="2679065" cy="114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01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8494" y="3021808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5700" y="1566672"/>
            <a:ext cx="0" cy="356870"/>
          </a:xfrm>
          <a:custGeom>
            <a:avLst/>
            <a:gdLst/>
            <a:ahLst/>
            <a:cxnLst/>
            <a:rect l="l" t="t" r="r" b="b"/>
            <a:pathLst>
              <a:path h="356869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1990344"/>
            <a:ext cx="640080" cy="2192020"/>
          </a:xfrm>
          <a:custGeom>
            <a:avLst/>
            <a:gdLst/>
            <a:ahLst/>
            <a:cxnLst/>
            <a:rect l="l" t="t" r="r" b="b"/>
            <a:pathLst>
              <a:path w="640079" h="2192020">
                <a:moveTo>
                  <a:pt x="640079" y="0"/>
                </a:moveTo>
                <a:lnTo>
                  <a:pt x="588160" y="2404"/>
                </a:lnTo>
                <a:lnTo>
                  <a:pt x="538910" y="9363"/>
                </a:lnTo>
                <a:lnTo>
                  <a:pt x="492989" y="20491"/>
                </a:lnTo>
                <a:lnTo>
                  <a:pt x="451055" y="35405"/>
                </a:lnTo>
                <a:lnTo>
                  <a:pt x="413765" y="53720"/>
                </a:lnTo>
                <a:lnTo>
                  <a:pt x="381780" y="75053"/>
                </a:lnTo>
                <a:lnTo>
                  <a:pt x="345185" y="111871"/>
                </a:lnTo>
                <a:lnTo>
                  <a:pt x="324227" y="153317"/>
                </a:lnTo>
                <a:lnTo>
                  <a:pt x="320039" y="182879"/>
                </a:lnTo>
                <a:lnTo>
                  <a:pt x="320039" y="914399"/>
                </a:lnTo>
                <a:lnTo>
                  <a:pt x="318979" y="929320"/>
                </a:lnTo>
                <a:lnTo>
                  <a:pt x="303727" y="971726"/>
                </a:lnTo>
                <a:lnTo>
                  <a:pt x="272098" y="1009689"/>
                </a:lnTo>
                <a:lnTo>
                  <a:pt x="226313" y="1042034"/>
                </a:lnTo>
                <a:lnTo>
                  <a:pt x="189024" y="1059899"/>
                </a:lnTo>
                <a:lnTo>
                  <a:pt x="147090" y="1074398"/>
                </a:lnTo>
                <a:lnTo>
                  <a:pt x="101169" y="1085185"/>
                </a:lnTo>
                <a:lnTo>
                  <a:pt x="51919" y="1091912"/>
                </a:lnTo>
                <a:lnTo>
                  <a:pt x="0" y="1094231"/>
                </a:lnTo>
                <a:lnTo>
                  <a:pt x="26252" y="1094841"/>
                </a:lnTo>
                <a:lnTo>
                  <a:pt x="76919" y="1099570"/>
                </a:lnTo>
                <a:lnTo>
                  <a:pt x="124586" y="1108662"/>
                </a:lnTo>
                <a:lnTo>
                  <a:pt x="168597" y="1121731"/>
                </a:lnTo>
                <a:lnTo>
                  <a:pt x="208291" y="1138394"/>
                </a:lnTo>
                <a:lnTo>
                  <a:pt x="243010" y="1158266"/>
                </a:lnTo>
                <a:lnTo>
                  <a:pt x="284323" y="1193252"/>
                </a:lnTo>
                <a:lnTo>
                  <a:pt x="310740" y="1233299"/>
                </a:lnTo>
                <a:lnTo>
                  <a:pt x="320039" y="1277111"/>
                </a:lnTo>
                <a:lnTo>
                  <a:pt x="320039" y="2008631"/>
                </a:lnTo>
                <a:lnTo>
                  <a:pt x="321100" y="2023574"/>
                </a:lnTo>
                <a:lnTo>
                  <a:pt x="336352" y="2066275"/>
                </a:lnTo>
                <a:lnTo>
                  <a:pt x="367981" y="2104779"/>
                </a:lnTo>
                <a:lnTo>
                  <a:pt x="413765" y="2137790"/>
                </a:lnTo>
                <a:lnTo>
                  <a:pt x="451055" y="2156106"/>
                </a:lnTo>
                <a:lnTo>
                  <a:pt x="492989" y="2171020"/>
                </a:lnTo>
                <a:lnTo>
                  <a:pt x="538910" y="2182148"/>
                </a:lnTo>
                <a:lnTo>
                  <a:pt x="588160" y="2189107"/>
                </a:lnTo>
                <a:lnTo>
                  <a:pt x="613827" y="2190902"/>
                </a:lnTo>
                <a:lnTo>
                  <a:pt x="640079" y="2191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1083" y="1584960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9559" y="1734312"/>
            <a:ext cx="1283335" cy="76200"/>
          </a:xfrm>
          <a:custGeom>
            <a:avLst/>
            <a:gdLst/>
            <a:ahLst/>
            <a:cxnLst/>
            <a:rect l="l" t="t" r="r" b="b"/>
            <a:pathLst>
              <a:path w="1283335" h="76200">
                <a:moveTo>
                  <a:pt x="76199" y="0"/>
                </a:moveTo>
                <a:lnTo>
                  <a:pt x="0" y="36575"/>
                </a:lnTo>
                <a:lnTo>
                  <a:pt x="76199" y="76199"/>
                </a:lnTo>
                <a:lnTo>
                  <a:pt x="76199" y="42671"/>
                </a:lnTo>
                <a:lnTo>
                  <a:pt x="64007" y="42671"/>
                </a:lnTo>
                <a:lnTo>
                  <a:pt x="60959" y="36575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1283335" h="76200">
                <a:moveTo>
                  <a:pt x="76199" y="33527"/>
                </a:moveTo>
                <a:lnTo>
                  <a:pt x="64007" y="33527"/>
                </a:lnTo>
                <a:lnTo>
                  <a:pt x="60959" y="36575"/>
                </a:lnTo>
                <a:lnTo>
                  <a:pt x="64007" y="42671"/>
                </a:lnTo>
                <a:lnTo>
                  <a:pt x="76199" y="42671"/>
                </a:lnTo>
                <a:lnTo>
                  <a:pt x="76199" y="33527"/>
                </a:lnTo>
                <a:close/>
              </a:path>
              <a:path w="1283335" h="76200">
                <a:moveTo>
                  <a:pt x="1277111" y="33527"/>
                </a:moveTo>
                <a:lnTo>
                  <a:pt x="76199" y="33527"/>
                </a:lnTo>
                <a:lnTo>
                  <a:pt x="76199" y="42671"/>
                </a:lnTo>
                <a:lnTo>
                  <a:pt x="1277111" y="42671"/>
                </a:lnTo>
                <a:lnTo>
                  <a:pt x="1283207" y="36575"/>
                </a:lnTo>
                <a:lnTo>
                  <a:pt x="127711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4015" y="1734312"/>
            <a:ext cx="1280160" cy="76200"/>
          </a:xfrm>
          <a:custGeom>
            <a:avLst/>
            <a:gdLst/>
            <a:ahLst/>
            <a:cxnLst/>
            <a:rect l="l" t="t" r="r" b="b"/>
            <a:pathLst>
              <a:path w="1280159" h="76200">
                <a:moveTo>
                  <a:pt x="1203959" y="0"/>
                </a:moveTo>
                <a:lnTo>
                  <a:pt x="1203959" y="76199"/>
                </a:lnTo>
                <a:lnTo>
                  <a:pt x="1268436" y="42671"/>
                </a:lnTo>
                <a:lnTo>
                  <a:pt x="1219199" y="42671"/>
                </a:lnTo>
                <a:lnTo>
                  <a:pt x="1222247" y="36575"/>
                </a:lnTo>
                <a:lnTo>
                  <a:pt x="1219199" y="33527"/>
                </a:lnTo>
                <a:lnTo>
                  <a:pt x="1273809" y="33527"/>
                </a:lnTo>
                <a:lnTo>
                  <a:pt x="1203959" y="0"/>
                </a:lnTo>
                <a:close/>
              </a:path>
              <a:path w="1280159" h="76200">
                <a:moveTo>
                  <a:pt x="1203959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1203959" y="42671"/>
                </a:lnTo>
                <a:lnTo>
                  <a:pt x="1203959" y="33527"/>
                </a:lnTo>
                <a:close/>
              </a:path>
              <a:path w="1280159" h="76200">
                <a:moveTo>
                  <a:pt x="1273809" y="33527"/>
                </a:moveTo>
                <a:lnTo>
                  <a:pt x="1219199" y="33527"/>
                </a:lnTo>
                <a:lnTo>
                  <a:pt x="1222247" y="36575"/>
                </a:lnTo>
                <a:lnTo>
                  <a:pt x="1219199" y="42671"/>
                </a:lnTo>
                <a:lnTo>
                  <a:pt x="1268436" y="42671"/>
                </a:lnTo>
                <a:lnTo>
                  <a:pt x="1280159" y="36575"/>
                </a:lnTo>
                <a:lnTo>
                  <a:pt x="127380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5708" y="784368"/>
            <a:ext cx="620395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0490" algn="l"/>
                <a:tab pos="4398010" algn="l"/>
              </a:tabLst>
            </a:pPr>
            <a:r>
              <a:rPr sz="3200" b="1" spc="11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xe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14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75309" y="2888861"/>
            <a:ext cx="10598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bers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94352" y="1985772"/>
          <a:ext cx="3404608" cy="219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671"/>
                <a:gridCol w="426719"/>
                <a:gridCol w="426719"/>
                <a:gridCol w="426719"/>
                <a:gridCol w="423671"/>
                <a:gridCol w="426719"/>
                <a:gridCol w="423671"/>
                <a:gridCol w="426719"/>
              </a:tblGrid>
              <a:tr h="438911">
                <a:tc>
                  <a:txBody>
                    <a:bodyPr/>
                    <a:lstStyle/>
                    <a:p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863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911">
                <a:tc gridSpan="8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8911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1591" y="505663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671" y="4626864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7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3531" y="4632960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007" y="5062728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1" y="5498591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1" y="1600200"/>
            <a:ext cx="283845" cy="3054350"/>
          </a:xfrm>
          <a:custGeom>
            <a:avLst/>
            <a:gdLst/>
            <a:ahLst/>
            <a:cxnLst/>
            <a:rect l="l" t="t" r="r" b="b"/>
            <a:pathLst>
              <a:path w="283844" h="3054350">
                <a:moveTo>
                  <a:pt x="0" y="3054095"/>
                </a:moveTo>
                <a:lnTo>
                  <a:pt x="283463" y="3054095"/>
                </a:lnTo>
                <a:lnTo>
                  <a:pt x="283463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1" y="1600200"/>
            <a:ext cx="283845" cy="3054350"/>
          </a:xfrm>
          <a:custGeom>
            <a:avLst/>
            <a:gdLst/>
            <a:ahLst/>
            <a:cxnLst/>
            <a:rect l="l" t="t" r="r" b="b"/>
            <a:pathLst>
              <a:path w="283844" h="3054350">
                <a:moveTo>
                  <a:pt x="0" y="3054095"/>
                </a:moveTo>
                <a:lnTo>
                  <a:pt x="283463" y="3054095"/>
                </a:lnTo>
                <a:lnTo>
                  <a:pt x="283463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1" y="203606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1" y="2444496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1" y="288036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591" y="3319272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591" y="3752088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1591" y="419100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8142" y="1746681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950" y="2115489"/>
            <a:ext cx="203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7957" y="2603169"/>
            <a:ext cx="904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7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8142" y="3005506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8142" y="3423082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8142" y="382237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7957" y="1778223"/>
            <a:ext cx="5410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7957" y="3061432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7957" y="3494249"/>
            <a:ext cx="54102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7957" y="4323305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31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7957" y="5170650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663" y="1548384"/>
            <a:ext cx="338455" cy="4069079"/>
          </a:xfrm>
          <a:custGeom>
            <a:avLst/>
            <a:gdLst/>
            <a:ahLst/>
            <a:cxnLst/>
            <a:rect l="l" t="t" r="r" b="b"/>
            <a:pathLst>
              <a:path w="338455" h="4069079">
                <a:moveTo>
                  <a:pt x="338327" y="0"/>
                </a:moveTo>
                <a:lnTo>
                  <a:pt x="297238" y="9885"/>
                </a:lnTo>
                <a:lnTo>
                  <a:pt x="259790" y="37938"/>
                </a:lnTo>
                <a:lnTo>
                  <a:pt x="227156" y="81750"/>
                </a:lnTo>
                <a:lnTo>
                  <a:pt x="208654" y="118525"/>
                </a:lnTo>
                <a:lnTo>
                  <a:pt x="193160" y="160521"/>
                </a:lnTo>
                <a:lnTo>
                  <a:pt x="181022" y="207025"/>
                </a:lnTo>
                <a:lnTo>
                  <a:pt x="172588" y="257324"/>
                </a:lnTo>
                <a:lnTo>
                  <a:pt x="168204" y="310705"/>
                </a:lnTo>
                <a:lnTo>
                  <a:pt x="167639" y="338327"/>
                </a:lnTo>
                <a:lnTo>
                  <a:pt x="167639" y="1694687"/>
                </a:lnTo>
                <a:lnTo>
                  <a:pt x="167076" y="1722723"/>
                </a:lnTo>
                <a:lnTo>
                  <a:pt x="162702" y="1776682"/>
                </a:lnTo>
                <a:lnTo>
                  <a:pt x="154304" y="1827275"/>
                </a:lnTo>
                <a:lnTo>
                  <a:pt x="142250" y="1873846"/>
                </a:lnTo>
                <a:lnTo>
                  <a:pt x="126903" y="1915735"/>
                </a:lnTo>
                <a:lnTo>
                  <a:pt x="108630" y="1952283"/>
                </a:lnTo>
                <a:lnTo>
                  <a:pt x="76535" y="1995653"/>
                </a:lnTo>
                <a:lnTo>
                  <a:pt x="39913" y="2023305"/>
                </a:lnTo>
                <a:lnTo>
                  <a:pt x="0" y="2033015"/>
                </a:lnTo>
                <a:lnTo>
                  <a:pt x="13594" y="2034144"/>
                </a:lnTo>
                <a:lnTo>
                  <a:pt x="52547" y="2050377"/>
                </a:lnTo>
                <a:lnTo>
                  <a:pt x="87797" y="2084056"/>
                </a:lnTo>
                <a:lnTo>
                  <a:pt x="118109" y="2132837"/>
                </a:lnTo>
                <a:lnTo>
                  <a:pt x="134965" y="2172589"/>
                </a:lnTo>
                <a:lnTo>
                  <a:pt x="148711" y="2217316"/>
                </a:lnTo>
                <a:lnTo>
                  <a:pt x="158983" y="2266322"/>
                </a:lnTo>
                <a:lnTo>
                  <a:pt x="165414" y="2318912"/>
                </a:lnTo>
                <a:lnTo>
                  <a:pt x="167639" y="2374391"/>
                </a:lnTo>
                <a:lnTo>
                  <a:pt x="167639" y="3730751"/>
                </a:lnTo>
                <a:lnTo>
                  <a:pt x="168204" y="3758374"/>
                </a:lnTo>
                <a:lnTo>
                  <a:pt x="172588" y="3811755"/>
                </a:lnTo>
                <a:lnTo>
                  <a:pt x="181022" y="3862054"/>
                </a:lnTo>
                <a:lnTo>
                  <a:pt x="193160" y="3908558"/>
                </a:lnTo>
                <a:lnTo>
                  <a:pt x="208654" y="3950554"/>
                </a:lnTo>
                <a:lnTo>
                  <a:pt x="227156" y="3987329"/>
                </a:lnTo>
                <a:lnTo>
                  <a:pt x="259790" y="4031141"/>
                </a:lnTo>
                <a:lnTo>
                  <a:pt x="297238" y="4059194"/>
                </a:lnTo>
                <a:lnTo>
                  <a:pt x="324299" y="4067951"/>
                </a:lnTo>
                <a:lnTo>
                  <a:pt x="338327" y="40690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9759" y="1673352"/>
            <a:ext cx="274320" cy="3054350"/>
          </a:xfrm>
          <a:custGeom>
            <a:avLst/>
            <a:gdLst/>
            <a:ahLst/>
            <a:cxnLst/>
            <a:rect l="l" t="t" r="r" b="b"/>
            <a:pathLst>
              <a:path w="274320" h="3054350">
                <a:moveTo>
                  <a:pt x="0" y="3054095"/>
                </a:moveTo>
                <a:lnTo>
                  <a:pt x="274319" y="3054095"/>
                </a:lnTo>
                <a:lnTo>
                  <a:pt x="274319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9759" y="5135879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8680" y="4693920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23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9952" y="4693920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23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9759" y="557174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9759" y="208178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9759" y="252069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9759" y="295656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9759" y="33893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9759" y="382828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9759" y="426415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01264" y="2270937"/>
            <a:ext cx="9220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700" spc="-22" baseline="1543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7168" y="265803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5832" y="305732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7648" y="3493186"/>
            <a:ext cx="88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1264" y="1823943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01264" y="2726152"/>
            <a:ext cx="5410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53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01264" y="3543017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01264" y="3981929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01264" y="5243802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69535" y="1600200"/>
            <a:ext cx="338455" cy="4072254"/>
          </a:xfrm>
          <a:custGeom>
            <a:avLst/>
            <a:gdLst/>
            <a:ahLst/>
            <a:cxnLst/>
            <a:rect l="l" t="t" r="r" b="b"/>
            <a:pathLst>
              <a:path w="338454" h="4072254">
                <a:moveTo>
                  <a:pt x="338327" y="0"/>
                </a:moveTo>
                <a:lnTo>
                  <a:pt x="297238" y="9896"/>
                </a:lnTo>
                <a:lnTo>
                  <a:pt x="259790" y="38020"/>
                </a:lnTo>
                <a:lnTo>
                  <a:pt x="227156" y="82028"/>
                </a:lnTo>
                <a:lnTo>
                  <a:pt x="208654" y="119032"/>
                </a:lnTo>
                <a:lnTo>
                  <a:pt x="193160" y="161358"/>
                </a:lnTo>
                <a:lnTo>
                  <a:pt x="181022" y="208311"/>
                </a:lnTo>
                <a:lnTo>
                  <a:pt x="172588" y="259196"/>
                </a:lnTo>
                <a:lnTo>
                  <a:pt x="168204" y="313318"/>
                </a:lnTo>
                <a:lnTo>
                  <a:pt x="167639" y="341375"/>
                </a:lnTo>
                <a:lnTo>
                  <a:pt x="167639" y="1697735"/>
                </a:lnTo>
                <a:lnTo>
                  <a:pt x="167097" y="1725358"/>
                </a:lnTo>
                <a:lnTo>
                  <a:pt x="162877" y="1778739"/>
                </a:lnTo>
                <a:lnTo>
                  <a:pt x="154733" y="1829038"/>
                </a:lnTo>
                <a:lnTo>
                  <a:pt x="142978" y="1875542"/>
                </a:lnTo>
                <a:lnTo>
                  <a:pt x="127921" y="1917538"/>
                </a:lnTo>
                <a:lnTo>
                  <a:pt x="109875" y="1954313"/>
                </a:lnTo>
                <a:lnTo>
                  <a:pt x="77879" y="1998125"/>
                </a:lnTo>
                <a:lnTo>
                  <a:pt x="40904" y="2026178"/>
                </a:lnTo>
                <a:lnTo>
                  <a:pt x="0" y="2036063"/>
                </a:lnTo>
                <a:lnTo>
                  <a:pt x="14006" y="2037192"/>
                </a:lnTo>
                <a:lnTo>
                  <a:pt x="53717" y="2053400"/>
                </a:lnTo>
                <a:lnTo>
                  <a:pt x="89149" y="2086974"/>
                </a:lnTo>
                <a:lnTo>
                  <a:pt x="119252" y="2135504"/>
                </a:lnTo>
                <a:lnTo>
                  <a:pt x="135843" y="2174979"/>
                </a:lnTo>
                <a:lnTo>
                  <a:pt x="149287" y="2219318"/>
                </a:lnTo>
                <a:lnTo>
                  <a:pt x="159276" y="2267809"/>
                </a:lnTo>
                <a:lnTo>
                  <a:pt x="165497" y="2319738"/>
                </a:lnTo>
                <a:lnTo>
                  <a:pt x="167639" y="2374391"/>
                </a:lnTo>
                <a:lnTo>
                  <a:pt x="167639" y="3733799"/>
                </a:lnTo>
                <a:lnTo>
                  <a:pt x="168204" y="3761422"/>
                </a:lnTo>
                <a:lnTo>
                  <a:pt x="172588" y="3814803"/>
                </a:lnTo>
                <a:lnTo>
                  <a:pt x="181022" y="3865102"/>
                </a:lnTo>
                <a:lnTo>
                  <a:pt x="193160" y="3911606"/>
                </a:lnTo>
                <a:lnTo>
                  <a:pt x="208654" y="3953602"/>
                </a:lnTo>
                <a:lnTo>
                  <a:pt x="227156" y="3990377"/>
                </a:lnTo>
                <a:lnTo>
                  <a:pt x="259790" y="4034189"/>
                </a:lnTo>
                <a:lnTo>
                  <a:pt x="297238" y="4062242"/>
                </a:lnTo>
                <a:lnTo>
                  <a:pt x="324299" y="4070999"/>
                </a:lnTo>
                <a:lnTo>
                  <a:pt x="338327" y="40721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35832" y="1788532"/>
            <a:ext cx="34169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9745" algn="l"/>
                <a:tab pos="847725" algn="l"/>
              </a:tabLst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15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570983" y="2337172"/>
            <a:ext cx="1107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ara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23513" y="2803517"/>
            <a:ext cx="28619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23513" y="3818501"/>
            <a:ext cx="2980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sma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70983" y="4370190"/>
            <a:ext cx="24511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opti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2392" y="5855565"/>
            <a:ext cx="6330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600" b="1" spc="-2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600" b="1" spc="9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600" b="1" spc="-2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600" b="1" spc="16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40488" y="5844258"/>
            <a:ext cx="69640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Wit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la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by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st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rd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-l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org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65708" y="784368"/>
            <a:ext cx="68573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8350" algn="l"/>
                <a:tab pos="505460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2932" y="3391781"/>
            <a:ext cx="940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89457" y="3431405"/>
            <a:ext cx="940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2744"/>
            <a:ext cx="76257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qual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16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2612657"/>
            <a:ext cx="3090545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re:</a:t>
            </a:r>
            <a:endParaRPr sz="2000">
              <a:latin typeface="Verdana"/>
              <a:cs typeface="Verdana"/>
            </a:endParaRPr>
          </a:p>
          <a:p>
            <a:pPr marL="1246505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Ki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144" y="3127739"/>
            <a:ext cx="243078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102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(2</a:t>
            </a:r>
            <a:r>
              <a:rPr sz="1950" spc="0" baseline="25641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0769" y="3740418"/>
            <a:ext cx="209994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189" y="3737339"/>
            <a:ext cx="310451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048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57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20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766" y="4350018"/>
            <a:ext cx="198437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281" y="4346940"/>
            <a:ext cx="35858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073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741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8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(2</a:t>
            </a:r>
            <a:r>
              <a:rPr sz="1950" spc="0" baseline="25641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708" y="784368"/>
            <a:ext cx="39058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183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9696"/>
            <a:ext cx="7862570" cy="31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9525" indent="-347980" algn="just">
              <a:lnSpc>
                <a:spcPct val="100000"/>
              </a:lnSpc>
            </a:pPr>
            <a:r>
              <a:rPr sz="2000" u="sng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u="sng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ty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ory</a:t>
            </a:r>
            <a:endParaRPr sz="2000" u="sng">
              <a:latin typeface="Verdana"/>
              <a:cs typeface="Verdana"/>
            </a:endParaRPr>
          </a:p>
          <a:p>
            <a:pPr marL="360045" marR="8255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ps</a:t>
            </a:r>
            <a:endParaRPr sz="2000" u="sng">
              <a:latin typeface="Verdana"/>
              <a:cs typeface="Verdana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14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12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li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1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-2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u="sng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27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17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706882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3745" algn="l"/>
                <a:tab pos="5678805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 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005" y="1786648"/>
            <a:ext cx="7802245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ip</a:t>
            </a:r>
            <a:endParaRPr sz="2000" u="sng">
              <a:latin typeface="Verdana"/>
              <a:cs typeface="Verdana"/>
            </a:endParaRPr>
          </a:p>
          <a:p>
            <a:pPr marL="360045" marR="10795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d.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18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58635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  <a:tab pos="2472055" algn="l"/>
                <a:tab pos="4444365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19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71668"/>
            <a:ext cx="33686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636" y="1531620"/>
          <a:ext cx="8266174" cy="464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9"/>
                <a:gridCol w="4608575"/>
              </a:tblGrid>
              <a:tr h="39623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</a:pPr>
                      <a:r>
                        <a:rPr sz="2000" b="1" spc="1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2000" b="1" spc="1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spc="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1085087">
                <a:tc>
                  <a:txBody>
                    <a:bodyPr/>
                    <a:lstStyle/>
                    <a:p>
                      <a:pPr marL="77470" marR="1104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nu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tu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-p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206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bu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nu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qu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43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77470" indent="160591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77470" marR="10166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9875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“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y”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934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51054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2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7: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sz="2100" spc="202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2100" spc="225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em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20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33686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44" y="1501279"/>
            <a:ext cx="21418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1644" y="1751076"/>
          <a:ext cx="8269222" cy="4251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9"/>
                <a:gridCol w="4611623"/>
              </a:tblGrid>
              <a:tr h="621791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2000" b="1" spc="1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20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spc="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1600199">
                <a:tc>
                  <a:txBody>
                    <a:bodyPr/>
                    <a:lstStyle/>
                    <a:p>
                      <a:pPr marL="1071245" marR="607695" indent="-46037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(UV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990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2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os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ght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9967">
                <a:tc>
                  <a:txBody>
                    <a:bodyPr/>
                    <a:lstStyle/>
                    <a:p>
                      <a:pPr marL="638175" marR="635000" algn="ctr">
                        <a:lnSpc>
                          <a:spcPct val="100000"/>
                        </a:lnSpc>
                      </a:pP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5669" indent="157226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984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2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330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6350" indent="-347980" algn="just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5" dirty="0"/>
              <a:t>I</a:t>
            </a:r>
            <a:r>
              <a:rPr u="sng" spc="-10" dirty="0"/>
              <a:t>t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25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40" dirty="0">
                <a:latin typeface="Times New Roman"/>
                <a:cs typeface="Times New Roman"/>
              </a:rPr>
              <a:t> </a:t>
            </a:r>
            <a:r>
              <a:rPr u="sng" spc="-25" dirty="0"/>
              <a:t>co</a:t>
            </a:r>
            <a:r>
              <a:rPr u="sng" spc="-15" dirty="0"/>
              <a:t>mm</a:t>
            </a:r>
            <a:r>
              <a:rPr u="sng" spc="-25" dirty="0"/>
              <a:t>o</a:t>
            </a:r>
            <a:r>
              <a:rPr u="sng" spc="-5" dirty="0"/>
              <a:t>n</a:t>
            </a:r>
            <a:r>
              <a:rPr u="sng" spc="15" dirty="0"/>
              <a:t>l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35" dirty="0">
                <a:latin typeface="Times New Roman"/>
                <a:cs typeface="Times New Roman"/>
              </a:rPr>
              <a:t> 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30" dirty="0"/>
              <a:t>e</a:t>
            </a:r>
            <a:r>
              <a:rPr u="sng" spc="-15" dirty="0"/>
              <a:t>d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30" dirty="0">
                <a:latin typeface="Times New Roman"/>
                <a:cs typeface="Times New Roman"/>
              </a:rPr>
              <a:t> </a:t>
            </a:r>
            <a:r>
              <a:rPr u="sng" spc="-15" dirty="0"/>
              <a:t>fo</a:t>
            </a:r>
            <a:r>
              <a:rPr u="sng" spc="-10" dirty="0"/>
              <a:t>r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7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15" dirty="0"/>
              <a:t>i</a:t>
            </a:r>
            <a:r>
              <a:rPr u="sng" spc="-5" dirty="0"/>
              <a:t>n</a:t>
            </a:r>
            <a:r>
              <a:rPr u="sng" spc="15" dirty="0"/>
              <a:t>i</a:t>
            </a:r>
            <a:r>
              <a:rPr u="sng" spc="-40" dirty="0"/>
              <a:t>m</a:t>
            </a:r>
            <a:r>
              <a:rPr u="sng" spc="15" dirty="0"/>
              <a:t>i</a:t>
            </a:r>
            <a:r>
              <a:rPr u="sng" spc="-30" dirty="0"/>
              <a:t>z</a:t>
            </a:r>
            <a:r>
              <a:rPr u="sng" spc="-5" dirty="0"/>
              <a:t>in</a:t>
            </a:r>
            <a:r>
              <a:rPr u="sng" spc="-15" dirty="0"/>
              <a:t>g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50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7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5" dirty="0"/>
              <a:t>e</a:t>
            </a:r>
            <a:r>
              <a:rPr u="sng" spc="-15" dirty="0"/>
              <a:t>m</a:t>
            </a:r>
            <a:r>
              <a:rPr u="sng" spc="-25" dirty="0"/>
              <a:t>o</a:t>
            </a:r>
            <a:r>
              <a:rPr u="sng" dirty="0"/>
              <a:t>r</a:t>
            </a:r>
            <a:r>
              <a:rPr u="sng" spc="-15" dirty="0"/>
              <a:t>y-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30" dirty="0"/>
              <a:t>ro</a:t>
            </a:r>
            <a:r>
              <a:rPr u="sng" dirty="0"/>
              <a:t>c</a:t>
            </a:r>
            <a:r>
              <a:rPr u="sng" spc="-30" dirty="0"/>
              <a:t>e</a:t>
            </a:r>
            <a:r>
              <a:rPr u="sng" spc="-25" dirty="0"/>
              <a:t>s</a:t>
            </a:r>
            <a:r>
              <a:rPr u="sng" dirty="0"/>
              <a:t>s</a:t>
            </a:r>
            <a:r>
              <a:rPr u="sng" spc="-25" dirty="0"/>
              <a:t>o</a:t>
            </a:r>
            <a:r>
              <a:rPr u="sng" spc="-10" dirty="0"/>
              <a:t>r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0" dirty="0"/>
              <a:t>p</a:t>
            </a:r>
            <a:r>
              <a:rPr u="sng" spc="-5" dirty="0"/>
              <a:t>e</a:t>
            </a:r>
            <a:r>
              <a:rPr u="sng" spc="-30" dirty="0"/>
              <a:t>e</a:t>
            </a:r>
            <a:r>
              <a:rPr u="sng" spc="-15" dirty="0"/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15" dirty="0"/>
              <a:t>i</a:t>
            </a:r>
            <a:r>
              <a:rPr u="sng" spc="-25" dirty="0"/>
              <a:t>s</a:t>
            </a:r>
            <a:r>
              <a:rPr u="sng" spc="-15" dirty="0"/>
              <a:t>ma</a:t>
            </a:r>
            <a:r>
              <a:rPr u="sng" spc="-5" dirty="0"/>
              <a:t>t</a:t>
            </a:r>
            <a:r>
              <a:rPr u="sng" spc="-25" dirty="0"/>
              <a:t>c</a:t>
            </a:r>
            <a:r>
              <a:rPr u="sng" dirty="0"/>
              <a:t>h.</a:t>
            </a:r>
          </a:p>
          <a:p>
            <a:pPr marL="360045" marR="5715" indent="-347980" algn="just">
              <a:lnSpc>
                <a:spcPct val="100000"/>
              </a:lnSpc>
              <a:spcBef>
                <a:spcPts val="105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5" dirty="0"/>
              <a:t>I</a:t>
            </a:r>
            <a:r>
              <a:rPr u="sng" spc="-10" dirty="0"/>
              <a:t>t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60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70" dirty="0">
                <a:latin typeface="Times New Roman"/>
                <a:cs typeface="Times New Roman"/>
              </a:rPr>
              <a:t> </a:t>
            </a:r>
            <a:r>
              <a:rPr u="sng" spc="-15" dirty="0"/>
              <a:t>an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Times New Roman"/>
                <a:cs typeface="Times New Roman"/>
              </a:rPr>
              <a:t> </a:t>
            </a:r>
            <a:r>
              <a:rPr u="sng" spc="-30" dirty="0"/>
              <a:t>e</a:t>
            </a:r>
            <a:r>
              <a:rPr u="sng" spc="-15" dirty="0"/>
              <a:t>x</a:t>
            </a:r>
            <a:r>
              <a:rPr u="sng" spc="-5" dirty="0"/>
              <a:t>t</a:t>
            </a:r>
            <a:r>
              <a:rPr u="sng" dirty="0"/>
              <a:t>r</a:t>
            </a:r>
            <a:r>
              <a:rPr u="sng" spc="-30" dirty="0"/>
              <a:t>e</a:t>
            </a:r>
            <a:r>
              <a:rPr u="sng" spc="10" dirty="0"/>
              <a:t>m</a:t>
            </a:r>
            <a:r>
              <a:rPr u="sng" spc="-30" dirty="0"/>
              <a:t>e</a:t>
            </a:r>
            <a:r>
              <a:rPr u="sng" spc="15" dirty="0"/>
              <a:t>l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65" dirty="0">
                <a:latin typeface="Times New Roman"/>
                <a:cs typeface="Times New Roman"/>
              </a:rPr>
              <a:t> </a:t>
            </a:r>
            <a:r>
              <a:rPr u="sng" spc="-15" dirty="0"/>
              <a:t>fa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spc="-10" dirty="0"/>
              <a:t>,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4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5" dirty="0"/>
              <a:t>ma</a:t>
            </a:r>
            <a:r>
              <a:rPr u="sng" spc="15" dirty="0"/>
              <a:t>l</a:t>
            </a:r>
            <a:r>
              <a:rPr u="sng" spc="-10" dirty="0"/>
              <a:t>l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35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-15" dirty="0"/>
              <a:t>m</a:t>
            </a:r>
            <a:r>
              <a:rPr u="sng" spc="-25" dirty="0"/>
              <a:t>o</a:t>
            </a:r>
            <a:r>
              <a:rPr u="sng" dirty="0"/>
              <a:t>r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40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5" dirty="0"/>
              <a:t>t</a:t>
            </a:r>
            <a:r>
              <a:rPr u="sng" spc="5" dirty="0"/>
              <a:t>w</a:t>
            </a:r>
            <a:r>
              <a:rPr u="sng" spc="-30" dirty="0"/>
              <a:t>e</a:t>
            </a:r>
            <a:r>
              <a:rPr u="sng" spc="-5" dirty="0"/>
              <a:t>e</a:t>
            </a:r>
            <a:r>
              <a:rPr u="sng" spc="-15" dirty="0"/>
              <a:t>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55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PU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25" dirty="0">
                <a:latin typeface="Times New Roman"/>
                <a:cs typeface="Times New Roman"/>
              </a:rPr>
              <a:t> </a:t>
            </a:r>
            <a:r>
              <a:rPr u="sng" spc="-15" dirty="0"/>
              <a:t>ma</a:t>
            </a:r>
            <a:r>
              <a:rPr u="sng" spc="-5" dirty="0"/>
              <a:t>i</a:t>
            </a:r>
            <a:r>
              <a:rPr u="sng" spc="-15" dirty="0"/>
              <a:t>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29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-15" dirty="0"/>
              <a:t>m</a:t>
            </a:r>
            <a:r>
              <a:rPr u="sng" spc="-25" dirty="0"/>
              <a:t>or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35" dirty="0">
                <a:latin typeface="Times New Roman"/>
                <a:cs typeface="Times New Roman"/>
              </a:rPr>
              <a:t> </a:t>
            </a:r>
            <a:r>
              <a:rPr u="sng" spc="-25" dirty="0"/>
              <a:t>w</a:t>
            </a:r>
            <a:r>
              <a:rPr u="sng" spc="20" dirty="0"/>
              <a:t>h</a:t>
            </a:r>
            <a:r>
              <a:rPr u="sng" spc="-25" dirty="0"/>
              <a:t>o</a:t>
            </a:r>
            <a:r>
              <a:rPr u="sng" dirty="0"/>
              <a:t>s</a:t>
            </a:r>
            <a:r>
              <a:rPr u="sng" spc="-15" dirty="0"/>
              <a:t>e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25" dirty="0"/>
              <a:t>cc</a:t>
            </a:r>
            <a:r>
              <a:rPr u="sng" spc="-30" dirty="0"/>
              <a:t>e</a:t>
            </a:r>
            <a:r>
              <a:rPr u="sng" dirty="0"/>
              <a:t>s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0" dirty="0">
                <a:latin typeface="Times New Roman"/>
                <a:cs typeface="Times New Roman"/>
              </a:rPr>
              <a:t> </a:t>
            </a:r>
            <a:r>
              <a:rPr u="sng" spc="-5" dirty="0"/>
              <a:t>t</a:t>
            </a:r>
            <a:r>
              <a:rPr u="sng" spc="15" dirty="0"/>
              <a:t>i</a:t>
            </a:r>
            <a:r>
              <a:rPr u="sng" spc="-15" dirty="0"/>
              <a:t>me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0" dirty="0">
                <a:latin typeface="Times New Roman"/>
                <a:cs typeface="Times New Roman"/>
              </a:rPr>
              <a:t> </a:t>
            </a:r>
            <a:r>
              <a:rPr u="sng" spc="-25" dirty="0"/>
              <a:t>c</a:t>
            </a:r>
            <a:r>
              <a:rPr u="sng" spc="15" dirty="0"/>
              <a:t>l</a:t>
            </a:r>
            <a:r>
              <a:rPr u="sng" spc="-25" dirty="0"/>
              <a:t>ose</a:t>
            </a:r>
            <a:r>
              <a:rPr u="sng" spc="-10" dirty="0"/>
              <a:t>r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20" dirty="0"/>
              <a:t>t</a:t>
            </a:r>
            <a:r>
              <a:rPr u="sng" spc="-15" dirty="0"/>
              <a:t>o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30" dirty="0"/>
              <a:t>ro</a:t>
            </a:r>
            <a:r>
              <a:rPr u="sng" dirty="0"/>
              <a:t>c</a:t>
            </a:r>
            <a:r>
              <a:rPr u="sng" spc="-30" dirty="0"/>
              <a:t>e</a:t>
            </a:r>
            <a:r>
              <a:rPr u="sng" spc="-25" dirty="0"/>
              <a:t>ss</a:t>
            </a:r>
            <a:r>
              <a:rPr u="sng" spc="15" dirty="0"/>
              <a:t>i</a:t>
            </a:r>
            <a:r>
              <a:rPr u="sng" spc="-5" dirty="0"/>
              <a:t>n</a:t>
            </a:r>
            <a:r>
              <a:rPr u="sng" spc="-15" dirty="0"/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0" dirty="0"/>
              <a:t>p</a:t>
            </a:r>
            <a:r>
              <a:rPr u="sng" spc="-30" dirty="0"/>
              <a:t>ee</a:t>
            </a:r>
            <a:r>
              <a:rPr u="sng" spc="-15" dirty="0"/>
              <a:t>d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/>
              <a:t>o</a:t>
            </a:r>
            <a:r>
              <a:rPr u="sng" spc="-10" dirty="0"/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</a:t>
            </a:r>
            <a:r>
              <a:rPr u="sng" spc="-10" dirty="0"/>
              <a:t>U.</a:t>
            </a: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35" dirty="0"/>
              <a:t>I</a:t>
            </a:r>
            <a:r>
              <a:rPr spc="-10"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15" dirty="0"/>
              <a:t>m</a:t>
            </a:r>
            <a:r>
              <a:rPr spc="15" dirty="0"/>
              <a:t>p</a:t>
            </a:r>
            <a:r>
              <a:rPr spc="-25" dirty="0"/>
              <a:t>or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5" dirty="0"/>
              <a:t>il</a:t>
            </a:r>
            <a:r>
              <a:rPr spc="-15"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5" dirty="0"/>
              <a:t>t</a:t>
            </a:r>
            <a:r>
              <a:rPr dirty="0"/>
              <a:t>o</a:t>
            </a:r>
            <a:r>
              <a:rPr spc="-25" dirty="0"/>
              <a:t>r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5"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c</a:t>
            </a:r>
            <a:r>
              <a:rPr spc="-5" dirty="0"/>
              <a:t>t</a:t>
            </a:r>
            <a:r>
              <a:rPr spc="15" dirty="0"/>
              <a:t>i</a:t>
            </a:r>
            <a:r>
              <a:rPr spc="-15" dirty="0"/>
              <a:t>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15" dirty="0"/>
              <a:t>a</a:t>
            </a:r>
            <a:r>
              <a:rPr spc="20" dirty="0"/>
              <a:t>t</a:t>
            </a:r>
            <a:r>
              <a:rPr spc="-15"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nd</a:t>
            </a:r>
            <a:r>
              <a:rPr spc="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25" dirty="0"/>
              <a:t>s</a:t>
            </a:r>
            <a:r>
              <a:rPr spc="-5" dirty="0"/>
              <a:t>t</a:t>
            </a:r>
            <a:r>
              <a:rPr spc="-25" dirty="0"/>
              <a:t>r</a:t>
            </a:r>
            <a:r>
              <a:rPr spc="-5" dirty="0"/>
              <a:t>u</a:t>
            </a:r>
            <a:r>
              <a:rPr spc="-25" dirty="0"/>
              <a:t>c</a:t>
            </a:r>
            <a:r>
              <a:rPr spc="-30" dirty="0"/>
              <a:t>t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du</a:t>
            </a:r>
            <a:r>
              <a:rPr spc="-45" dirty="0"/>
              <a:t>r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rocess</a:t>
            </a:r>
            <a:r>
              <a:rPr spc="15" dirty="0"/>
              <a:t>i</a:t>
            </a:r>
            <a:r>
              <a:rPr spc="-5" dirty="0"/>
              <a:t>ng.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5" dirty="0">
                <a:latin typeface="Arial"/>
                <a:cs typeface="Arial"/>
              </a:rPr>
              <a:t>C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spc="35" dirty="0">
                <a:latin typeface="Arial"/>
                <a:cs typeface="Arial"/>
              </a:rPr>
              <a:t>c</a:t>
            </a:r>
            <a:r>
              <a:rPr sz="1800" i="1" spc="125" dirty="0">
                <a:latin typeface="Arial"/>
                <a:cs typeface="Arial"/>
              </a:rPr>
              <a:t>h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spc="100" dirty="0">
                <a:latin typeface="Arial"/>
                <a:cs typeface="Arial"/>
              </a:rPr>
              <a:t>i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spc="125" dirty="0">
                <a:latin typeface="Arial"/>
                <a:cs typeface="Arial"/>
              </a:rPr>
              <a:t>p</a:t>
            </a:r>
            <a:r>
              <a:rPr sz="1800" i="1" spc="165" dirty="0">
                <a:latin typeface="Arial"/>
                <a:cs typeface="Arial"/>
              </a:rPr>
              <a:t>r</a:t>
            </a:r>
            <a:r>
              <a:rPr sz="1800" i="1" spc="100" dirty="0">
                <a:latin typeface="Arial"/>
                <a:cs typeface="Arial"/>
              </a:rPr>
              <a:t>o</a:t>
            </a:r>
            <a:r>
              <a:rPr sz="1800" i="1" spc="125" dirty="0">
                <a:latin typeface="Arial"/>
                <a:cs typeface="Arial"/>
              </a:rPr>
              <a:t>n</a:t>
            </a:r>
            <a:r>
              <a:rPr sz="1800" i="1" spc="100" dirty="0">
                <a:latin typeface="Arial"/>
                <a:cs typeface="Arial"/>
              </a:rPr>
              <a:t>o</a:t>
            </a:r>
            <a:r>
              <a:rPr sz="1800" i="1" spc="125" dirty="0">
                <a:latin typeface="Arial"/>
                <a:cs typeface="Arial"/>
              </a:rPr>
              <a:t>un</a:t>
            </a:r>
            <a:r>
              <a:rPr sz="1800" i="1" spc="35" dirty="0">
                <a:latin typeface="Arial"/>
                <a:cs typeface="Arial"/>
              </a:rPr>
              <a:t>c</a:t>
            </a:r>
            <a:r>
              <a:rPr sz="1800" i="1" spc="7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d </a:t>
            </a:r>
            <a:r>
              <a:rPr sz="1800" i="1" spc="-250" dirty="0">
                <a:latin typeface="Arial"/>
                <a:cs typeface="Arial"/>
              </a:rPr>
              <a:t> 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“</a:t>
            </a:r>
            <a:r>
              <a:rPr sz="1800" i="1" spc="-285" dirty="0">
                <a:latin typeface="Arial"/>
                <a:cs typeface="Arial"/>
              </a:rPr>
              <a:t> </a:t>
            </a:r>
            <a:r>
              <a:rPr sz="1800" i="1" spc="60" dirty="0">
                <a:latin typeface="Arial"/>
                <a:cs typeface="Arial"/>
              </a:rPr>
              <a:t>c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spc="35" dirty="0">
                <a:latin typeface="Arial"/>
                <a:cs typeface="Arial"/>
              </a:rPr>
              <a:t>s</a:t>
            </a:r>
            <a:r>
              <a:rPr sz="1800" i="1" spc="125" dirty="0">
                <a:latin typeface="Arial"/>
                <a:cs typeface="Arial"/>
              </a:rPr>
              <a:t>h</a:t>
            </a:r>
            <a:r>
              <a:rPr sz="1800" i="1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21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71668"/>
            <a:ext cx="332168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5745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10: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7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13009"/>
            <a:ext cx="7727315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”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re”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862965" marR="5080" indent="-326390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55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23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5792"/>
            <a:ext cx="7167880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12585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3840" marR="427990" indent="-231775">
              <a:lnSpc>
                <a:spcPct val="100000"/>
              </a:lnSpc>
              <a:spcBef>
                <a:spcPts val="1415"/>
              </a:spcBef>
              <a:tabLst>
                <a:tab pos="156083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114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uter</a:t>
            </a:r>
            <a:endParaRPr sz="2000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2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24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pc="100" dirty="0"/>
              <a:t>S</a:t>
            </a:r>
            <a:r>
              <a:rPr spc="235" dirty="0"/>
              <a:t>o</a:t>
            </a:r>
            <a:r>
              <a:rPr spc="265" dirty="0"/>
              <a:t>f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65" dirty="0"/>
              <a:t>a</a:t>
            </a:r>
            <a:r>
              <a:rPr spc="325" dirty="0"/>
              <a:t>r</a:t>
            </a:r>
            <a:r>
              <a:rPr spc="-20" dirty="0"/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52278"/>
            <a:ext cx="62585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52345" algn="l"/>
                <a:tab pos="3853179" algn="l"/>
                <a:tab pos="563816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25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6648"/>
            <a:ext cx="710374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8097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bs</a:t>
            </a:r>
            <a:endParaRPr sz="2000" u="sng">
              <a:latin typeface="Verdana"/>
              <a:cs typeface="Verdana"/>
            </a:endParaRPr>
          </a:p>
          <a:p>
            <a:pPr marL="243840" marR="51117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pg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  <a:p>
            <a:pPr marL="243840" marR="12255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Upg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0" y="784368"/>
            <a:ext cx="4113529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26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36409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805180" marR="5080" indent="-268605">
              <a:lnSpc>
                <a:spcPct val="100000"/>
              </a:lnSpc>
              <a:spcBef>
                <a:spcPts val="1440"/>
              </a:spcBef>
              <a:tabLst>
                <a:tab pos="804545" algn="l"/>
                <a:tab pos="193865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229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804545" marR="541655" indent="-268605">
              <a:lnSpc>
                <a:spcPct val="100000"/>
              </a:lnSpc>
              <a:spcBef>
                <a:spcPts val="1415"/>
              </a:spcBef>
              <a:tabLst>
                <a:tab pos="8045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463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060" marR="7239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mp</a:t>
            </a:r>
            <a:r>
              <a:rPr spc="-5" dirty="0">
                <a:latin typeface="Verdana"/>
                <a:cs typeface="Verdana"/>
              </a:rPr>
              <a:t>ute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0" dirty="0">
                <a:latin typeface="Verdana"/>
                <a:cs typeface="Verdana"/>
              </a:rPr>
              <a:t>y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nt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08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25" dirty="0">
                <a:latin typeface="Verdana"/>
                <a:cs typeface="Verdana"/>
              </a:rPr>
              <a:t>He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mp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nent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wor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5" dirty="0">
                <a:latin typeface="Verdana"/>
                <a:cs typeface="Verdana"/>
              </a:rPr>
              <a:t>v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upp</a:t>
            </a:r>
            <a:r>
              <a:rPr u="sng" spc="-25" dirty="0">
                <a:latin typeface="Verdana"/>
                <a:cs typeface="Verdana"/>
              </a:rPr>
              <a:t>or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0" dirty="0">
                <a:latin typeface="Verdana"/>
                <a:cs typeface="Verdana"/>
              </a:rPr>
              <a:t>f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v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pm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x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5" dirty="0">
                <a:latin typeface="Verdana"/>
                <a:cs typeface="Verdana"/>
              </a:rPr>
              <a:t>ut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ppl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84835" indent="-231775">
              <a:lnSpc>
                <a:spcPct val="100000"/>
              </a:lnSpc>
              <a:tabLst>
                <a:tab pos="2533650" algn="l"/>
                <a:tab pos="485902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15" dirty="0">
                <a:latin typeface="Verdana"/>
                <a:cs typeface="Verdana"/>
              </a:rPr>
              <a:t>ms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0" dirty="0">
                <a:latin typeface="Verdana"/>
                <a:cs typeface="Verdana"/>
              </a:rPr>
              <a:t>lud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7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10" dirty="0">
                <a:latin typeface="Verdana"/>
                <a:cs typeface="Verdana"/>
              </a:rPr>
              <a:t>ag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l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29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75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25" dirty="0">
                <a:latin typeface="Arial"/>
                <a:cs typeface="Arial"/>
              </a:rPr>
              <a:t>o</a:t>
            </a:r>
            <a:r>
              <a:rPr b="1" i="1" u="sng" spc="175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22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15" dirty="0">
                <a:latin typeface="Arial"/>
                <a:cs typeface="Arial"/>
              </a:rPr>
              <a:t>s</a:t>
            </a:r>
            <a:r>
              <a:rPr b="1" i="1" u="sng" spc="210" dirty="0"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0" dirty="0">
                <a:latin typeface="Verdana"/>
                <a:cs typeface="Verdana"/>
              </a:rPr>
              <a:t>m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>
                <a:latin typeface="Verdana"/>
                <a:cs typeface="Verdana"/>
              </a:rPr>
              <a:t>w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o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25" dirty="0">
                <a:latin typeface="Verdana"/>
                <a:cs typeface="Verdana"/>
              </a:rPr>
              <a:t>re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5" dirty="0">
                <a:latin typeface="Verdana"/>
                <a:cs typeface="Verdana"/>
              </a:rPr>
              <a:t>ll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54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60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50" dirty="0">
                <a:latin typeface="Arial"/>
                <a:cs typeface="Arial"/>
              </a:rPr>
              <a:t>o</a:t>
            </a:r>
            <a:r>
              <a:rPr b="1" i="1" u="sng" spc="160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19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225" dirty="0">
                <a:latin typeface="Arial"/>
                <a:cs typeface="Arial"/>
              </a:rPr>
              <a:t>er</a:t>
            </a:r>
            <a:r>
              <a:rPr b="1" i="1" u="sng" spc="-15" dirty="0">
                <a:latin typeface="Arial"/>
                <a:cs typeface="Arial"/>
              </a:rPr>
              <a:t>s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4064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xamp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5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20" dirty="0">
                <a:latin typeface="Verdana"/>
                <a:cs typeface="Verdana"/>
              </a:rPr>
              <a:t>s,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amm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40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ngu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ors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utili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nd</a:t>
            </a:r>
            <a:r>
              <a:rPr u="sng" spc="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co</a:t>
            </a:r>
            <a:r>
              <a:rPr u="sng" spc="-15" dirty="0">
                <a:latin typeface="Verdana"/>
                <a:cs typeface="Verdana"/>
              </a:rPr>
              <a:t>mm</a:t>
            </a:r>
            <a:r>
              <a:rPr u="sng" spc="-5" dirty="0">
                <a:latin typeface="Verdana"/>
                <a:cs typeface="Verdana"/>
              </a:rPr>
              <a:t>un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27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72176"/>
            <a:ext cx="38665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13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92744"/>
            <a:ext cx="6927215" cy="28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 u="sng">
              <a:latin typeface="Verdana"/>
              <a:cs typeface="Verdana"/>
            </a:endParaRPr>
          </a:p>
          <a:p>
            <a:pPr marL="347345" marR="5080" indent="-335280">
              <a:lnSpc>
                <a:spcPct val="100000"/>
              </a:lnSpc>
              <a:spcBef>
                <a:spcPts val="1440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u="sng" spc="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</a:pP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endParaRPr sz="2000" u="sng">
              <a:latin typeface="Arial"/>
              <a:cs typeface="Arial"/>
            </a:endParaRPr>
          </a:p>
          <a:p>
            <a:pPr marL="347980" marR="74295" indent="-335280">
              <a:lnSpc>
                <a:spcPct val="100000"/>
              </a:lnSpc>
              <a:spcBef>
                <a:spcPts val="1415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28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84368"/>
            <a:ext cx="47542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092" y="784368"/>
            <a:ext cx="63385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7389" algn="l"/>
                <a:tab pos="4300855" algn="l"/>
              </a:tabLst>
            </a:pP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29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39458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219465"/>
            <a:ext cx="14890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757" y="2219465"/>
            <a:ext cx="26435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50" y="2661425"/>
            <a:ext cx="6123305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ware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wn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4721"/>
            <a:ext cx="7516495" cy="2575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1914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55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-15">
                <a:solidFill>
                  <a:srgbClr val="FF3200"/>
                </a:solidFill>
                <a:latin typeface="Arial"/>
                <a:cs typeface="Arial"/>
              </a:rPr>
              <a:t>	</a:t>
            </a:r>
            <a:r>
              <a:rPr sz="2000" spc="-2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5761" y="7092248"/>
            <a:ext cx="3886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2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647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1230" algn="l"/>
                <a:tab pos="537908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30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23900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ex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469265" marR="1203325" indent="-457200">
              <a:lnSpc>
                <a:spcPct val="100000"/>
              </a:lnSpc>
              <a:spcBef>
                <a:spcPts val="128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oble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am(s)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oblem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odi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ggi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14" dirty="0"/>
              <a:t>F</a:t>
            </a:r>
            <a:r>
              <a:rPr spc="175" dirty="0"/>
              <a:t>i</a:t>
            </a:r>
            <a:r>
              <a:rPr spc="325" dirty="0"/>
              <a:t>r</a:t>
            </a:r>
            <a:r>
              <a:rPr spc="-30" dirty="0"/>
              <a:t>m</a:t>
            </a:r>
            <a:r>
              <a:rPr spc="-32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31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72414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 u="sng">
              <a:latin typeface="Verdana"/>
              <a:cs typeface="Verdana"/>
            </a:endParaRPr>
          </a:p>
          <a:p>
            <a:pPr marL="360045" marR="269240" indent="-347980">
              <a:lnSpc>
                <a:spcPct val="100000"/>
              </a:lnSpc>
              <a:spcBef>
                <a:spcPts val="144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pc="330" dirty="0"/>
              <a:t>M</a:t>
            </a:r>
            <a:r>
              <a:rPr spc="200" dirty="0"/>
              <a:t>i</a:t>
            </a:r>
            <a:r>
              <a:rPr spc="260" dirty="0"/>
              <a:t>d</a:t>
            </a:r>
            <a:r>
              <a:rPr spc="285" dirty="0"/>
              <a:t>d</a:t>
            </a:r>
            <a:r>
              <a:rPr spc="175" dirty="0"/>
              <a:t>l</a:t>
            </a:r>
            <a:r>
              <a:rPr spc="340" dirty="0"/>
              <a:t>e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32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>
              <a:lnSpc>
                <a:spcPct val="100000"/>
              </a:lnSpc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15" dirty="0">
                <a:latin typeface="Verdana"/>
                <a:cs typeface="Verdana"/>
              </a:rPr>
              <a:t>Ba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ave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i="1" spc="50" dirty="0"/>
              <a:t>se</a:t>
            </a:r>
            <a:r>
              <a:rPr i="1" spc="125" dirty="0"/>
              <a:t>p</a:t>
            </a:r>
            <a:r>
              <a:rPr i="1" spc="70" dirty="0"/>
              <a:t>a</a:t>
            </a:r>
            <a:r>
              <a:rPr i="1" spc="165" dirty="0"/>
              <a:t>r</a:t>
            </a:r>
            <a:r>
              <a:rPr i="1" spc="70" dirty="0"/>
              <a:t>a</a:t>
            </a:r>
            <a:r>
              <a:rPr i="1" spc="225" dirty="0"/>
              <a:t>t</a:t>
            </a:r>
            <a:r>
              <a:rPr i="1" spc="-15" dirty="0"/>
              <a:t>e</a:t>
            </a:r>
            <a:r>
              <a:rPr i="1" spc="229" dirty="0"/>
              <a:t> </a:t>
            </a:r>
            <a:r>
              <a:rPr i="1" spc="25" dirty="0"/>
              <a:t>s</a:t>
            </a:r>
            <a:r>
              <a:rPr i="1" spc="75" dirty="0"/>
              <a:t>o</a:t>
            </a:r>
            <a:r>
              <a:rPr i="1" spc="125" dirty="0"/>
              <a:t>f</a:t>
            </a:r>
            <a:r>
              <a:rPr i="1" spc="225" dirty="0"/>
              <a:t>t</a:t>
            </a:r>
            <a:r>
              <a:rPr i="1" spc="175" dirty="0"/>
              <a:t>w</a:t>
            </a:r>
            <a:r>
              <a:rPr i="1" spc="100" dirty="0"/>
              <a:t>a</a:t>
            </a:r>
            <a:r>
              <a:rPr i="1" spc="165" dirty="0"/>
              <a:t>r</a:t>
            </a:r>
            <a:r>
              <a:rPr i="1" spc="-15" dirty="0"/>
              <a:t>e</a:t>
            </a:r>
            <a:r>
              <a:rPr i="1" spc="204" dirty="0"/>
              <a:t> </a:t>
            </a:r>
            <a:r>
              <a:rPr i="1" spc="100" dirty="0"/>
              <a:t>la</a:t>
            </a:r>
            <a:r>
              <a:rPr i="1" spc="170" dirty="0"/>
              <a:t>y</a:t>
            </a:r>
            <a:r>
              <a:rPr i="1" spc="75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40" dirty="0"/>
              <a:t> 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o:</a:t>
            </a:r>
          </a:p>
          <a:p>
            <a:pPr marL="1064895" marR="815975" indent="-226060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“g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”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30" dirty="0">
                <a:latin typeface="Verdana"/>
                <a:cs typeface="Verdana"/>
              </a:rPr>
              <a:t>ee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ppl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838835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amm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1064895" marR="48895" indent="-226060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5" dirty="0">
                <a:latin typeface="Verdana"/>
                <a:cs typeface="Verdana"/>
              </a:rPr>
              <a:t>k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nd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wor</a:t>
            </a:r>
            <a:r>
              <a:rPr spc="0" dirty="0">
                <a:latin typeface="Verdana"/>
                <a:cs typeface="Verdana"/>
              </a:rPr>
              <a:t>k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re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OS</a:t>
            </a:r>
          </a:p>
          <a:p>
            <a:pPr marL="726440" marR="5080" indent="-347980">
              <a:lnSpc>
                <a:spcPct val="100000"/>
              </a:lnSpc>
              <a:spcBef>
                <a:spcPts val="1440"/>
              </a:spcBef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co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i="1" spc="225" dirty="0"/>
              <a:t>t</a:t>
            </a:r>
            <a:r>
              <a:rPr i="1" spc="145" dirty="0"/>
              <a:t>h</a:t>
            </a:r>
            <a:r>
              <a:rPr i="1" spc="165" dirty="0"/>
              <a:t>r</a:t>
            </a:r>
            <a:r>
              <a:rPr i="1" spc="75" dirty="0"/>
              <a:t>e</a:t>
            </a:r>
            <a:r>
              <a:rPr i="1" spc="50" dirty="0"/>
              <a:t>e</a:t>
            </a:r>
            <a:r>
              <a:rPr i="1" spc="-10" dirty="0"/>
              <a:t>-</a:t>
            </a:r>
            <a:r>
              <a:rPr i="1" spc="-310" dirty="0"/>
              <a:t> </a:t>
            </a:r>
            <a:r>
              <a:rPr i="1" spc="-10" dirty="0"/>
              <a:t>t</a:t>
            </a:r>
            <a:r>
              <a:rPr i="1" spc="-320" dirty="0"/>
              <a:t> </a:t>
            </a:r>
            <a:r>
              <a:rPr i="1" spc="100" dirty="0"/>
              <a:t>i</a:t>
            </a:r>
            <a:r>
              <a:rPr i="1" spc="50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15" dirty="0"/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rc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wo-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pu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4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z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0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5" dirty="0">
                <a:latin typeface="Verdana"/>
                <a:cs typeface="Verdana"/>
              </a:rPr>
              <a:t>-</a:t>
            </a:r>
            <a:r>
              <a:rPr spc="-2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rch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30" dirty="0">
                <a:latin typeface="Verdana"/>
                <a:cs typeface="Verdana"/>
              </a:rPr>
              <a:t>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2868" y="1750072"/>
            <a:ext cx="7541259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 u="sng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ni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U)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U)</a:t>
            </a:r>
            <a:endParaRPr sz="2000">
              <a:latin typeface="Verdana"/>
              <a:cs typeface="Verdana"/>
            </a:endParaRPr>
          </a:p>
          <a:p>
            <a:pPr marL="360045" marR="5715" indent="-347980">
              <a:lnSpc>
                <a:spcPct val="100000"/>
              </a:lnSpc>
              <a:spcBef>
                <a:spcPts val="1655"/>
              </a:spcBef>
              <a:tabLst>
                <a:tab pos="360045" algn="l"/>
                <a:tab pos="838835" algn="l"/>
                <a:tab pos="1649095" algn="l"/>
                <a:tab pos="2529840" algn="l"/>
                <a:tab pos="4085590" algn="l"/>
                <a:tab pos="4462780" algn="l"/>
                <a:tab pos="4752340" algn="l"/>
                <a:tab pos="609409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4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44" y="784368"/>
            <a:ext cx="68027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23410" algn="l"/>
                <a:tab pos="550799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7" y="1792744"/>
            <a:ext cx="55683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5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957" y="2231657"/>
            <a:ext cx="907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0566" y="2231657"/>
            <a:ext cx="46335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54100" algn="l"/>
                <a:tab pos="2105660" algn="l"/>
                <a:tab pos="3291840" algn="l"/>
                <a:tab pos="4380230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2417" y="2231657"/>
            <a:ext cx="15621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820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957" y="2536457"/>
            <a:ext cx="1278890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4718" y="2978417"/>
            <a:ext cx="5890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1045" algn="l"/>
                <a:tab pos="2235200" algn="l"/>
                <a:tab pos="3578860" algn="l"/>
                <a:tab pos="5403850" algn="l"/>
              </a:tabLst>
            </a:pP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957" y="3283217"/>
            <a:ext cx="7398384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044" y="784368"/>
            <a:ext cx="389445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195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86648"/>
            <a:ext cx="680974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LU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6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813" y="3109481"/>
            <a:ext cx="84264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176" y="3109481"/>
            <a:ext cx="59791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1940" algn="l"/>
                <a:tab pos="2853055" algn="l"/>
                <a:tab pos="3380104" algn="l"/>
                <a:tab pos="4300855" algn="l"/>
                <a:tab pos="4987290" algn="l"/>
                <a:tab pos="5553710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242" y="3414281"/>
            <a:ext cx="67151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044" y="784368"/>
            <a:ext cx="62515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7459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79388"/>
            <a:ext cx="7593965" cy="3555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2065" indent="-344805" algn="just">
              <a:lnSpc>
                <a:spcPct val="100000"/>
              </a:lnSpc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ilt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bili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lle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i="1" u="sng" spc="12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i="1" u="sng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i="1" u="sng" spc="12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u="sng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u="sng" spc="100" dirty="0">
                <a:solidFill>
                  <a:srgbClr val="323232"/>
                </a:solidFill>
                <a:latin typeface="Arial"/>
                <a:cs typeface="Arial"/>
              </a:rPr>
              <a:t>io</a:t>
            </a:r>
            <a:r>
              <a:rPr sz="1800" i="1" u="sng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u="sng" spc="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i="1" u="sng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i="1" u="sng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800" u="sng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20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are,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endParaRPr sz="1800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rers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di</a:t>
            </a:r>
            <a:r>
              <a:rPr sz="18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800" u="sng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ets</a:t>
            </a:r>
            <a:endParaRPr sz="1800" u="sng">
              <a:latin typeface="Verdana"/>
              <a:cs typeface="Verdana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nuf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rers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ou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ilie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s”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ets</a:t>
            </a:r>
            <a:endParaRPr sz="1800" u="sng">
              <a:latin typeface="Verdana"/>
              <a:cs typeface="Verdana"/>
            </a:endParaRPr>
          </a:p>
          <a:p>
            <a:pPr marL="356870" marR="6350" indent="-344805" algn="just">
              <a:lnSpc>
                <a:spcPct val="100600"/>
              </a:lnSpc>
              <a:spcBef>
                <a:spcPts val="944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redeces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spc="12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spc="15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1800" i="1" spc="16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d </a:t>
            </a:r>
            <a:r>
              <a:rPr sz="1800" i="1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i="1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i="1" spc="25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i="1" spc="12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800" i="1" spc="5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i="1" spc="13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e </a:t>
            </a:r>
            <a:r>
              <a:rPr sz="1800" i="1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redeces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7044" y="771668"/>
            <a:ext cx="34188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3355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6605" y="2079256"/>
            <a:ext cx="24930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  <a:tab pos="142430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2399" y="2079256"/>
            <a:ext cx="16338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7094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6835" y="2079256"/>
            <a:ext cx="17951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8425" algn="l"/>
              </a:tabLst>
            </a:pP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6221" y="2079256"/>
            <a:ext cx="10356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8350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605" y="2384057"/>
            <a:ext cx="7356475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>
              <a:lnSpc>
                <a:spcPct val="100000"/>
              </a:lnSpc>
              <a:tabLst>
                <a:tab pos="1165225" algn="l"/>
                <a:tab pos="2892425" algn="l"/>
                <a:tab pos="3469004" algn="l"/>
                <a:tab pos="3883025" algn="l"/>
                <a:tab pos="5474335" algn="l"/>
                <a:tab pos="6385560" algn="l"/>
                <a:tab pos="6931025" algn="l"/>
              </a:tabLst>
            </a:pP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 u="sng">
              <a:latin typeface="Verdana"/>
              <a:cs typeface="Verdana"/>
            </a:endParaRPr>
          </a:p>
          <a:p>
            <a:pPr marL="356870" marR="1143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y)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5" y="3874530"/>
            <a:ext cx="2482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  <a:tab pos="972819" algn="l"/>
                <a:tab pos="1927860" algn="l"/>
                <a:tab pos="2317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599" y="3874530"/>
            <a:ext cx="4725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4440" algn="l"/>
                <a:tab pos="2767330" algn="l"/>
                <a:tab pos="3654425" algn="l"/>
                <a:tab pos="4104640" algn="l"/>
              </a:tabLst>
            </a:pP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i="1" u="sng" spc="175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i="1" u="sng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5" y="4179330"/>
            <a:ext cx="7352030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45" dirty="0">
                <a:solidFill>
                  <a:srgbClr val="323232"/>
                </a:solidFill>
                <a:latin typeface="Arial"/>
                <a:cs typeface="Arial"/>
              </a:rPr>
              <a:t>z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endParaRPr sz="2000" u="sng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32-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16-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165" dirty="0"/>
              <a:t>R</a:t>
            </a:r>
            <a:r>
              <a:rPr spc="315" dirty="0"/>
              <a:t>e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95" dirty="0"/>
              <a:t>s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40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855402"/>
            <a:ext cx="6701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5040" algn="l"/>
                <a:tab pos="4133850" algn="l"/>
                <a:tab pos="5083175" algn="l"/>
              </a:tabLst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2163" y="1766316"/>
          <a:ext cx="7674861" cy="4056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463"/>
                <a:gridCol w="2706623"/>
                <a:gridCol w="4303775"/>
              </a:tblGrid>
              <a:tr h="579119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b="1" spc="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-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600" b="1" spc="-18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600" b="1" spc="-20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1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1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600" b="1" spc="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9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215">
                        <a:lnSpc>
                          <a:spcPct val="100000"/>
                        </a:lnSpc>
                        <a:tabLst>
                          <a:tab pos="810260" algn="l"/>
                          <a:tab pos="1763395" algn="l"/>
                          <a:tab pos="2113280" algn="l"/>
                          <a:tab pos="2598420" algn="l"/>
                          <a:tab pos="335661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r>
                        <a:rPr sz="1600" spc="-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uf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1299"/>
                        </a:lnSpc>
                        <a:tabLst>
                          <a:tab pos="962660" algn="l"/>
                          <a:tab pos="2147570" algn="l"/>
                          <a:tab pos="2653030" algn="l"/>
                          <a:tab pos="329057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cces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)</a:t>
                      </a:r>
                      <a:r>
                        <a:rPr sz="1600" spc="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rogr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14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215">
                        <a:lnSpc>
                          <a:spcPct val="101299"/>
                        </a:lnSpc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dd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5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ula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6040">
                        <a:lnSpc>
                          <a:spcPct val="100000"/>
                        </a:lnSpc>
                        <a:tabLst>
                          <a:tab pos="886460" algn="l"/>
                          <a:tab pos="1569720" algn="l"/>
                          <a:tab pos="2005330" algn="l"/>
                          <a:tab pos="2486660" algn="l"/>
                          <a:tab pos="3626485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5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s,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15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0000"/>
                        </a:lnSpc>
                        <a:tabLst>
                          <a:tab pos="795020" algn="l"/>
                          <a:tab pos="1184910" algn="l"/>
                          <a:tab pos="2406650" algn="l"/>
                          <a:tab pos="3073400" algn="l"/>
                          <a:tab pos="3344545" algn="l"/>
                          <a:tab pos="364617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7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7310">
                        <a:lnSpc>
                          <a:spcPct val="100000"/>
                        </a:lnSpc>
                        <a:tabLst>
                          <a:tab pos="782320" algn="l"/>
                          <a:tab pos="1176020" algn="l"/>
                          <a:tab pos="2734310" algn="l"/>
                          <a:tab pos="3352800" algn="l"/>
                          <a:tab pos="3867785" algn="l"/>
                        </a:tabLst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un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1592</Words>
  <Application>Microsoft Office PowerPoint</Application>
  <PresentationFormat>Custom</PresentationFormat>
  <Paragraphs>497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SEN / CSE111 ICT</vt:lpstr>
      <vt:lpstr>Slide 2</vt:lpstr>
      <vt:lpstr>Slide 3</vt:lpstr>
      <vt:lpstr>Slide 4</vt:lpstr>
      <vt:lpstr>Slide 5</vt:lpstr>
      <vt:lpstr>Slide 6</vt:lpstr>
      <vt:lpstr>Slide 7</vt:lpstr>
      <vt:lpstr>Regist ers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Soft w are</vt:lpstr>
      <vt:lpstr>Slide 25</vt:lpstr>
      <vt:lpstr>Slide 26</vt:lpstr>
      <vt:lpstr>Slide 27</vt:lpstr>
      <vt:lpstr>Slide 28</vt:lpstr>
      <vt:lpstr>Slide 29</vt:lpstr>
      <vt:lpstr>Slide 30</vt:lpstr>
      <vt:lpstr>Firm w are</vt:lpstr>
      <vt:lpstr>Middlew 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29</cp:revision>
  <dcterms:created xsi:type="dcterms:W3CDTF">2017-09-13T19:56:17Z</dcterms:created>
  <dcterms:modified xsi:type="dcterms:W3CDTF">2023-11-21T11:46:52Z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