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6" r:id="rId11"/>
    <p:sldId id="297" r:id="rId12"/>
    <p:sldId id="298" r:id="rId1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018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1804" y="784368"/>
            <a:ext cx="8114790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9063" y="1795792"/>
            <a:ext cx="7240272" cy="3231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99895" y="7089200"/>
            <a:ext cx="307911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7: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20" dirty="0"/>
              <a:t>r</a:t>
            </a:r>
            <a:r>
              <a:rPr spc="-1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20" dirty="0"/>
              <a:t>s</a:t>
            </a:r>
            <a:r>
              <a:rPr spc="0" dirty="0"/>
              <a:t>s</a:t>
            </a:r>
            <a:r>
              <a:rPr spc="-10" dirty="0"/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2" y="7083104"/>
            <a:ext cx="80771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22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SEN / CSE111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5 (Week 3)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Hardware and Software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hardware and softw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4286250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72176"/>
            <a:ext cx="66478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1230" algn="l"/>
                <a:tab pos="5379085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10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7239000" cy="306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ex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469265" marR="1203325" indent="-457200">
              <a:lnSpc>
                <a:spcPct val="100000"/>
              </a:lnSpc>
              <a:spcBef>
                <a:spcPts val="1280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oble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3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am(s)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oblem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odi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deb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ggi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ple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1800" spc="-4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69265" algn="l"/>
              </a:tabLst>
            </a:pPr>
            <a:r>
              <a:rPr sz="1800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ram(s)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114" dirty="0"/>
              <a:t>F</a:t>
            </a:r>
            <a:r>
              <a:rPr spc="175" dirty="0"/>
              <a:t>i</a:t>
            </a:r>
            <a:r>
              <a:rPr spc="325" dirty="0"/>
              <a:t>r</a:t>
            </a:r>
            <a:r>
              <a:rPr spc="-30" dirty="0"/>
              <a:t>m</a:t>
            </a:r>
            <a:r>
              <a:rPr spc="-320" dirty="0"/>
              <a:t> 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35" dirty="0"/>
              <a:t>a</a:t>
            </a:r>
            <a:r>
              <a:rPr spc="350" dirty="0"/>
              <a:t>r</a:t>
            </a:r>
            <a:r>
              <a:rPr spc="-2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11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5792"/>
            <a:ext cx="7724140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ry</a:t>
            </a:r>
            <a:endParaRPr sz="2000" u="sng">
              <a:latin typeface="Verdana"/>
              <a:cs typeface="Verdana"/>
            </a:endParaRPr>
          </a:p>
          <a:p>
            <a:pPr marL="360045" marR="269240" indent="-347980">
              <a:lnSpc>
                <a:spcPct val="100000"/>
              </a:lnSpc>
              <a:spcBef>
                <a:spcPts val="144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pc="330" dirty="0"/>
              <a:t>M</a:t>
            </a:r>
            <a:r>
              <a:rPr spc="200" dirty="0"/>
              <a:t>i</a:t>
            </a:r>
            <a:r>
              <a:rPr spc="260" dirty="0"/>
              <a:t>d</a:t>
            </a:r>
            <a:r>
              <a:rPr spc="285" dirty="0"/>
              <a:t>d</a:t>
            </a:r>
            <a:r>
              <a:rPr spc="175" dirty="0"/>
              <a:t>l</a:t>
            </a:r>
            <a:r>
              <a:rPr spc="340" dirty="0"/>
              <a:t>e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35" dirty="0"/>
              <a:t>a</a:t>
            </a:r>
            <a:r>
              <a:rPr spc="350" dirty="0"/>
              <a:t>r</a:t>
            </a:r>
            <a:r>
              <a:rPr spc="-20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12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095">
              <a:lnSpc>
                <a:spcPct val="100000"/>
              </a:lnSpc>
              <a:tabLst>
                <a:tab pos="72644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pc="-15" dirty="0">
                <a:latin typeface="Verdana"/>
                <a:cs typeface="Verdana"/>
              </a:rPr>
              <a:t>Ba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c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15" dirty="0">
                <a:latin typeface="Verdana"/>
                <a:cs typeface="Verdana"/>
              </a:rPr>
              <a:t>ave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i="1" spc="50" dirty="0"/>
              <a:t>se</a:t>
            </a:r>
            <a:r>
              <a:rPr i="1" spc="125" dirty="0"/>
              <a:t>p</a:t>
            </a:r>
            <a:r>
              <a:rPr i="1" spc="70" dirty="0"/>
              <a:t>a</a:t>
            </a:r>
            <a:r>
              <a:rPr i="1" spc="165" dirty="0"/>
              <a:t>r</a:t>
            </a:r>
            <a:r>
              <a:rPr i="1" spc="70" dirty="0"/>
              <a:t>a</a:t>
            </a:r>
            <a:r>
              <a:rPr i="1" spc="225" dirty="0"/>
              <a:t>t</a:t>
            </a:r>
            <a:r>
              <a:rPr i="1" spc="-15" dirty="0"/>
              <a:t>e</a:t>
            </a:r>
            <a:r>
              <a:rPr i="1" spc="229" dirty="0"/>
              <a:t> </a:t>
            </a:r>
            <a:r>
              <a:rPr i="1" spc="25" dirty="0"/>
              <a:t>s</a:t>
            </a:r>
            <a:r>
              <a:rPr i="1" spc="75" dirty="0"/>
              <a:t>o</a:t>
            </a:r>
            <a:r>
              <a:rPr i="1" spc="125" dirty="0"/>
              <a:t>f</a:t>
            </a:r>
            <a:r>
              <a:rPr i="1" spc="225" dirty="0"/>
              <a:t>t</a:t>
            </a:r>
            <a:r>
              <a:rPr i="1" spc="175" dirty="0"/>
              <a:t>w</a:t>
            </a:r>
            <a:r>
              <a:rPr i="1" spc="100" dirty="0"/>
              <a:t>a</a:t>
            </a:r>
            <a:r>
              <a:rPr i="1" spc="165" dirty="0"/>
              <a:t>r</a:t>
            </a:r>
            <a:r>
              <a:rPr i="1" spc="-15" dirty="0"/>
              <a:t>e</a:t>
            </a:r>
            <a:r>
              <a:rPr i="1" spc="204" dirty="0"/>
              <a:t> </a:t>
            </a:r>
            <a:r>
              <a:rPr i="1" spc="100" dirty="0"/>
              <a:t>la</a:t>
            </a:r>
            <a:r>
              <a:rPr i="1" spc="170" dirty="0"/>
              <a:t>y</a:t>
            </a:r>
            <a:r>
              <a:rPr i="1" spc="75" dirty="0"/>
              <a:t>e</a:t>
            </a:r>
            <a:r>
              <a:rPr i="1" spc="-10" dirty="0"/>
              <a:t>r</a:t>
            </a:r>
            <a:r>
              <a:rPr i="1" dirty="0"/>
              <a:t> </a:t>
            </a:r>
            <a:r>
              <a:rPr i="1" spc="-240" dirty="0"/>
              <a:t> 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o:</a:t>
            </a:r>
          </a:p>
          <a:p>
            <a:pPr marL="1064895" marR="815975" indent="-226060">
              <a:lnSpc>
                <a:spcPct val="100000"/>
              </a:lnSpc>
              <a:spcBef>
                <a:spcPts val="1415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“g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”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30" dirty="0">
                <a:latin typeface="Verdana"/>
                <a:cs typeface="Verdana"/>
              </a:rPr>
              <a:t>ee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li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15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ppl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on</a:t>
            </a:r>
          </a:p>
          <a:p>
            <a:pPr marL="838835">
              <a:lnSpc>
                <a:spcPct val="100000"/>
              </a:lnSpc>
              <a:spcBef>
                <a:spcPts val="144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</a:t>
            </a:r>
            <a:r>
              <a:rPr spc="-15" dirty="0">
                <a:latin typeface="Verdana"/>
                <a:cs typeface="Verdana"/>
              </a:rPr>
              <a:t>v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ro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amm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on</a:t>
            </a:r>
          </a:p>
          <a:p>
            <a:pPr marL="1064895" marR="48895" indent="-226060">
              <a:lnSpc>
                <a:spcPct val="100000"/>
              </a:lnSpc>
              <a:spcBef>
                <a:spcPts val="1440"/>
              </a:spcBef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Ma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15" dirty="0">
                <a:latin typeface="Verdana"/>
                <a:cs typeface="Verdana"/>
              </a:rPr>
              <a:t>k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20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g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Verdana"/>
                <a:cs typeface="Verdana"/>
              </a:rPr>
              <a:t>u</a:t>
            </a:r>
            <a:r>
              <a:rPr spc="-5" dirty="0">
                <a:latin typeface="Verdana"/>
                <a:cs typeface="Verdana"/>
              </a:rPr>
              <a:t>nd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g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wor</a:t>
            </a:r>
            <a:r>
              <a:rPr spc="0" dirty="0">
                <a:latin typeface="Verdana"/>
                <a:cs typeface="Verdana"/>
              </a:rPr>
              <a:t>k</a:t>
            </a:r>
            <a:r>
              <a:rPr spc="-10" dirty="0">
                <a:latin typeface="Verdana"/>
                <a:cs typeface="Verdana"/>
              </a:rPr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d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re</a:t>
            </a:r>
            <a:r>
              <a:rPr spc="-10" dirty="0">
                <a:latin typeface="Verdana"/>
                <a:cs typeface="Verdana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OS</a:t>
            </a:r>
          </a:p>
          <a:p>
            <a:pPr marL="726440" marR="5080" indent="-347980">
              <a:lnSpc>
                <a:spcPct val="100000"/>
              </a:lnSpc>
              <a:spcBef>
                <a:spcPts val="1440"/>
              </a:spcBef>
              <a:tabLst>
                <a:tab pos="72644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5" dirty="0">
                <a:latin typeface="Verdana"/>
                <a:cs typeface="Verdana"/>
              </a:rPr>
              <a:t>co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i="1" spc="225" dirty="0"/>
              <a:t>t</a:t>
            </a:r>
            <a:r>
              <a:rPr i="1" spc="145" dirty="0"/>
              <a:t>h</a:t>
            </a:r>
            <a:r>
              <a:rPr i="1" spc="165" dirty="0"/>
              <a:t>r</a:t>
            </a:r>
            <a:r>
              <a:rPr i="1" spc="75" dirty="0"/>
              <a:t>e</a:t>
            </a:r>
            <a:r>
              <a:rPr i="1" spc="50" dirty="0"/>
              <a:t>e</a:t>
            </a:r>
            <a:r>
              <a:rPr i="1" spc="-10" dirty="0"/>
              <a:t>-</a:t>
            </a:r>
            <a:r>
              <a:rPr i="1" spc="-310" dirty="0"/>
              <a:t> </a:t>
            </a:r>
            <a:r>
              <a:rPr i="1" spc="-10" dirty="0"/>
              <a:t>t</a:t>
            </a:r>
            <a:r>
              <a:rPr i="1" spc="-320" dirty="0"/>
              <a:t> </a:t>
            </a:r>
            <a:r>
              <a:rPr i="1" spc="100" dirty="0"/>
              <a:t>i</a:t>
            </a:r>
            <a:r>
              <a:rPr i="1" spc="50" dirty="0"/>
              <a:t>e</a:t>
            </a:r>
            <a:r>
              <a:rPr i="1" spc="-10" dirty="0"/>
              <a:t>r</a:t>
            </a:r>
            <a:r>
              <a:rPr i="1" dirty="0"/>
              <a:t> </a:t>
            </a:r>
            <a:r>
              <a:rPr i="1" spc="-215" dirty="0"/>
              <a:t> </a:t>
            </a:r>
            <a:r>
              <a:rPr dirty="0">
                <a:latin typeface="Verdana"/>
                <a:cs typeface="Verdana"/>
              </a:rPr>
              <a:t>s</a:t>
            </a:r>
            <a:r>
              <a:rPr spc="-20" dirty="0">
                <a:latin typeface="Verdana"/>
                <a:cs typeface="Verdana"/>
              </a:rPr>
              <a:t>of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rc</a:t>
            </a:r>
            <a:r>
              <a:rPr spc="-5" dirty="0">
                <a:latin typeface="Verdana"/>
                <a:cs typeface="Verdana"/>
              </a:rPr>
              <a:t>h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tu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g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25" dirty="0">
                <a:latin typeface="Verdana"/>
                <a:cs typeface="Verdana"/>
              </a:rPr>
              <a:t>wo-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pu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45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z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b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0" dirty="0">
                <a:latin typeface="Verdana"/>
                <a:cs typeface="Verdana"/>
              </a:rPr>
              <a:t>v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5" dirty="0">
                <a:latin typeface="Verdana"/>
                <a:cs typeface="Verdana"/>
              </a:rPr>
              <a:t>-</a:t>
            </a:r>
            <a:r>
              <a:rPr spc="-20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li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rch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tu</a:t>
            </a:r>
            <a:r>
              <a:rPr spc="-30" dirty="0">
                <a:latin typeface="Verdana"/>
                <a:cs typeface="Verdana"/>
              </a:rPr>
              <a:t>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3590290">
              <a:lnSpc>
                <a:spcPct val="100000"/>
              </a:lnSpc>
            </a:pPr>
            <a:r>
              <a:rPr sz="2100" spc="-1185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C</a:t>
            </a:r>
            <a:r>
              <a:rPr sz="2100" spc="-99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o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1050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88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2100" spc="-930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latin typeface="Verdana"/>
                <a:cs typeface="Verdana"/>
              </a:rPr>
              <a:t>F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2310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latin typeface="Verdana"/>
                <a:cs typeface="Verdana"/>
              </a:rPr>
              <a:t>l</a:t>
            </a:r>
            <a:r>
              <a:rPr sz="2100" spc="-81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2100" spc="-682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latin typeface="Verdana"/>
                <a:cs typeface="Verdana"/>
              </a:rPr>
              <a:t>r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2287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77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204" dirty="0">
                <a:latin typeface="Verdana"/>
                <a:cs typeface="Verdana"/>
              </a:rPr>
              <a:t>K</a:t>
            </a:r>
            <a:r>
              <a:rPr sz="2100" spc="-480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h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2100" spc="-1252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15" dirty="0">
                <a:latin typeface="Verdana"/>
                <a:cs typeface="Verdana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r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22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16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2100" spc="-364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2755265" algn="l"/>
                <a:tab pos="7747634" algn="l"/>
              </a:tabLst>
            </a:pPr>
            <a:r>
              <a:rPr sz="2100" spc="-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09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ap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10:</a:t>
            </a:r>
            <a:r>
              <a:rPr sz="2100" spc="17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0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37" baseline="1984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44" baseline="1984" dirty="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3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813009"/>
            <a:ext cx="7727315" cy="36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200" b="1" spc="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4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2200" b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0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2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u </a:t>
            </a:r>
            <a:r>
              <a:rPr sz="2200" b="1" spc="-2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200" b="1" spc="-1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il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ea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200" b="1" spc="16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“S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”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“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re”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xamp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862965" marR="5080" indent="-326390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smtClean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55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1080"/>
              </a:spcBef>
              <a:tabLst>
                <a:tab pos="86296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4852" y="793512"/>
            <a:ext cx="4555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795792"/>
            <a:ext cx="7167880" cy="265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125855" indent="-231775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22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m.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endParaRPr sz="2000">
              <a:latin typeface="Verdana"/>
              <a:cs typeface="Verdana"/>
            </a:endParaRPr>
          </a:p>
          <a:p>
            <a:pPr marL="243840" marR="427990" indent="-231775">
              <a:lnSpc>
                <a:spcPct val="100000"/>
              </a:lnSpc>
              <a:spcBef>
                <a:spcPts val="1415"/>
              </a:spcBef>
              <a:tabLst>
                <a:tab pos="1560830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114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uter</a:t>
            </a:r>
            <a:endParaRPr sz="2000">
              <a:latin typeface="Verdana"/>
              <a:cs typeface="Verdana"/>
            </a:endParaRPr>
          </a:p>
          <a:p>
            <a:pPr marL="243840" marR="5080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spc="24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pc="100" dirty="0"/>
              <a:t>S</a:t>
            </a:r>
            <a:r>
              <a:rPr spc="235" dirty="0"/>
              <a:t>o</a:t>
            </a:r>
            <a:r>
              <a:rPr spc="265" dirty="0"/>
              <a:t>f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-25" dirty="0"/>
              <a:t>w</a:t>
            </a:r>
            <a:r>
              <a:rPr spc="-250" dirty="0"/>
              <a:t> </a:t>
            </a:r>
            <a:r>
              <a:rPr spc="365" dirty="0"/>
              <a:t>a</a:t>
            </a:r>
            <a:r>
              <a:rPr spc="325" dirty="0"/>
              <a:t>r</a:t>
            </a:r>
            <a:r>
              <a:rPr spc="-20" dirty="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804" y="752278"/>
            <a:ext cx="625856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252345" algn="l"/>
                <a:tab pos="3853179" algn="l"/>
                <a:tab pos="5638165" algn="l"/>
              </a:tabLst>
            </a:pP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	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86648"/>
            <a:ext cx="7103745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80975" indent="-231775">
              <a:lnSpc>
                <a:spcPct val="100000"/>
              </a:lnSpc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b.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243840" marR="5080" indent="-231775">
              <a:lnSpc>
                <a:spcPct val="100000"/>
              </a:lnSpc>
              <a:spcBef>
                <a:spcPts val="1415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bs</a:t>
            </a:r>
            <a:endParaRPr sz="2000" u="sng">
              <a:latin typeface="Verdana"/>
              <a:cs typeface="Verdana"/>
            </a:endParaRPr>
          </a:p>
          <a:p>
            <a:pPr marL="243840" marR="511175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pg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e-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  <a:p>
            <a:pPr marL="243840" marR="122555" indent="-231775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Upg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wi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40" y="784368"/>
            <a:ext cx="4113529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6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5792"/>
            <a:ext cx="7364095" cy="216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805180" marR="5080" indent="-268605">
              <a:lnSpc>
                <a:spcPct val="100000"/>
              </a:lnSpc>
              <a:spcBef>
                <a:spcPts val="1440"/>
              </a:spcBef>
              <a:tabLst>
                <a:tab pos="804545" algn="l"/>
                <a:tab pos="193865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b="1" i="1" spc="7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7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b="1" i="1" spc="5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229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b="1" i="1" spc="7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bil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804545" marR="541655" indent="-268605">
              <a:lnSpc>
                <a:spcPct val="100000"/>
              </a:lnSpc>
              <a:spcBef>
                <a:spcPts val="1415"/>
              </a:spcBef>
              <a:tabLst>
                <a:tab pos="8045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b="1" i="1" spc="7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5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spc="16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b="1" i="1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spc="-2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000" b="1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22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spc="-1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spc="-1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sk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09063" y="1795792"/>
            <a:ext cx="7240272" cy="463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060" marR="7239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Verdana"/>
                <a:cs typeface="Verdana"/>
              </a:rPr>
              <a:t>Make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th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1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er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mp</a:t>
            </a:r>
            <a:r>
              <a:rPr spc="-5" dirty="0">
                <a:latin typeface="Verdana"/>
                <a:cs typeface="Verdana"/>
              </a:rPr>
              <a:t>ute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0" dirty="0">
                <a:latin typeface="Verdana"/>
                <a:cs typeface="Verdana"/>
              </a:rPr>
              <a:t>y</a:t>
            </a:r>
            <a:r>
              <a:rPr spc="-25" dirty="0">
                <a:latin typeface="Verdana"/>
                <a:cs typeface="Verdana"/>
              </a:rPr>
              <a:t>s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20" dirty="0">
                <a:latin typeface="Verdana"/>
                <a:cs typeface="Verdana"/>
              </a:rPr>
              <a:t>m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r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ff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ve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ff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25" dirty="0">
                <a:latin typeface="Verdana"/>
                <a:cs typeface="Verdana"/>
              </a:rPr>
              <a:t>c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nt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508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25" dirty="0">
                <a:latin typeface="Verdana"/>
                <a:cs typeface="Verdana"/>
              </a:rPr>
              <a:t>He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15" dirty="0">
                <a:latin typeface="Verdana"/>
                <a:cs typeface="Verdana"/>
              </a:rPr>
              <a:t>p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h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0" dirty="0">
                <a:latin typeface="Verdana"/>
                <a:cs typeface="Verdana"/>
              </a:rPr>
              <a:t>d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mp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5" dirty="0">
                <a:latin typeface="Verdana"/>
                <a:cs typeface="Verdana"/>
              </a:rPr>
              <a:t>nent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wor</a:t>
            </a:r>
            <a:r>
              <a:rPr u="sng" spc="-15" dirty="0">
                <a:latin typeface="Verdana"/>
                <a:cs typeface="Verdana"/>
              </a:rPr>
              <a:t>k</a:t>
            </a:r>
            <a:r>
              <a:rPr u="sng" spc="215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15" dirty="0">
                <a:latin typeface="Verdana"/>
                <a:cs typeface="Verdana"/>
              </a:rPr>
              <a:t>g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0" dirty="0">
                <a:latin typeface="Verdana"/>
                <a:cs typeface="Verdana"/>
              </a:rPr>
              <a:t>r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5" dirty="0">
                <a:latin typeface="Verdana"/>
                <a:cs typeface="Verdana"/>
              </a:rPr>
              <a:t>v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10" dirty="0">
                <a:latin typeface="Verdana"/>
                <a:cs typeface="Verdana"/>
              </a:rPr>
              <a:t>d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upp</a:t>
            </a:r>
            <a:r>
              <a:rPr u="sng" spc="-25" dirty="0">
                <a:latin typeface="Verdana"/>
                <a:cs typeface="Verdana"/>
              </a:rPr>
              <a:t>or</a:t>
            </a:r>
            <a:r>
              <a:rPr u="sng" spc="-10" dirty="0">
                <a:latin typeface="Verdana"/>
                <a:cs typeface="Verdana"/>
              </a:rPr>
              <a:t>t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0" dirty="0">
                <a:latin typeface="Verdana"/>
                <a:cs typeface="Verdana"/>
              </a:rPr>
              <a:t>f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r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d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0" dirty="0">
                <a:latin typeface="Verdana"/>
                <a:cs typeface="Verdana"/>
              </a:rPr>
              <a:t>v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pm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0" dirty="0">
                <a:latin typeface="Verdana"/>
                <a:cs typeface="Verdana"/>
              </a:rPr>
              <a:t>t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0" dirty="0">
                <a:latin typeface="Verdana"/>
                <a:cs typeface="Verdana"/>
              </a:rPr>
              <a:t>x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5" dirty="0">
                <a:latin typeface="Verdana"/>
                <a:cs typeface="Verdana"/>
              </a:rPr>
              <a:t>ut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0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f</a:t>
            </a:r>
            <a:r>
              <a:rPr u="sng" spc="190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10" dirty="0">
                <a:latin typeface="Verdana"/>
                <a:cs typeface="Verdana"/>
              </a:rPr>
              <a:t>ppl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30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re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584835" indent="-231775">
              <a:lnSpc>
                <a:spcPct val="100000"/>
              </a:lnSpc>
              <a:tabLst>
                <a:tab pos="2533650" algn="l"/>
                <a:tab pos="4859020" algn="l"/>
              </a:tabLst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15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15" dirty="0">
                <a:latin typeface="Verdana"/>
                <a:cs typeface="Verdana"/>
              </a:rPr>
              <a:t>ms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0" dirty="0">
                <a:latin typeface="Verdana"/>
                <a:cs typeface="Verdana"/>
              </a:rPr>
              <a:t>lud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15" dirty="0">
                <a:latin typeface="Verdana"/>
                <a:cs typeface="Verdana"/>
              </a:rPr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7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2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k</a:t>
            </a:r>
            <a:r>
              <a:rPr u="sng" spc="10" dirty="0">
                <a:latin typeface="Verdana"/>
                <a:cs typeface="Verdana"/>
              </a:rPr>
              <a:t>ag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l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170" dirty="0">
                <a:latin typeface="Arial"/>
                <a:cs typeface="Arial"/>
              </a:rPr>
              <a:t>y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229" dirty="0">
                <a:latin typeface="Arial"/>
                <a:cs typeface="Arial"/>
              </a:rPr>
              <a:t>t</a:t>
            </a:r>
            <a:r>
              <a:rPr b="1" i="1" u="sng" spc="200" dirty="0">
                <a:latin typeface="Arial"/>
                <a:cs typeface="Arial"/>
              </a:rPr>
              <a:t>e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dirty="0">
                <a:latin typeface="Arial"/>
                <a:cs typeface="Arial"/>
              </a:rPr>
              <a:t>	</a:t>
            </a:r>
            <a:r>
              <a:rPr b="1" i="1" u="sng" spc="175" dirty="0">
                <a:latin typeface="Arial"/>
                <a:cs typeface="Arial"/>
              </a:rPr>
              <a:t>p</a:t>
            </a:r>
            <a:r>
              <a:rPr b="1" i="1" u="sng" spc="195" dirty="0">
                <a:latin typeface="Arial"/>
                <a:cs typeface="Arial"/>
              </a:rPr>
              <a:t>r</a:t>
            </a:r>
            <a:r>
              <a:rPr b="1" i="1" u="sng" spc="125" dirty="0">
                <a:latin typeface="Arial"/>
                <a:cs typeface="Arial"/>
              </a:rPr>
              <a:t>o</a:t>
            </a:r>
            <a:r>
              <a:rPr b="1" i="1" u="sng" spc="175" dirty="0">
                <a:latin typeface="Arial"/>
                <a:cs typeface="Arial"/>
              </a:rPr>
              <a:t>g</a:t>
            </a:r>
            <a:r>
              <a:rPr b="1" i="1" u="sng" spc="220" dirty="0">
                <a:latin typeface="Arial"/>
                <a:cs typeface="Arial"/>
              </a:rPr>
              <a:t>r</a:t>
            </a:r>
            <a:r>
              <a:rPr b="1" i="1" u="sng" spc="225" dirty="0">
                <a:latin typeface="Arial"/>
                <a:cs typeface="Arial"/>
              </a:rPr>
              <a:t>a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-15" dirty="0">
                <a:latin typeface="Arial"/>
                <a:cs typeface="Arial"/>
              </a:rPr>
              <a:t>s</a:t>
            </a:r>
            <a:r>
              <a:rPr b="1" i="1" u="sng" spc="210" dirty="0">
                <a:latin typeface="Arial"/>
                <a:cs typeface="Arial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0" dirty="0">
                <a:latin typeface="Verdana"/>
                <a:cs typeface="Verdana"/>
              </a:rPr>
              <a:t>m</a:t>
            </a:r>
            <a:r>
              <a:rPr u="sng" spc="-15" dirty="0">
                <a:latin typeface="Verdana"/>
                <a:cs typeface="Verdana"/>
              </a:rPr>
              <a:t>m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5" dirty="0">
                <a:latin typeface="Verdana"/>
                <a:cs typeface="Verdana"/>
              </a:rPr>
              <a:t>w</a:t>
            </a:r>
            <a:r>
              <a:rPr u="sng" spc="-5" dirty="0">
                <a:latin typeface="Verdana"/>
                <a:cs typeface="Verdana"/>
              </a:rPr>
              <a:t>h</a:t>
            </a:r>
            <a:r>
              <a:rPr u="sng" spc="-15" dirty="0">
                <a:latin typeface="Verdana"/>
                <a:cs typeface="Verdana"/>
              </a:rPr>
              <a:t>o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25" dirty="0">
                <a:latin typeface="Verdana"/>
                <a:cs typeface="Verdana"/>
              </a:rPr>
              <a:t>re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th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15" dirty="0">
                <a:latin typeface="Verdana"/>
                <a:cs typeface="Verdana"/>
              </a:rPr>
              <a:t>ll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d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170" dirty="0">
                <a:latin typeface="Arial"/>
                <a:cs typeface="Arial"/>
              </a:rPr>
              <a:t>y</a:t>
            </a:r>
            <a:r>
              <a:rPr b="1" i="1" u="sng" spc="50" dirty="0">
                <a:latin typeface="Arial"/>
                <a:cs typeface="Arial"/>
              </a:rPr>
              <a:t>s</a:t>
            </a:r>
            <a:r>
              <a:rPr b="1" i="1" u="sng" spc="254" dirty="0">
                <a:latin typeface="Arial"/>
                <a:cs typeface="Arial"/>
              </a:rPr>
              <a:t>t</a:t>
            </a:r>
            <a:r>
              <a:rPr b="1" i="1" u="sng" spc="200" dirty="0">
                <a:latin typeface="Arial"/>
                <a:cs typeface="Arial"/>
              </a:rPr>
              <a:t>e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dirty="0">
                <a:latin typeface="Arial"/>
                <a:cs typeface="Arial"/>
              </a:rPr>
              <a:t>	</a:t>
            </a:r>
            <a:r>
              <a:rPr b="1" i="1" u="sng" spc="160" dirty="0">
                <a:latin typeface="Arial"/>
                <a:cs typeface="Arial"/>
              </a:rPr>
              <a:t>p</a:t>
            </a:r>
            <a:r>
              <a:rPr b="1" i="1" u="sng" spc="195" dirty="0">
                <a:latin typeface="Arial"/>
                <a:cs typeface="Arial"/>
              </a:rPr>
              <a:t>r</a:t>
            </a:r>
            <a:r>
              <a:rPr b="1" i="1" u="sng" spc="150" dirty="0">
                <a:latin typeface="Arial"/>
                <a:cs typeface="Arial"/>
              </a:rPr>
              <a:t>o</a:t>
            </a:r>
            <a:r>
              <a:rPr b="1" i="1" u="sng" spc="160" dirty="0">
                <a:latin typeface="Arial"/>
                <a:cs typeface="Arial"/>
              </a:rPr>
              <a:t>g</a:t>
            </a:r>
            <a:r>
              <a:rPr b="1" i="1" u="sng" spc="220" dirty="0">
                <a:latin typeface="Arial"/>
                <a:cs typeface="Arial"/>
              </a:rPr>
              <a:t>r</a:t>
            </a:r>
            <a:r>
              <a:rPr b="1" i="1" u="sng" spc="195" dirty="0">
                <a:latin typeface="Arial"/>
                <a:cs typeface="Arial"/>
              </a:rPr>
              <a:t>a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-20" dirty="0">
                <a:latin typeface="Arial"/>
                <a:cs typeface="Arial"/>
              </a:rPr>
              <a:t>m</a:t>
            </a:r>
            <a:r>
              <a:rPr b="1" i="1" u="sng" spc="-220" dirty="0">
                <a:latin typeface="Arial"/>
                <a:cs typeface="Arial"/>
              </a:rPr>
              <a:t> </a:t>
            </a:r>
            <a:r>
              <a:rPr b="1" i="1" u="sng" spc="225" dirty="0">
                <a:latin typeface="Arial"/>
                <a:cs typeface="Arial"/>
              </a:rPr>
              <a:t>er</a:t>
            </a:r>
            <a:r>
              <a:rPr b="1" i="1" u="sng" spc="-15" dirty="0">
                <a:latin typeface="Arial"/>
                <a:cs typeface="Arial"/>
              </a:rPr>
              <a:t>s</a:t>
            </a:r>
          </a:p>
          <a:p>
            <a:pPr marL="36322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07060" marR="40640" indent="-231775">
              <a:lnSpc>
                <a:spcPct val="100000"/>
              </a:lnSpc>
            </a:pPr>
            <a:r>
              <a:rPr spc="-15" dirty="0">
                <a:solidFill>
                  <a:srgbClr val="FF3200"/>
                </a:solidFill>
                <a:latin typeface="Arial"/>
                <a:cs typeface="Arial"/>
              </a:rPr>
              <a:t>§</a:t>
            </a:r>
            <a:r>
              <a:rPr spc="16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xamp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f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te</a:t>
            </a:r>
            <a:r>
              <a:rPr u="sng" spc="-20" dirty="0">
                <a:latin typeface="Verdana"/>
                <a:cs typeface="Verdana"/>
              </a:rPr>
              <a:t>m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dirty="0">
                <a:latin typeface="Verdana"/>
                <a:cs typeface="Verdana"/>
              </a:rPr>
              <a:t>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10" dirty="0">
                <a:latin typeface="Verdana"/>
                <a:cs typeface="Verdana"/>
              </a:rPr>
              <a:t>a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21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5" dirty="0">
                <a:latin typeface="Verdana"/>
                <a:cs typeface="Verdana"/>
              </a:rPr>
              <a:t>e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30" dirty="0">
                <a:latin typeface="Verdana"/>
                <a:cs typeface="Verdana"/>
              </a:rPr>
              <a:t>e</a:t>
            </a:r>
            <a:r>
              <a:rPr u="sng" spc="-15" dirty="0">
                <a:latin typeface="Verdana"/>
                <a:cs typeface="Verdana"/>
              </a:rPr>
              <a:t>m</a:t>
            </a:r>
            <a:r>
              <a:rPr u="sng" spc="-20" dirty="0">
                <a:latin typeface="Verdana"/>
                <a:cs typeface="Verdana"/>
              </a:rPr>
              <a:t>s,</a:t>
            </a:r>
            <a:r>
              <a:rPr u="sng" spc="-1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15" dirty="0">
                <a:latin typeface="Verdana"/>
                <a:cs typeface="Verdana"/>
              </a:rPr>
              <a:t>g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amm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g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40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ngu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spc="-15" dirty="0">
                <a:latin typeface="Verdana"/>
                <a:cs typeface="Verdana"/>
              </a:rPr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15" dirty="0">
                <a:latin typeface="Verdana"/>
                <a:cs typeface="Verdana"/>
              </a:rPr>
              <a:t>l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ors</a:t>
            </a:r>
            <a:r>
              <a:rPr u="sng" spc="-10" dirty="0">
                <a:latin typeface="Verdana"/>
                <a:cs typeface="Verdana"/>
              </a:rPr>
              <a:t>,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dirty="0">
                <a:latin typeface="Verdana"/>
                <a:cs typeface="Verdana"/>
              </a:rPr>
              <a:t>utili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15" dirty="0">
                <a:latin typeface="Verdana"/>
                <a:cs typeface="Verdana"/>
              </a:rPr>
              <a:t>y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spc="-10" dirty="0">
                <a:latin typeface="Verdana"/>
                <a:cs typeface="Verdana"/>
              </a:rPr>
              <a:t>p</a:t>
            </a:r>
            <a:r>
              <a:rPr u="sng" spc="-30" dirty="0">
                <a:latin typeface="Verdana"/>
                <a:cs typeface="Verdana"/>
              </a:rPr>
              <a:t>ro</a:t>
            </a:r>
            <a:r>
              <a:rPr u="sng" spc="-10" dirty="0">
                <a:latin typeface="Verdana"/>
                <a:cs typeface="Verdana"/>
              </a:rPr>
              <a:t>g</a:t>
            </a:r>
            <a:r>
              <a:rPr u="sng" dirty="0">
                <a:latin typeface="Verdana"/>
                <a:cs typeface="Verdana"/>
              </a:rPr>
              <a:t>r</a:t>
            </a:r>
            <a:r>
              <a:rPr u="sng" spc="-15" dirty="0">
                <a:latin typeface="Verdana"/>
                <a:cs typeface="Verdana"/>
              </a:rPr>
              <a:t>am</a:t>
            </a:r>
            <a:r>
              <a:rPr u="sng" spc="-25" dirty="0">
                <a:latin typeface="Verdana"/>
                <a:cs typeface="Verdana"/>
              </a:rPr>
              <a:t>s</a:t>
            </a:r>
            <a:r>
              <a:rPr u="sng" spc="-10" dirty="0">
                <a:latin typeface="Verdana"/>
                <a:cs typeface="Verdana"/>
              </a:rPr>
              <a:t>,</a:t>
            </a:r>
            <a:r>
              <a:rPr u="sng" spc="190" dirty="0">
                <a:latin typeface="Times New Roman"/>
                <a:cs typeface="Times New Roman"/>
              </a:rPr>
              <a:t> 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nd</a:t>
            </a:r>
            <a:r>
              <a:rPr u="sng" spc="0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co</a:t>
            </a:r>
            <a:r>
              <a:rPr u="sng" spc="-15" dirty="0">
                <a:latin typeface="Verdana"/>
                <a:cs typeface="Verdana"/>
              </a:rPr>
              <a:t>mm</a:t>
            </a:r>
            <a:r>
              <a:rPr u="sng" spc="-5" dirty="0">
                <a:latin typeface="Verdana"/>
                <a:cs typeface="Verdana"/>
              </a:rPr>
              <a:t>un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c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30" dirty="0">
                <a:latin typeface="Verdana"/>
                <a:cs typeface="Verdana"/>
              </a:rPr>
              <a:t>t</a:t>
            </a:r>
            <a:r>
              <a:rPr u="sng" spc="15" dirty="0">
                <a:latin typeface="Verdana"/>
                <a:cs typeface="Verdana"/>
              </a:rPr>
              <a:t>i</a:t>
            </a:r>
            <a:r>
              <a:rPr u="sng" spc="-25" dirty="0">
                <a:latin typeface="Verdana"/>
                <a:cs typeface="Verdana"/>
              </a:rPr>
              <a:t>o</a:t>
            </a:r>
            <a:r>
              <a:rPr u="sng" spc="-5" dirty="0">
                <a:latin typeface="Verdana"/>
                <a:cs typeface="Verdana"/>
              </a:rPr>
              <a:t>n</a:t>
            </a:r>
            <a:r>
              <a:rPr u="sng" spc="-15" dirty="0">
                <a:latin typeface="Verdana"/>
                <a:cs typeface="Verdana"/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5" dirty="0">
                <a:latin typeface="Verdana"/>
                <a:cs typeface="Verdana"/>
              </a:rPr>
              <a:t>so</a:t>
            </a:r>
            <a:r>
              <a:rPr u="sng" spc="-15" dirty="0">
                <a:latin typeface="Verdana"/>
                <a:cs typeface="Verdana"/>
              </a:rPr>
              <a:t>f</a:t>
            </a:r>
            <a:r>
              <a:rPr u="sng" spc="-5" dirty="0">
                <a:latin typeface="Verdana"/>
                <a:cs typeface="Verdana"/>
              </a:rPr>
              <a:t>t</a:t>
            </a:r>
            <a:r>
              <a:rPr u="sng" spc="-25" dirty="0">
                <a:latin typeface="Verdana"/>
                <a:cs typeface="Verdana"/>
              </a:rPr>
              <a:t>w</a:t>
            </a:r>
            <a:r>
              <a:rPr u="sng" spc="-15" dirty="0">
                <a:latin typeface="Verdana"/>
                <a:cs typeface="Verdana"/>
              </a:rPr>
              <a:t>a</a:t>
            </a:r>
            <a:r>
              <a:rPr u="sng" spc="-5" dirty="0">
                <a:latin typeface="Verdana"/>
                <a:cs typeface="Verdana"/>
              </a:rPr>
              <a:t>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7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804" y="772176"/>
            <a:ext cx="38665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1339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92744"/>
            <a:ext cx="6927215" cy="28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sk</a:t>
            </a:r>
            <a:endParaRPr sz="2000" u="sng">
              <a:latin typeface="Verdana"/>
              <a:cs typeface="Verdana"/>
            </a:endParaRPr>
          </a:p>
          <a:p>
            <a:pPr marL="347345" marR="5080" indent="-335280">
              <a:lnSpc>
                <a:spcPct val="100000"/>
              </a:lnSpc>
              <a:spcBef>
                <a:spcPts val="1440"/>
              </a:spcBef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lud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pp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2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b="1" i="1" u="sng" spc="20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endParaRPr sz="2000" u="sng">
              <a:latin typeface="Verdana"/>
              <a:cs typeface="Verdana"/>
            </a:endParaRPr>
          </a:p>
          <a:p>
            <a:pPr marL="347980">
              <a:lnSpc>
                <a:spcPct val="100000"/>
              </a:lnSpc>
            </a:pP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2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4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254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b="1" i="1" u="sng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b="1" i="1" u="sng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17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b="1" i="1" u="sng" spc="16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b="1" i="1" u="sng" spc="22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1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-2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b="1" i="1" u="sng" spc="-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b="1" i="1" u="sng" spc="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b="1" i="1" u="sng" spc="19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b="1" i="1" u="sng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endParaRPr sz="2000" u="sng">
              <a:latin typeface="Arial"/>
              <a:cs typeface="Arial"/>
            </a:endParaRPr>
          </a:p>
          <a:p>
            <a:pPr marL="347980" marR="74295" indent="-335280">
              <a:lnSpc>
                <a:spcPct val="100000"/>
              </a:lnSpc>
              <a:spcBef>
                <a:spcPts val="1415"/>
              </a:spcBef>
              <a:tabLst>
                <a:tab pos="3473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xamp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ax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8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804" y="784368"/>
            <a:ext cx="475424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092" y="784368"/>
            <a:ext cx="633857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7389" algn="l"/>
                <a:tab pos="4300855" algn="l"/>
              </a:tabLst>
            </a:pP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509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176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10: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0" dirty="0"/>
              <a:t>o</a:t>
            </a:r>
            <a:r>
              <a:rPr spc="-25" dirty="0"/>
              <a:t>m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spc="-10" dirty="0"/>
              <a:t>o</a:t>
            </a:r>
            <a:r>
              <a:rPr spc="-15" dirty="0"/>
              <a:t>f</a:t>
            </a:r>
            <a:r>
              <a:rPr spc="15" dirty="0"/>
              <a:t>t</a:t>
            </a:r>
            <a:r>
              <a:rPr spc="-30" dirty="0"/>
              <a:t>w</a:t>
            </a:r>
            <a:r>
              <a:rPr spc="-10" dirty="0"/>
              <a:t>a</a:t>
            </a:r>
            <a:r>
              <a:rPr spc="-5" dirty="0"/>
              <a:t>re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9</a:t>
            </a:fld>
            <a:r>
              <a:rPr spc="-20" dirty="0"/>
              <a:t>/</a:t>
            </a:r>
            <a:r>
              <a:rPr spc="-10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77504"/>
            <a:ext cx="39458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1" y="2219465"/>
            <a:ext cx="148907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9757" y="2219465"/>
            <a:ext cx="264350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850" y="2661425"/>
            <a:ext cx="6123305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60045" algn="l"/>
              </a:tabLst>
            </a:pPr>
            <a:r>
              <a:rPr sz="2000" spc="-15" dirty="0">
                <a:solidFill>
                  <a:srgbClr val="FF32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-d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6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Each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ese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wa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ac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ware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wn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ges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448</Words>
  <Application>Microsoft Office PowerPoint</Application>
  <PresentationFormat>Custom</PresentationFormat>
  <Paragraphs>146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SEN / CSE111 ICT</vt:lpstr>
      <vt:lpstr>Slide 2</vt:lpstr>
      <vt:lpstr>Slide 3</vt:lpstr>
      <vt:lpstr>Soft w are</vt:lpstr>
      <vt:lpstr>Slide 5</vt:lpstr>
      <vt:lpstr>Slide 6</vt:lpstr>
      <vt:lpstr>Slide 7</vt:lpstr>
      <vt:lpstr>Slide 8</vt:lpstr>
      <vt:lpstr>Slide 9</vt:lpstr>
      <vt:lpstr>Slide 10</vt:lpstr>
      <vt:lpstr>Firm w are</vt:lpstr>
      <vt:lpstr>Middlew 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30</cp:revision>
  <dcterms:created xsi:type="dcterms:W3CDTF">2017-09-13T19:56:17Z</dcterms:created>
  <dcterms:modified xsi:type="dcterms:W3CDTF">2023-11-21T11:47:14Z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LastSaved">
    <vt:filetime>2017-09-13T00:00:00Z</vt:filetime>
  </property>
</Properties>
</file>