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0" r:id="rId4"/>
    <p:sldId id="258" r:id="rId5"/>
    <p:sldId id="259" r:id="rId6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482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r>
              <a:rPr spc="-10" dirty="0"/>
              <a:t>/29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33333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r>
              <a:rPr spc="-10" dirty="0"/>
              <a:t>/29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r>
              <a:rPr spc="-10" dirty="0"/>
              <a:t>/29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r>
              <a:rPr spc="-10" dirty="0"/>
              <a:t>/29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457200"/>
            <a:ext cx="9144000" cy="1011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r>
              <a:rPr spc="-10" dirty="0"/>
              <a:t>/29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457200"/>
            <a:ext cx="9144000" cy="10119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4852" y="660908"/>
            <a:ext cx="848614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0716" y="1592376"/>
            <a:ext cx="6588759" cy="2006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33333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29659" y="7057710"/>
            <a:ext cx="2907029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76731" y="7051614"/>
            <a:ext cx="807719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92516" y="7066854"/>
            <a:ext cx="1054734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r>
              <a:rPr spc="-10" dirty="0"/>
              <a:t>/29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457200" y="457200"/>
            <a:ext cx="9144000" cy="10668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CSE101 Intro to CS and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508760" y="5527040"/>
            <a:ext cx="7040880" cy="1986280"/>
          </a:xfrm>
          <a:prstGeom prst="rect">
            <a:avLst/>
          </a:prstGeom>
        </p:spPr>
        <p:txBody>
          <a:bodyPr lIns="101882" tIns="50941" rIns="101882" bIns="50941" rtlCol="0">
            <a:normAutofit/>
          </a:bodyPr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</a:rPr>
              <a:t>Lecture </a:t>
            </a:r>
            <a:r>
              <a:rPr lang="en-US" smtClean="0">
                <a:solidFill>
                  <a:schemeClr val="tx1"/>
                </a:solidFill>
              </a:rPr>
              <a:t>8 </a:t>
            </a:r>
            <a:r>
              <a:rPr lang="en-US" dirty="0" smtClean="0">
                <a:solidFill>
                  <a:schemeClr val="tx1"/>
                </a:solidFill>
              </a:rPr>
              <a:t>(Week 4)</a:t>
            </a: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By Mr. </a:t>
            </a:r>
            <a:r>
              <a:rPr lang="en-US" dirty="0" err="1" smtClean="0">
                <a:solidFill>
                  <a:schemeClr val="tx1"/>
                </a:solidFill>
              </a:rPr>
              <a:t>Faheem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Shaukat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faheem@iqraisb.edu.pk</a:t>
            </a:r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www.tinyurl.com/IUICLectures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white">
          <a:xfrm>
            <a:off x="2057400" y="4404361"/>
            <a:ext cx="6591300" cy="1147868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pPr algn="ctr" defTabSz="1018824">
              <a:spcBef>
                <a:spcPct val="0"/>
              </a:spcBef>
              <a:defRPr/>
            </a:pP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Quiz 1 Solution</a:t>
            </a:r>
            <a:endParaRPr lang="en-US" sz="3600" dirty="0">
              <a:solidFill>
                <a:schemeClr val="accent3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Image result for Quiz Da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2057400"/>
            <a:ext cx="4762500" cy="2381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9144000" cy="110799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Q. No. 1 Write any five characteristics of Computer? (5 Marks)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533400" y="2362201"/>
            <a:ext cx="8016240" cy="1600200"/>
          </a:xfrm>
        </p:spPr>
        <p:txBody>
          <a:bodyPr/>
          <a:lstStyle/>
          <a:p>
            <a:r>
              <a:rPr lang="en-US" dirty="0" smtClean="0"/>
              <a:t>Automatic:</a:t>
            </a:r>
          </a:p>
          <a:p>
            <a:r>
              <a:rPr lang="en-US" dirty="0" smtClean="0"/>
              <a:t>Speed:</a:t>
            </a:r>
          </a:p>
          <a:p>
            <a:r>
              <a:rPr lang="en-US" dirty="0" smtClean="0"/>
              <a:t>Accuracy: </a:t>
            </a:r>
          </a:p>
          <a:p>
            <a:r>
              <a:rPr lang="en-US" dirty="0" smtClean="0"/>
              <a:t>Power of Remembering:</a:t>
            </a:r>
          </a:p>
          <a:p>
            <a:r>
              <a:rPr lang="en-US" dirty="0" smtClean="0"/>
              <a:t>No Feelings: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3886200"/>
            <a:ext cx="9144000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2400" b="1" dirty="0" smtClean="0">
                <a:latin typeface="Verdana"/>
                <a:ea typeface="+mj-ea"/>
                <a:cs typeface="Verdana"/>
              </a:rPr>
              <a:t>Q. No. 2 Difference between Data Processor and Data Processing? (4 Marks)</a:t>
            </a:r>
          </a:p>
          <a:p>
            <a:pPr lvl="0"/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/>
                <a:ea typeface="+mj-ea"/>
                <a:cs typeface="Verdana"/>
              </a:rPr>
              <a:t/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/>
                <a:ea typeface="+mj-ea"/>
                <a:cs typeface="Verdana"/>
              </a:rPr>
            </a:b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/>
              <a:ea typeface="+mj-ea"/>
              <a:cs typeface="Verdan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09600" y="4648200"/>
            <a:ext cx="8016240" cy="2462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2000" b="1" kern="0" dirty="0" smtClean="0">
                <a:solidFill>
                  <a:srgbClr val="333333"/>
                </a:solidFill>
                <a:latin typeface="Verdana"/>
                <a:cs typeface="Verdana"/>
              </a:rPr>
              <a:t>A computer is also called a data processor because it can  store, process, and retrieve data whenever desired.</a:t>
            </a:r>
          </a:p>
          <a:p>
            <a:pPr lvl="0"/>
            <a:r>
              <a:rPr lang="en-US" sz="2000" b="1" kern="0" dirty="0" smtClean="0">
                <a:solidFill>
                  <a:srgbClr val="333333"/>
                </a:solidFill>
                <a:latin typeface="Verdana"/>
                <a:cs typeface="Verdana"/>
              </a:rPr>
              <a:t>The activity of processing data using a computer is called data processing.</a:t>
            </a:r>
          </a:p>
          <a:p>
            <a:pPr lvl="0"/>
            <a:endParaRPr lang="en-US" dirty="0" smtClean="0"/>
          </a:p>
          <a:p>
            <a:pPr lvl="0"/>
            <a:endParaRPr lang="en-US" sz="2000" b="1" kern="0" dirty="0" smtClean="0">
              <a:solidFill>
                <a:srgbClr val="333333"/>
              </a:solidFill>
              <a:latin typeface="Verdana"/>
              <a:cs typeface="Verdana"/>
            </a:endParaRPr>
          </a:p>
          <a:p>
            <a:pPr lvl="0"/>
            <a:endParaRPr lang="en-US" sz="2000" b="1" kern="0" dirty="0" smtClean="0">
              <a:solidFill>
                <a:srgbClr val="333333"/>
              </a:solidFill>
              <a:latin typeface="Verdana"/>
              <a:cs typeface="Verdana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609600"/>
            <a:ext cx="84861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j-ea"/>
                <a:cs typeface="Verdana"/>
              </a:rPr>
              <a:t>Quiz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j-ea"/>
                <a:cs typeface="Verdana"/>
              </a:rPr>
              <a:t> 1 Subjective Solution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+mj-e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038600"/>
            <a:ext cx="8927592" cy="73866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Q. No. 2 Draw block diagram of Computer Organization Units? (4 Marks)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38400"/>
            <a:ext cx="8915400" cy="1846659"/>
          </a:xfrm>
        </p:spPr>
        <p:txBody>
          <a:bodyPr/>
          <a:lstStyle/>
          <a:p>
            <a:r>
              <a:rPr lang="en-US" spc="-5" dirty="0" smtClean="0"/>
              <a:t>Inputting</a:t>
            </a:r>
          </a:p>
          <a:p>
            <a:r>
              <a:rPr lang="en-US" spc="-5" dirty="0" smtClean="0"/>
              <a:t>Storing.</a:t>
            </a:r>
          </a:p>
          <a:p>
            <a:r>
              <a:rPr lang="en-US" spc="-5" dirty="0" smtClean="0"/>
              <a:t>Processing.</a:t>
            </a:r>
          </a:p>
          <a:p>
            <a:r>
              <a:rPr lang="en-US" spc="-5" dirty="0" smtClean="0"/>
              <a:t>Outputting.</a:t>
            </a:r>
          </a:p>
          <a:p>
            <a:r>
              <a:rPr lang="en-US" spc="-5" dirty="0" smtClean="0"/>
              <a:t>Controlling.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1600200"/>
            <a:ext cx="8927592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b="1" dirty="0" smtClean="0">
                <a:latin typeface="Verdana"/>
                <a:ea typeface="+mj-ea"/>
                <a:cs typeface="Verdana"/>
              </a:rPr>
              <a:t>Q. No. 1 Write five basic operations perform by computer? (5 Marks)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4724400"/>
            <a:ext cx="467677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524000"/>
            <a:ext cx="91440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b="1" dirty="0" smtClean="0"/>
              <a:t>Q. No. 4 Define following in 2 Lines? (2 Marks each=8 Marks)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/>
                <a:ea typeface="+mj-ea"/>
                <a:cs typeface="Verdana"/>
              </a:rPr>
              <a:t/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/>
                <a:ea typeface="+mj-ea"/>
                <a:cs typeface="Verdana"/>
              </a:rPr>
            </a:br>
            <a:endParaRPr kumimoji="0" lang="en-US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Verdana"/>
              <a:ea typeface="+mj-ea"/>
              <a:cs typeface="Verdan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33400" y="2362200"/>
            <a:ext cx="8016240" cy="4800599"/>
          </a:xfrm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b="1" dirty="0" smtClean="0"/>
              <a:t>Accumulator Register</a:t>
            </a:r>
          </a:p>
          <a:p>
            <a:pPr marL="342900" lvl="0" indent="-342900"/>
            <a:r>
              <a:rPr lang="en-US" dirty="0" smtClean="0"/>
              <a:t>Holds data to be operated upon, intermediate results, and the results</a:t>
            </a:r>
          </a:p>
          <a:p>
            <a:pPr marL="342900" lvl="0" indent="-342900"/>
            <a:r>
              <a:rPr lang="en-US" b="1" dirty="0" smtClean="0"/>
              <a:t>Memory Buffer Register</a:t>
            </a:r>
          </a:p>
          <a:p>
            <a:pPr marL="342900" lvl="0" indent="-342900"/>
            <a:r>
              <a:rPr lang="en-US" dirty="0" smtClean="0"/>
              <a:t>Holds contents of the accessed (read/written) memory word</a:t>
            </a:r>
          </a:p>
          <a:p>
            <a:pPr marL="342900" indent="-342900"/>
            <a:r>
              <a:rPr lang="en-US" b="1" dirty="0" smtClean="0"/>
              <a:t>EEPROM</a:t>
            </a:r>
          </a:p>
          <a:p>
            <a:pPr marL="342900" indent="-342900"/>
            <a:r>
              <a:rPr lang="en-US" dirty="0" smtClean="0"/>
              <a:t>A type of EPROM chip in which the stored information is erased by using high voltage electric pulses</a:t>
            </a:r>
          </a:p>
          <a:p>
            <a:pPr marL="342900" lvl="0" indent="-342900"/>
            <a:r>
              <a:rPr lang="en-US" b="1" dirty="0" smtClean="0"/>
              <a:t>UVEPROM</a:t>
            </a:r>
          </a:p>
          <a:p>
            <a:pPr marL="342900" indent="-342900"/>
            <a:r>
              <a:rPr lang="en-US" dirty="0" smtClean="0"/>
              <a:t>A type of EPROM chip in which the stored information is erased by exposing the chip for some time to ultra-violet light</a:t>
            </a:r>
          </a:p>
          <a:p>
            <a:pPr marL="342900" indent="-342900"/>
            <a:r>
              <a:rPr lang="en-US" b="1" dirty="0" smtClean="0"/>
              <a:t>Firmware </a:t>
            </a:r>
          </a:p>
          <a:p>
            <a:pPr marL="342900" indent="-342900"/>
            <a:r>
              <a:rPr lang="en-US" dirty="0" smtClean="0"/>
              <a:t>Firmware is software substituted for hardware and stored in read-only memory</a:t>
            </a:r>
          </a:p>
          <a:p>
            <a:pPr marL="342900" indent="-342900"/>
            <a:r>
              <a:rPr lang="en-US" b="1" dirty="0" smtClean="0"/>
              <a:t>Middleware</a:t>
            </a:r>
          </a:p>
          <a:p>
            <a:pPr marL="342900" indent="-342900"/>
            <a:r>
              <a:rPr lang="en-US" dirty="0" smtClean="0"/>
              <a:t>Act as “glue” between client and server parts of application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lvl="0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524000"/>
            <a:ext cx="91440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b="1" dirty="0" smtClean="0"/>
              <a:t>Q. No. 5 Difference between Application software and System Software? (4 Marks)</a:t>
            </a:r>
            <a:endParaRPr lang="en-US" sz="2400" b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33400" y="2362201"/>
            <a:ext cx="8016240" cy="1600200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33400" y="2286000"/>
            <a:ext cx="8991600" cy="1828801"/>
          </a:xfrm>
          <a:prstGeom prst="rect">
            <a:avLst/>
          </a:prstGeom>
        </p:spPr>
        <p:txBody>
          <a:bodyPr/>
          <a:lstStyle/>
          <a:p>
            <a:pPr indent="-342900"/>
            <a:r>
              <a:rPr lang="en-US" sz="2000" b="1" spc="-5" dirty="0" smtClean="0">
                <a:solidFill>
                  <a:srgbClr val="333333"/>
                </a:solidFill>
                <a:latin typeface="Verdana"/>
                <a:cs typeface="Verdana"/>
              </a:rPr>
              <a:t>System software  is designed to control the operation and extend the processing capability of a computer system</a:t>
            </a:r>
          </a:p>
          <a:p>
            <a:pPr indent="-342900"/>
            <a:r>
              <a:rPr lang="en-US" sz="2000" b="1" spc="-5" dirty="0" smtClean="0">
                <a:solidFill>
                  <a:srgbClr val="333333"/>
                </a:solidFill>
                <a:latin typeface="Verdana"/>
                <a:cs typeface="Verdana"/>
              </a:rPr>
              <a:t>Application  software  is designed to solve a specific problem or to do a specific task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304</Words>
  <Application>Microsoft Office PowerPoint</Application>
  <PresentationFormat>Custom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   CSE101 Intro to CS and Programming</vt:lpstr>
      <vt:lpstr>Q. No. 1 Write any five characteristics of Computer? (5 Marks) </vt:lpstr>
      <vt:lpstr>Q. No. 2 Draw block diagram of Computer Organization Units? (4 Marks)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5-Computer Arithmetic.ppt</dc:title>
  <dc:creator>Pradeep K. Sinha &amp; Priti Sinha</dc:creator>
  <cp:lastModifiedBy>Dell-PC</cp:lastModifiedBy>
  <cp:revision>35</cp:revision>
  <dcterms:created xsi:type="dcterms:W3CDTF">2017-09-20T07:58:56Z</dcterms:created>
  <dcterms:modified xsi:type="dcterms:W3CDTF">2022-10-20T03:05:41Z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2007-06-10T00:00:00Z</vt:filetime>
  </property>
  <property fmtid="{D5CDD505-2E9C-101B-9397-08002B2CF9AE}" pid="3" name="Creator">
    <vt:lpwstr>pdfFactory Pro www.pdffactory.com</vt:lpwstr>
  </property>
  <property fmtid="{D5CDD505-2E9C-101B-9397-08002B2CF9AE}" pid="4" name="LastSaved">
    <vt:filetime>2007-06-10T00:00:00Z</vt:filetime>
  </property>
</Properties>
</file>