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31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</p:sldIdLst>
  <p:sldSz cx="10058400" cy="7772400"/>
  <p:notesSz cx="10058400" cy="7772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7" d="100"/>
          <a:sy n="67" d="100"/>
        </p:scale>
        <p:origin x="-128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272223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‹#›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32323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‹#›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‹#›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‹#›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00" y="457200"/>
            <a:ext cx="9143999" cy="10119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‹#›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00" y="457200"/>
            <a:ext cx="9143999" cy="10119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516" y="778272"/>
            <a:ext cx="8151366" cy="405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34133" y="1789696"/>
            <a:ext cx="7390132" cy="4177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2323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99895" y="7089200"/>
            <a:ext cx="2974975" cy="202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76732" y="7083104"/>
            <a:ext cx="807719" cy="202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92522" y="7098345"/>
            <a:ext cx="1054734" cy="202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FFFF0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‹#›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457200" y="457200"/>
            <a:ext cx="9144000" cy="10668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CSE101 Intro to CS and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508760" y="5527040"/>
            <a:ext cx="7040880" cy="1986280"/>
          </a:xfrm>
          <a:prstGeom prst="rect">
            <a:avLst/>
          </a:prstGeom>
        </p:spPr>
        <p:txBody>
          <a:bodyPr lIns="101882" tIns="50941" rIns="101882" bIns="50941" rtlCol="0"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Lecture 4 (Week 2)</a:t>
            </a: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By Mr. </a:t>
            </a:r>
            <a:r>
              <a:rPr lang="en-US" dirty="0" err="1" smtClean="0">
                <a:solidFill>
                  <a:schemeClr val="tx1"/>
                </a:solidFill>
              </a:rPr>
              <a:t>Faheem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Shaukat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faheem@iqraisb.edu.pk</a:t>
            </a:r>
          </a:p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Github.com/</a:t>
            </a:r>
            <a:r>
              <a:rPr lang="en-US" smtClean="0">
                <a:solidFill>
                  <a:srgbClr val="FF0000"/>
                </a:solidFill>
              </a:rPr>
              <a:t>faheemshaukat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white">
          <a:xfrm>
            <a:off x="2057400" y="4404361"/>
            <a:ext cx="6591300" cy="1147868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pPr algn="ctr" defTabSz="1018824">
              <a:spcBef>
                <a:spcPct val="0"/>
              </a:spcBef>
              <a:defRPr/>
            </a:pPr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Input / Output Devices</a:t>
            </a:r>
            <a:endParaRPr lang="en-US" sz="3600" dirty="0">
              <a:solidFill>
                <a:schemeClr val="accent3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3250" name="Picture 2" descr="Image result for input output devices of comput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1" y="1600200"/>
            <a:ext cx="4457699" cy="2971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68939"/>
            <a:ext cx="5076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">
              <a:lnSpc>
                <a:spcPct val="100000"/>
              </a:lnSpc>
            </a:pPr>
            <a:r>
              <a:rPr spc="330" dirty="0"/>
              <a:t>M</a:t>
            </a:r>
            <a:r>
              <a:rPr spc="210" dirty="0"/>
              <a:t>o</a:t>
            </a:r>
            <a:r>
              <a:rPr spc="305" dirty="0"/>
              <a:t>u</a:t>
            </a:r>
            <a:r>
              <a:rPr spc="125" dirty="0"/>
              <a:t>s</a:t>
            </a:r>
            <a:r>
              <a:rPr spc="-20" dirty="0"/>
              <a:t>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95400" y="5664835"/>
            <a:ext cx="7279640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al</a:t>
            </a:r>
            <a:r>
              <a:rPr sz="2000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k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150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10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  <p:pic>
        <p:nvPicPr>
          <p:cNvPr id="98306" name="Picture 2" descr="Image result for Mouse Type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1657399"/>
            <a:ext cx="7924800" cy="38290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68939"/>
            <a:ext cx="5076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ct val="100000"/>
              </a:lnSpc>
            </a:pPr>
            <a:r>
              <a:rPr spc="25" dirty="0"/>
              <a:t>E</a:t>
            </a:r>
            <a:r>
              <a:rPr spc="200" dirty="0"/>
              <a:t>l</a:t>
            </a:r>
            <a:r>
              <a:rPr spc="315" dirty="0"/>
              <a:t>e</a:t>
            </a:r>
            <a:r>
              <a:rPr spc="80" dirty="0"/>
              <a:t>c</a:t>
            </a:r>
            <a:r>
              <a:rPr spc="-15" dirty="0"/>
              <a:t>t</a:t>
            </a:r>
            <a:r>
              <a:rPr spc="-490" dirty="0"/>
              <a:t> </a:t>
            </a:r>
            <a:r>
              <a:rPr spc="350" dirty="0"/>
              <a:t>r</a:t>
            </a:r>
            <a:r>
              <a:rPr spc="210" dirty="0"/>
              <a:t>o</a:t>
            </a:r>
            <a:r>
              <a:rPr spc="330" dirty="0"/>
              <a:t>n</a:t>
            </a:r>
            <a:r>
              <a:rPr spc="175" dirty="0"/>
              <a:t>i</a:t>
            </a:r>
            <a:r>
              <a:rPr spc="-20" dirty="0"/>
              <a:t>c</a:t>
            </a:r>
            <a:r>
              <a:rPr spc="335" dirty="0"/>
              <a:t> </a:t>
            </a:r>
            <a:r>
              <a:rPr spc="170" dirty="0"/>
              <a:t>P</a:t>
            </a:r>
            <a:r>
              <a:rPr spc="340" dirty="0"/>
              <a:t>e</a:t>
            </a:r>
            <a:r>
              <a:rPr spc="-20" dirty="0"/>
              <a:t>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152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11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5957" y="1789696"/>
            <a:ext cx="7287259" cy="297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n-b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nt-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nd-d</a:t>
            </a:r>
            <a:r>
              <a:rPr sz="2000" spc="-4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aw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ce</a:t>
            </a:r>
            <a:endParaRPr sz="2000">
              <a:latin typeface="Verdana"/>
              <a:cs typeface="Verdana"/>
            </a:endParaRPr>
          </a:p>
          <a:p>
            <a:pPr marL="356870" marR="163195" indent="-344805">
              <a:lnSpc>
                <a:spcPct val="100000"/>
              </a:lnSpc>
              <a:spcBef>
                <a:spcPts val="1415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4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it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scr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rec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aw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ph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scr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en</a:t>
            </a:r>
            <a:endParaRPr sz="2000">
              <a:latin typeface="Verdana"/>
              <a:cs typeface="Verdana"/>
            </a:endParaRPr>
          </a:p>
          <a:p>
            <a:pPr marL="356870" marR="348615" indent="-344805">
              <a:lnSpc>
                <a:spcPct val="100000"/>
              </a:lnSpc>
              <a:spcBef>
                <a:spcPts val="1440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wr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17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4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al</a:t>
            </a:r>
            <a:r>
              <a:rPr sz="2000" u="sng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ad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fo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rec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3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of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fo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em</a:t>
            </a:r>
            <a:endParaRPr sz="2000">
              <a:latin typeface="Verdana"/>
              <a:cs typeface="Verdana"/>
            </a:endParaRPr>
          </a:p>
          <a:p>
            <a:pPr marL="356870" marR="5080" indent="-344805">
              <a:lnSpc>
                <a:spcPct val="100000"/>
              </a:lnSpc>
              <a:spcBef>
                <a:spcPts val="1440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ress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butt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ame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as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i="1" spc="-10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2000" i="1" spc="-37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i="1" spc="100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2000" i="1" spc="120" dirty="0">
                <a:solidFill>
                  <a:srgbClr val="323232"/>
                </a:solidFill>
                <a:latin typeface="Arial"/>
                <a:cs typeface="Arial"/>
              </a:rPr>
              <a:t>g</a:t>
            </a:r>
            <a:r>
              <a:rPr sz="2000" i="1" spc="140" dirty="0">
                <a:solidFill>
                  <a:srgbClr val="323232"/>
                </a:solidFill>
                <a:latin typeface="Arial"/>
                <a:cs typeface="Arial"/>
              </a:rPr>
              <a:t>h</a:t>
            </a:r>
            <a:r>
              <a:rPr sz="2000" i="1" spc="225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2000" i="1" spc="-10" dirty="0">
                <a:solidFill>
                  <a:srgbClr val="323232"/>
                </a:solidFill>
                <a:latin typeface="Arial"/>
                <a:cs typeface="Arial"/>
              </a:rPr>
              <a:t>-</a:t>
            </a:r>
            <a:r>
              <a:rPr sz="2000" i="1" spc="-31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i="1" spc="120" dirty="0">
                <a:solidFill>
                  <a:srgbClr val="323232"/>
                </a:solidFill>
                <a:latin typeface="Arial"/>
                <a:cs typeface="Arial"/>
              </a:rPr>
              <a:t>b</a:t>
            </a:r>
            <a:r>
              <a:rPr sz="2000" i="1" spc="125" dirty="0">
                <a:solidFill>
                  <a:srgbClr val="323232"/>
                </a:solidFill>
                <a:latin typeface="Arial"/>
                <a:cs typeface="Arial"/>
              </a:rPr>
              <a:t>u</a:t>
            </a:r>
            <a:r>
              <a:rPr sz="2000" i="1" spc="225" dirty="0">
                <a:solidFill>
                  <a:srgbClr val="323232"/>
                </a:solidFill>
                <a:latin typeface="Arial"/>
                <a:cs typeface="Arial"/>
              </a:rPr>
              <a:t>tt</a:t>
            </a:r>
            <a:r>
              <a:rPr sz="2000" i="1" spc="75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2000" i="1" spc="145" dirty="0">
                <a:solidFill>
                  <a:srgbClr val="323232"/>
                </a:solidFill>
                <a:latin typeface="Arial"/>
                <a:cs typeface="Arial"/>
              </a:rPr>
              <a:t>n</a:t>
            </a:r>
            <a:r>
              <a:rPr sz="2000" i="1" spc="-10" dirty="0">
                <a:solidFill>
                  <a:srgbClr val="323232"/>
                </a:solidFill>
                <a:latin typeface="Arial"/>
                <a:cs typeface="Arial"/>
              </a:rPr>
              <a:t>-</a:t>
            </a:r>
            <a:r>
              <a:rPr sz="2000" i="1" spc="-30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i="1" spc="25" dirty="0">
                <a:solidFill>
                  <a:srgbClr val="323232"/>
                </a:solidFill>
                <a:latin typeface="Arial"/>
                <a:cs typeface="Arial"/>
              </a:rPr>
              <a:t>c</a:t>
            </a:r>
            <a:r>
              <a:rPr sz="2000" i="1" spc="100" dirty="0">
                <a:solidFill>
                  <a:srgbClr val="323232"/>
                </a:solidFill>
                <a:latin typeface="Arial"/>
                <a:cs typeface="Arial"/>
              </a:rPr>
              <a:t>li</a:t>
            </a:r>
            <a:r>
              <a:rPr sz="2000" i="1" spc="25" dirty="0">
                <a:solidFill>
                  <a:srgbClr val="323232"/>
                </a:solidFill>
                <a:latin typeface="Arial"/>
                <a:cs typeface="Arial"/>
              </a:rPr>
              <a:t>c</a:t>
            </a:r>
            <a:r>
              <a:rPr sz="2000" i="1" spc="-10" dirty="0">
                <a:solidFill>
                  <a:srgbClr val="323232"/>
                </a:solidFill>
                <a:latin typeface="Arial"/>
                <a:cs typeface="Arial"/>
              </a:rPr>
              <a:t>k</a:t>
            </a:r>
            <a:r>
              <a:rPr sz="2000" i="1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i="1" spc="-23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2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se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68939"/>
            <a:ext cx="5076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87044" y="774716"/>
            <a:ext cx="3057525" cy="431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27810" algn="l"/>
              </a:tabLst>
            </a:pP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200" b="1" spc="8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1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8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35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3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152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12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32053" y="1792744"/>
            <a:ext cx="7677150" cy="24365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427355" indent="-344805">
              <a:lnSpc>
                <a:spcPct val="100000"/>
              </a:lnSpc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2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25">
                <a:solidFill>
                  <a:srgbClr val="323232"/>
                </a:solidFill>
                <a:latin typeface="Verdana"/>
                <a:cs typeface="Verdana"/>
              </a:rPr>
              <a:t>os</a:t>
            </a:r>
            <a:r>
              <a:rPr sz="2000" spc="-1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smtClean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5" smtClean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smtClean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spc="15" smtClean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30" smtClean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lang="en-US" sz="2000" spc="-10" dirty="0" smtClean="0">
                <a:solidFill>
                  <a:srgbClr val="323232"/>
                </a:solidFill>
                <a:latin typeface="Verdana"/>
                <a:cs typeface="Verdana"/>
              </a:rPr>
              <a:t> </a:t>
            </a:r>
            <a:r>
              <a:rPr sz="2000" spc="-15" smtClean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smtClean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smtClean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4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ut</a:t>
            </a:r>
            <a:r>
              <a:rPr sz="2000" spc="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es</a:t>
            </a:r>
            <a:endParaRPr sz="2000">
              <a:latin typeface="Verdana"/>
              <a:cs typeface="Verdana"/>
            </a:endParaRPr>
          </a:p>
          <a:p>
            <a:pPr marL="356870" marR="5080" indent="-344805">
              <a:lnSpc>
                <a:spcPct val="100000"/>
              </a:lnSpc>
              <a:spcBef>
                <a:spcPts val="1055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ho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os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ava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il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3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pt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hin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u="sng" spc="-5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ing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en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ay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en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spc="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Verdana"/>
                <a:cs typeface="Verdana"/>
              </a:rPr>
              <a:t>hu</a:t>
            </a:r>
            <a:r>
              <a:rPr sz="2000" spc="-15" dirty="0">
                <a:solidFill>
                  <a:srgbClr val="FF0000"/>
                </a:solidFill>
                <a:latin typeface="Verdana"/>
                <a:cs typeface="Verdana"/>
              </a:rPr>
              <a:t>ma</a:t>
            </a:r>
            <a:r>
              <a:rPr sz="2000" spc="-5" dirty="0">
                <a:solidFill>
                  <a:srgbClr val="FF0000"/>
                </a:solidFill>
                <a:latin typeface="Verdana"/>
                <a:cs typeface="Verdana"/>
              </a:rPr>
              <a:t>n-</a:t>
            </a:r>
            <a:r>
              <a:rPr sz="2000" dirty="0">
                <a:solidFill>
                  <a:srgbClr val="FF0000"/>
                </a:solidFill>
                <a:latin typeface="Verdana"/>
                <a:cs typeface="Verdana"/>
              </a:rPr>
              <a:t>c</a:t>
            </a:r>
            <a:r>
              <a:rPr sz="2000" spc="-25" dirty="0">
                <a:solidFill>
                  <a:srgbClr val="FF0000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FF0000"/>
                </a:solidFill>
                <a:latin typeface="Verdana"/>
                <a:cs typeface="Verdana"/>
              </a:rPr>
              <a:t>mp</a:t>
            </a:r>
            <a:r>
              <a:rPr sz="2000" spc="-5" dirty="0">
                <a:solidFill>
                  <a:srgbClr val="FF0000"/>
                </a:solidFill>
                <a:latin typeface="Verdana"/>
                <a:cs typeface="Verdana"/>
              </a:rPr>
              <a:t>ut</a:t>
            </a:r>
            <a:r>
              <a:rPr sz="2000" spc="-30" dirty="0">
                <a:solidFill>
                  <a:srgbClr val="FF0000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FF0000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FF0000"/>
                </a:solidFill>
                <a:latin typeface="Verdana"/>
                <a:cs typeface="Verdana"/>
              </a:rPr>
              <a:t>nt</a:t>
            </a:r>
            <a:r>
              <a:rPr sz="2000" spc="-30" dirty="0">
                <a:solidFill>
                  <a:srgbClr val="FF0000"/>
                </a:solidFill>
                <a:latin typeface="Verdana"/>
                <a:cs typeface="Verdana"/>
              </a:rPr>
              <a:t>er</a:t>
            </a:r>
            <a:r>
              <a:rPr sz="2000" spc="-15" dirty="0">
                <a:solidFill>
                  <a:srgbClr val="FF0000"/>
                </a:solidFill>
                <a:latin typeface="Verdana"/>
                <a:cs typeface="Verdana"/>
              </a:rPr>
              <a:t>fa</a:t>
            </a:r>
            <a:r>
              <a:rPr sz="2000" spc="-25" dirty="0">
                <a:solidFill>
                  <a:srgbClr val="FF0000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FF0000"/>
                </a:solidFill>
                <a:latin typeface="Verdana"/>
                <a:cs typeface="Verdana"/>
              </a:rPr>
              <a:t>e</a:t>
            </a:r>
            <a:r>
              <a:rPr sz="2000" spc="20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endParaRPr sz="2000">
              <a:latin typeface="Verdana"/>
              <a:cs typeface="Verdana"/>
            </a:endParaRPr>
          </a:p>
          <a:p>
            <a:pPr marL="356870" marR="324485">
              <a:lnSpc>
                <a:spcPct val="100000"/>
              </a:lnSpc>
            </a:pPr>
            <a:r>
              <a:rPr sz="2000" i="1" spc="100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2000" i="1" spc="145" dirty="0">
                <a:solidFill>
                  <a:srgbClr val="323232"/>
                </a:solidFill>
                <a:latin typeface="Arial"/>
                <a:cs typeface="Arial"/>
              </a:rPr>
              <a:t>n</a:t>
            </a:r>
            <a:r>
              <a:rPr sz="2000" i="1" spc="125" dirty="0">
                <a:solidFill>
                  <a:srgbClr val="323232"/>
                </a:solidFill>
                <a:latin typeface="Arial"/>
                <a:cs typeface="Arial"/>
              </a:rPr>
              <a:t>f</a:t>
            </a:r>
            <a:r>
              <a:rPr sz="2000" i="1" spc="75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2000" i="1" spc="165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2000" i="1" spc="260" dirty="0">
                <a:solidFill>
                  <a:srgbClr val="323232"/>
                </a:solidFill>
                <a:latin typeface="Arial"/>
                <a:cs typeface="Arial"/>
              </a:rPr>
              <a:t>m</a:t>
            </a:r>
            <a:r>
              <a:rPr sz="2000" i="1" spc="70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2000" i="1" spc="225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2000" i="1" spc="100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2000" i="1" spc="75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2000" i="1" spc="-15" dirty="0">
                <a:solidFill>
                  <a:srgbClr val="323232"/>
                </a:solidFill>
                <a:latin typeface="Arial"/>
                <a:cs typeface="Arial"/>
              </a:rPr>
              <a:t>n</a:t>
            </a:r>
            <a:r>
              <a:rPr sz="2000" i="1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i="1" spc="-254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i="1" spc="170" dirty="0">
                <a:solidFill>
                  <a:srgbClr val="323232"/>
                </a:solidFill>
                <a:latin typeface="Arial"/>
                <a:cs typeface="Arial"/>
              </a:rPr>
              <a:t>k</a:t>
            </a:r>
            <a:r>
              <a:rPr sz="2000" i="1" spc="100" dirty="0">
                <a:solidFill>
                  <a:srgbClr val="323232"/>
                </a:solidFill>
                <a:latin typeface="Arial"/>
                <a:cs typeface="Arial"/>
              </a:rPr>
              <a:t>io</a:t>
            </a:r>
            <a:r>
              <a:rPr sz="2000" i="1" spc="25" dirty="0">
                <a:solidFill>
                  <a:srgbClr val="323232"/>
                </a:solidFill>
                <a:latin typeface="Arial"/>
                <a:cs typeface="Arial"/>
              </a:rPr>
              <a:t>s</a:t>
            </a:r>
            <a:r>
              <a:rPr sz="2000" i="1" spc="170" dirty="0">
                <a:solidFill>
                  <a:srgbClr val="323232"/>
                </a:solidFill>
                <a:latin typeface="Arial"/>
                <a:cs typeface="Arial"/>
              </a:rPr>
              <a:t>k</a:t>
            </a:r>
            <a:r>
              <a:rPr sz="2000" i="1" spc="-10" dirty="0">
                <a:solidFill>
                  <a:srgbClr val="323232"/>
                </a:solidFill>
                <a:latin typeface="Arial"/>
                <a:cs typeface="Arial"/>
              </a:rPr>
              <a:t>s</a:t>
            </a:r>
            <a:r>
              <a:rPr sz="2000" i="1" spc="16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(un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fo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5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TM)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65708" y="787416"/>
            <a:ext cx="5206365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19200" algn="l"/>
                <a:tab pos="3450590" algn="l"/>
              </a:tabLst>
            </a:pPr>
            <a:r>
              <a:rPr sz="3200" b="1" spc="3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1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8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33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33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33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29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1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153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13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2909" y="1792744"/>
            <a:ext cx="8035290" cy="36420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82550" indent="-344805">
              <a:lnSpc>
                <a:spcPct val="100000"/>
              </a:lnSpc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npu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that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rec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ntr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ute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ocu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nts</a:t>
            </a:r>
            <a:endParaRPr sz="2000" u="sng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</a:t>
            </a:r>
            <a:r>
              <a:rPr sz="2000" spc="-15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u="sng" spc="-20" smtClean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5" smtClean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-15" smtClean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du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hu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man</a:t>
            </a:r>
            <a:r>
              <a:rPr sz="2000" u="sng" spc="229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ff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y,</a:t>
            </a:r>
            <a:r>
              <a:rPr sz="2000" u="sng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u="sng" spc="-3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u="sng" spc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u="sng" spc="-15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5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u="sng" spc="-5" dirty="0" smtClean="0">
                <a:solidFill>
                  <a:srgbClr val="323232"/>
                </a:solidFill>
                <a:latin typeface="Times New Roman"/>
                <a:cs typeface="Times New Roman"/>
              </a:rPr>
              <a:t>     </a:t>
            </a:r>
            <a:r>
              <a:rPr lang="en-US" sz="2000" spc="-5" dirty="0" smtClean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u="sng" spc="-10" smtClean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15" smtClean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smtClean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smtClean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195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cr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u="sng" spc="-15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5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u="sng" spc="15" smtClean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smtClean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smtClean="0">
                <a:solidFill>
                  <a:srgbClr val="323232"/>
                </a:solidFill>
                <a:latin typeface="Verdana"/>
                <a:cs typeface="Verdana"/>
              </a:rPr>
              <a:t>fo</a:t>
            </a:r>
            <a:r>
              <a:rPr sz="2000" u="sng" spc="-25" smtClean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smtClean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u="sng" spc="-5" smtClean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15" smtClean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25" smtClean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smtClean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204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roces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ed</a:t>
            </a:r>
            <a:endParaRPr sz="2000" u="sng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qu</a:t>
            </a:r>
            <a:r>
              <a:rPr sz="2000" spc="-4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lit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2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nts</a:t>
            </a:r>
            <a:endParaRPr sz="2000">
              <a:latin typeface="Verdana"/>
              <a:cs typeface="Verdana"/>
            </a:endParaRPr>
          </a:p>
          <a:p>
            <a:pPr marL="356870" marR="5080" indent="-344805">
              <a:lnSpc>
                <a:spcPct val="100000"/>
              </a:lnSpc>
              <a:spcBef>
                <a:spcPts val="1080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nnin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gn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z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ng</a:t>
            </a:r>
            <a:r>
              <a:rPr sz="2000" spc="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ks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rs</a:t>
            </a:r>
            <a:endParaRPr sz="2000">
              <a:latin typeface="Verdana"/>
              <a:cs typeface="Verdana"/>
            </a:endParaRPr>
          </a:p>
          <a:p>
            <a:pPr marL="356870" marR="460375" indent="-344805">
              <a:lnSpc>
                <a:spcPct val="100000"/>
              </a:lnSpc>
              <a:spcBef>
                <a:spcPts val="1080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or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in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k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4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4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cr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4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cy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68939"/>
            <a:ext cx="5076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6564" y="774716"/>
            <a:ext cx="3448050" cy="431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31314" algn="l"/>
              </a:tabLst>
            </a:pP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spc="-3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26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1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8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33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153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14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2909" y="1792744"/>
            <a:ext cx="7179945" cy="2128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u="sng" spc="-3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npu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that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fo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at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endParaRPr sz="2000" u="sng">
              <a:latin typeface="Verdana"/>
              <a:cs typeface="Verdana"/>
            </a:endParaRPr>
          </a:p>
          <a:p>
            <a:pPr marL="356870" marR="316230" indent="-344805">
              <a:lnSpc>
                <a:spcPct val="100000"/>
              </a:lnSpc>
              <a:spcBef>
                <a:spcPts val="1055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fo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at</a:t>
            </a:r>
            <a:r>
              <a:rPr sz="2000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sc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nn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map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on</a:t>
            </a:r>
            <a:endParaRPr sz="2000">
              <a:latin typeface="Verdana"/>
              <a:cs typeface="Verdana"/>
            </a:endParaRPr>
          </a:p>
          <a:p>
            <a:pPr marL="356870" marR="140335" indent="-344805">
              <a:lnSpc>
                <a:spcPct val="100000"/>
              </a:lnSpc>
              <a:spcBef>
                <a:spcPts val="1080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St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ore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ere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-p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roc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ss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endParaRPr sz="2000" u="sng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68939"/>
            <a:ext cx="5076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153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4" name="object 9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95" name="object 9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96" name="object 9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15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  <p:sp>
        <p:nvSpPr>
          <p:cNvPr id="92" name="object 92"/>
          <p:cNvSpPr txBox="1"/>
          <p:nvPr/>
        </p:nvSpPr>
        <p:spPr>
          <a:xfrm>
            <a:off x="965708" y="849306"/>
            <a:ext cx="67710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33119" algn="l"/>
                <a:tab pos="2439670" algn="l"/>
                <a:tab pos="3989070" algn="l"/>
                <a:tab pos="5201285" algn="l"/>
              </a:tabLst>
            </a:pPr>
            <a:r>
              <a:rPr sz="2400" b="1" spc="17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400" b="1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o	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b="1" spc="18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400" b="1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400" b="1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18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n	</a:t>
            </a:r>
            <a:r>
              <a:rPr sz="2400" b="1" spc="17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22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400" b="1" spc="21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400" b="1" spc="2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spc="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18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f	I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400" b="1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2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2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e	</a:t>
            </a:r>
            <a:r>
              <a:rPr sz="2400" b="1" spc="1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spc="7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b="1" spc="2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240" dirty="0">
                <a:solidFill>
                  <a:srgbClr val="FFFFFF"/>
                </a:solidFill>
                <a:latin typeface="Arial"/>
                <a:cs typeface="Arial"/>
              </a:rPr>
              <a:t>nn</a:t>
            </a:r>
            <a:r>
              <a:rPr sz="2400" b="1" spc="2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26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83970" name="Picture 2" descr="Image result for flatbed and handheld scanner"/>
          <p:cNvPicPr>
            <a:picLocks noChangeAspect="1" noChangeArrowheads="1"/>
          </p:cNvPicPr>
          <p:nvPr/>
        </p:nvPicPr>
        <p:blipFill>
          <a:blip r:embed="rId4"/>
          <a:srcRect t="25052" b="13152"/>
          <a:stretch>
            <a:fillRect/>
          </a:stretch>
        </p:blipFill>
        <p:spPr bwMode="auto">
          <a:xfrm>
            <a:off x="457200" y="1828800"/>
            <a:ext cx="9144000" cy="441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4847" y="468939"/>
            <a:ext cx="8493760" cy="51475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9000">
              <a:lnSpc>
                <a:spcPct val="100000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400" b="1" spc="17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spc="21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-3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1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spc="7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b="1" spc="2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b="1" spc="3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b="1" spc="24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400" b="1" spc="265" dirty="0">
                <a:solidFill>
                  <a:srgbClr val="FFFFFF"/>
                </a:solidFill>
                <a:latin typeface="Arial"/>
                <a:cs typeface="Arial"/>
              </a:rPr>
              <a:t>ara</a:t>
            </a:r>
            <a:r>
              <a:rPr sz="2400" b="1" spc="5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-3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2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2152015" algn="l"/>
                <a:tab pos="3307715" algn="l"/>
              </a:tabLst>
            </a:pPr>
            <a:r>
              <a:rPr sz="2400" b="1" spc="1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b="1" spc="2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7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b="1" spc="18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spc="2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400" b="1" spc="2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1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-3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1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spc="18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n	(</a:t>
            </a:r>
            <a:r>
              <a:rPr sz="2400" b="1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19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b="1" spc="16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)	</a:t>
            </a:r>
            <a:r>
              <a:rPr sz="2400" b="1" spc="254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400" b="1" spc="245" dirty="0">
                <a:solidFill>
                  <a:srgbClr val="FFFFFF"/>
                </a:solidFill>
                <a:latin typeface="Arial"/>
                <a:cs typeface="Arial"/>
              </a:rPr>
              <a:t>ev</a:t>
            </a:r>
            <a:r>
              <a:rPr sz="2400" b="1" spc="1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spc="7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798830" marR="551815" indent="-344805" algn="just">
              <a:lnSpc>
                <a:spcPct val="100000"/>
              </a:lnSpc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  </a:t>
            </a:r>
            <a:r>
              <a:rPr sz="2000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nn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qu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pp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17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gn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(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of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)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at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map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qu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u="sng" spc="-4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AS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II</a:t>
            </a:r>
            <a:r>
              <a:rPr sz="2000" u="sng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es</a:t>
            </a:r>
            <a:endParaRPr sz="2000" u="sng">
              <a:latin typeface="Verdana"/>
              <a:cs typeface="Verdana"/>
            </a:endParaRPr>
          </a:p>
          <a:p>
            <a:pPr marL="798830" marR="401320" indent="-344805">
              <a:lnSpc>
                <a:spcPct val="100000"/>
              </a:lnSpc>
              <a:spcBef>
                <a:spcPts val="1080"/>
              </a:spcBef>
              <a:tabLst>
                <a:tab pos="79883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wor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oce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npu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xt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qu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res</a:t>
            </a:r>
            <a:r>
              <a:rPr sz="2000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xt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ge</a:t>
            </a:r>
            <a:endParaRPr sz="2000">
              <a:latin typeface="Verdana"/>
              <a:cs typeface="Verdana"/>
            </a:endParaRPr>
          </a:p>
          <a:p>
            <a:pPr marL="798830" marR="436245" indent="-344805">
              <a:lnSpc>
                <a:spcPct val="100000"/>
              </a:lnSpc>
              <a:spcBef>
                <a:spcPts val="1055"/>
              </a:spcBef>
              <a:tabLst>
                <a:tab pos="79883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of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x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x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ff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4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spc="0" dirty="0">
                <a:solidFill>
                  <a:srgbClr val="323232"/>
                </a:solidFill>
                <a:latin typeface="Verdana"/>
                <a:cs typeface="Verdana"/>
              </a:rPr>
              <a:t>k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gn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z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4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it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mb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of</a:t>
            </a:r>
            <a:r>
              <a:rPr sz="2000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fa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nts</a:t>
            </a:r>
            <a:endParaRPr sz="2000">
              <a:latin typeface="Verdana"/>
              <a:cs typeface="Verdana"/>
            </a:endParaRPr>
          </a:p>
          <a:p>
            <a:pPr marL="798830" marR="431800" indent="-344805">
              <a:lnSpc>
                <a:spcPct val="100000"/>
              </a:lnSpc>
              <a:spcBef>
                <a:spcPts val="1080"/>
              </a:spcBef>
              <a:tabLst>
                <a:tab pos="79883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Tw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nd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R-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(Am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nd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d)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R-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20" dirty="0">
                <a:solidFill>
                  <a:srgbClr val="323232"/>
                </a:solidFill>
                <a:latin typeface="Verdana"/>
                <a:cs typeface="Verdana"/>
              </a:rPr>
              <a:t>(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nd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154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16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68939"/>
            <a:ext cx="5076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83996" y="849306"/>
            <a:ext cx="46507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273935" algn="l"/>
                <a:tab pos="3585210" algn="l"/>
              </a:tabLst>
            </a:pPr>
            <a:r>
              <a:rPr sz="2400" b="1" spc="17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spc="21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-3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1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spc="7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b="1" spc="2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b="1" spc="3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27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400" b="1" spc="265" dirty="0">
                <a:solidFill>
                  <a:srgbClr val="FFFFFF"/>
                </a:solidFill>
                <a:latin typeface="Arial"/>
                <a:cs typeface="Arial"/>
              </a:rPr>
              <a:t>ar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k	</a:t>
            </a:r>
            <a:r>
              <a:rPr sz="2400" b="1" spc="1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b="1" spc="2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2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18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400" b="1" spc="2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r	(</a:t>
            </a:r>
            <a:r>
              <a:rPr sz="2400" b="1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17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spc="27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400" b="1" spc="1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155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17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19861" y="1777504"/>
            <a:ext cx="7791450" cy="27443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495300" indent="-344805">
              <a:lnSpc>
                <a:spcPct val="100000"/>
              </a:lnSpc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nn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2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gni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z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-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of</a:t>
            </a:r>
            <a:r>
              <a:rPr sz="2000" u="sng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k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en</a:t>
            </a:r>
            <a:endParaRPr sz="2000" u="sng">
              <a:latin typeface="Verdana"/>
              <a:cs typeface="Verdana"/>
            </a:endParaRPr>
          </a:p>
          <a:p>
            <a:pPr marL="356870" marR="680085" indent="-344805">
              <a:lnSpc>
                <a:spcPct val="100000"/>
              </a:lnSpc>
              <a:spcBef>
                <a:spcPts val="1080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bj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qu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npu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that</a:t>
            </a:r>
            <a:r>
              <a:rPr sz="2000" spc="17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ho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endParaRPr sz="2000">
              <a:latin typeface="Verdana"/>
              <a:cs typeface="Verdana"/>
            </a:endParaRPr>
          </a:p>
          <a:p>
            <a:pPr marL="356870" marR="5080" indent="-344805">
              <a:lnSpc>
                <a:spcPct val="100000"/>
              </a:lnSpc>
              <a:spcBef>
                <a:spcPts val="1080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hn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qu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gni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ks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fo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ng</a:t>
            </a:r>
            <a:r>
              <a:rPr sz="2000" spc="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ght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nn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ght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ks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68939"/>
            <a:ext cx="5076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0700" y="5856450"/>
            <a:ext cx="7056120" cy="580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latin typeface="Verdana"/>
                <a:cs typeface="Verdana"/>
              </a:rPr>
              <a:t>(a</a:t>
            </a:r>
            <a:r>
              <a:rPr sz="1600" dirty="0">
                <a:latin typeface="Verdana"/>
                <a:cs typeface="Verdana"/>
              </a:rPr>
              <a:t>)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Verdana"/>
                <a:cs typeface="Verdana"/>
              </a:rPr>
              <a:t>Q</a:t>
            </a:r>
            <a:r>
              <a:rPr sz="1600" spc="-10" dirty="0">
                <a:latin typeface="Verdana"/>
                <a:cs typeface="Verdana"/>
              </a:rPr>
              <a:t>u</a:t>
            </a:r>
            <a:r>
              <a:rPr sz="1600" dirty="0">
                <a:latin typeface="Verdana"/>
                <a:cs typeface="Verdana"/>
              </a:rPr>
              <a:t>es</a:t>
            </a:r>
            <a:r>
              <a:rPr sz="1600" spc="-10" dirty="0">
                <a:latin typeface="Verdana"/>
                <a:cs typeface="Verdana"/>
              </a:rPr>
              <a:t>t</a:t>
            </a:r>
            <a:r>
              <a:rPr sz="1600" spc="-15" dirty="0">
                <a:latin typeface="Verdana"/>
                <a:cs typeface="Verdana"/>
              </a:rPr>
              <a:t>i</a:t>
            </a:r>
            <a:r>
              <a:rPr sz="1600" spc="5" dirty="0">
                <a:latin typeface="Verdana"/>
                <a:cs typeface="Verdana"/>
              </a:rPr>
              <a:t>o</a:t>
            </a:r>
            <a:r>
              <a:rPr sz="1600" dirty="0">
                <a:latin typeface="Verdana"/>
                <a:cs typeface="Verdana"/>
              </a:rPr>
              <a:t>n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Verdana"/>
                <a:cs typeface="Verdana"/>
              </a:rPr>
              <a:t>s</a:t>
            </a:r>
            <a:r>
              <a:rPr sz="1600" spc="-35" dirty="0">
                <a:latin typeface="Verdana"/>
                <a:cs typeface="Verdana"/>
              </a:rPr>
              <a:t>h</a:t>
            </a:r>
            <a:r>
              <a:rPr sz="1600" dirty="0">
                <a:latin typeface="Verdana"/>
                <a:cs typeface="Verdana"/>
              </a:rPr>
              <a:t>eet</a:t>
            </a:r>
            <a:endParaRPr sz="1600">
              <a:latin typeface="Verdana"/>
              <a:cs typeface="Verdana"/>
            </a:endParaRPr>
          </a:p>
          <a:p>
            <a:pPr marL="36830">
              <a:lnSpc>
                <a:spcPct val="100000"/>
              </a:lnSpc>
              <a:spcBef>
                <a:spcPts val="840"/>
              </a:spcBef>
            </a:pPr>
            <a:r>
              <a:rPr sz="1600" dirty="0">
                <a:latin typeface="Verdana"/>
                <a:cs typeface="Verdana"/>
              </a:rPr>
              <a:t>A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Verdana"/>
                <a:cs typeface="Verdana"/>
              </a:rPr>
              <a:t>s</a:t>
            </a:r>
            <a:r>
              <a:rPr sz="1600" spc="-10" dirty="0">
                <a:latin typeface="Verdana"/>
                <a:cs typeface="Verdana"/>
              </a:rPr>
              <a:t>a</a:t>
            </a:r>
            <a:r>
              <a:rPr sz="1600" dirty="0">
                <a:latin typeface="Verdana"/>
                <a:cs typeface="Verdana"/>
              </a:rPr>
              <a:t>m</a:t>
            </a:r>
            <a:r>
              <a:rPr sz="1600" spc="5" dirty="0">
                <a:latin typeface="Verdana"/>
                <a:cs typeface="Verdana"/>
              </a:rPr>
              <a:t>p</a:t>
            </a:r>
            <a:r>
              <a:rPr sz="1600" spc="-10" dirty="0">
                <a:latin typeface="Verdana"/>
                <a:cs typeface="Verdana"/>
              </a:rPr>
              <a:t>l</a:t>
            </a:r>
            <a:r>
              <a:rPr sz="1600" dirty="0">
                <a:latin typeface="Verdana"/>
                <a:cs typeface="Verdana"/>
              </a:rPr>
              <a:t>e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u</a:t>
            </a:r>
            <a:r>
              <a:rPr sz="1600" dirty="0">
                <a:latin typeface="Verdana"/>
                <a:cs typeface="Verdana"/>
              </a:rPr>
              <a:t>se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Verdana"/>
                <a:cs typeface="Verdana"/>
              </a:rPr>
              <a:t>o</a:t>
            </a:r>
            <a:r>
              <a:rPr sz="1600" dirty="0">
                <a:latin typeface="Verdana"/>
                <a:cs typeface="Verdana"/>
              </a:rPr>
              <a:t>f</a:t>
            </a:r>
            <a:r>
              <a:rPr sz="1600" spc="18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Verdana"/>
                <a:cs typeface="Verdana"/>
              </a:rPr>
              <a:t>O</a:t>
            </a:r>
            <a:r>
              <a:rPr sz="1600" spc="-40" dirty="0">
                <a:latin typeface="Verdana"/>
                <a:cs typeface="Verdana"/>
              </a:rPr>
              <a:t>M</a:t>
            </a:r>
            <a:r>
              <a:rPr sz="1600" dirty="0">
                <a:latin typeface="Verdana"/>
                <a:cs typeface="Verdana"/>
              </a:rPr>
              <a:t>R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Verdana"/>
                <a:cs typeface="Verdana"/>
              </a:rPr>
              <a:t>f</a:t>
            </a:r>
            <a:r>
              <a:rPr sz="1600" spc="-20" dirty="0">
                <a:latin typeface="Verdana"/>
                <a:cs typeface="Verdana"/>
              </a:rPr>
              <a:t>o</a:t>
            </a:r>
            <a:r>
              <a:rPr sz="1600" dirty="0">
                <a:latin typeface="Verdana"/>
                <a:cs typeface="Verdana"/>
              </a:rPr>
              <a:t>r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Verdana"/>
                <a:cs typeface="Verdana"/>
              </a:rPr>
              <a:t>gr</a:t>
            </a:r>
            <a:r>
              <a:rPr sz="1600" spc="-10" dirty="0">
                <a:latin typeface="Verdana"/>
                <a:cs typeface="Verdana"/>
              </a:rPr>
              <a:t>a</a:t>
            </a:r>
            <a:r>
              <a:rPr sz="1600" spc="-20" dirty="0">
                <a:latin typeface="Verdana"/>
                <a:cs typeface="Verdana"/>
              </a:rPr>
              <a:t>d</a:t>
            </a:r>
            <a:r>
              <a:rPr sz="1600" spc="-10" dirty="0">
                <a:latin typeface="Verdana"/>
                <a:cs typeface="Verdana"/>
              </a:rPr>
              <a:t>in</a:t>
            </a:r>
            <a:r>
              <a:rPr sz="1600" dirty="0">
                <a:latin typeface="Verdana"/>
                <a:cs typeface="Verdana"/>
              </a:rPr>
              <a:t>g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Verdana"/>
                <a:cs typeface="Verdana"/>
              </a:rPr>
              <a:t>t</a:t>
            </a:r>
            <a:r>
              <a:rPr sz="1600" dirty="0">
                <a:latin typeface="Verdana"/>
                <a:cs typeface="Verdana"/>
              </a:rPr>
              <a:t>es</a:t>
            </a:r>
            <a:r>
              <a:rPr sz="1600" spc="-10" dirty="0">
                <a:latin typeface="Verdana"/>
                <a:cs typeface="Verdana"/>
              </a:rPr>
              <a:t>t</a:t>
            </a:r>
            <a:r>
              <a:rPr sz="1600" dirty="0">
                <a:latin typeface="Verdana"/>
                <a:cs typeface="Verdana"/>
              </a:rPr>
              <a:t>s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Verdana"/>
                <a:cs typeface="Verdana"/>
              </a:rPr>
              <a:t>w</a:t>
            </a:r>
            <a:r>
              <a:rPr sz="1600" spc="-10" dirty="0">
                <a:latin typeface="Verdana"/>
                <a:cs typeface="Verdana"/>
              </a:rPr>
              <a:t>it</a:t>
            </a:r>
            <a:r>
              <a:rPr sz="1600" dirty="0">
                <a:latin typeface="Verdana"/>
                <a:cs typeface="Verdana"/>
              </a:rPr>
              <a:t>h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Verdana"/>
                <a:cs typeface="Verdana"/>
              </a:rPr>
              <a:t>o</a:t>
            </a:r>
            <a:r>
              <a:rPr sz="1600" spc="5" dirty="0">
                <a:latin typeface="Verdana"/>
                <a:cs typeface="Verdana"/>
              </a:rPr>
              <a:t>b</a:t>
            </a:r>
            <a:r>
              <a:rPr sz="1600" spc="-5" dirty="0">
                <a:latin typeface="Verdana"/>
                <a:cs typeface="Verdana"/>
              </a:rPr>
              <a:t>je</a:t>
            </a:r>
            <a:r>
              <a:rPr sz="1600" dirty="0">
                <a:latin typeface="Verdana"/>
                <a:cs typeface="Verdana"/>
              </a:rPr>
              <a:t>c</a:t>
            </a:r>
            <a:r>
              <a:rPr sz="1600" spc="-10" dirty="0">
                <a:latin typeface="Verdana"/>
                <a:cs typeface="Verdana"/>
              </a:rPr>
              <a:t>t</a:t>
            </a:r>
            <a:r>
              <a:rPr sz="1600" spc="-15" dirty="0">
                <a:latin typeface="Verdana"/>
                <a:cs typeface="Verdana"/>
              </a:rPr>
              <a:t>i</a:t>
            </a:r>
            <a:r>
              <a:rPr sz="1600" spc="-20" dirty="0">
                <a:latin typeface="Verdana"/>
                <a:cs typeface="Verdana"/>
              </a:rPr>
              <a:t>v</a:t>
            </a:r>
            <a:r>
              <a:rPr sz="1600" dirty="0">
                <a:latin typeface="Verdana"/>
                <a:cs typeface="Verdana"/>
              </a:rPr>
              <a:t>e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35" dirty="0">
                <a:latin typeface="Verdana"/>
                <a:cs typeface="Verdana"/>
              </a:rPr>
              <a:t>t</a:t>
            </a:r>
            <a:r>
              <a:rPr sz="1600" spc="5" dirty="0">
                <a:latin typeface="Verdana"/>
                <a:cs typeface="Verdana"/>
              </a:rPr>
              <a:t>y</a:t>
            </a:r>
            <a:r>
              <a:rPr sz="1600" spc="-20" dirty="0">
                <a:latin typeface="Verdana"/>
                <a:cs typeface="Verdana"/>
              </a:rPr>
              <a:t>p</a:t>
            </a:r>
            <a:r>
              <a:rPr sz="1600" dirty="0">
                <a:latin typeface="Verdana"/>
                <a:cs typeface="Verdana"/>
              </a:rPr>
              <a:t>e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Verdana"/>
                <a:cs typeface="Verdana"/>
              </a:rPr>
              <a:t>q</a:t>
            </a:r>
            <a:r>
              <a:rPr sz="1600" spc="-10" dirty="0">
                <a:latin typeface="Verdana"/>
                <a:cs typeface="Verdana"/>
              </a:rPr>
              <a:t>u</a:t>
            </a:r>
            <a:r>
              <a:rPr sz="1600" dirty="0">
                <a:latin typeface="Verdana"/>
                <a:cs typeface="Verdana"/>
              </a:rPr>
              <a:t>es</a:t>
            </a:r>
            <a:r>
              <a:rPr sz="1600" spc="-10" dirty="0">
                <a:latin typeface="Verdana"/>
                <a:cs typeface="Verdana"/>
              </a:rPr>
              <a:t>t</a:t>
            </a:r>
            <a:r>
              <a:rPr sz="1600" spc="-15" dirty="0">
                <a:latin typeface="Verdana"/>
                <a:cs typeface="Verdana"/>
              </a:rPr>
              <a:t>i</a:t>
            </a:r>
            <a:r>
              <a:rPr sz="1600" spc="5" dirty="0">
                <a:latin typeface="Verdana"/>
                <a:cs typeface="Verdana"/>
              </a:rPr>
              <a:t>o</a:t>
            </a:r>
            <a:r>
              <a:rPr sz="1600" spc="-10" dirty="0">
                <a:latin typeface="Verdana"/>
                <a:cs typeface="Verdana"/>
              </a:rPr>
              <a:t>ns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1311" y="1520952"/>
            <a:ext cx="5447030" cy="4157979"/>
          </a:xfrm>
          <a:prstGeom prst="rect">
            <a:avLst/>
          </a:prstGeom>
          <a:ln w="2743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710" marR="278130">
              <a:lnSpc>
                <a:spcPct val="99400"/>
              </a:lnSpc>
            </a:pPr>
            <a:r>
              <a:rPr sz="1200" i="1" spc="-40" dirty="0">
                <a:solidFill>
                  <a:srgbClr val="323232"/>
                </a:solidFill>
                <a:latin typeface="Arial"/>
                <a:cs typeface="Arial"/>
              </a:rPr>
              <a:t>F</a:t>
            </a:r>
            <a:r>
              <a:rPr sz="1200" i="1" spc="50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1200" i="1" dirty="0">
                <a:solidFill>
                  <a:srgbClr val="323232"/>
                </a:solidFill>
                <a:latin typeface="Arial"/>
                <a:cs typeface="Arial"/>
              </a:rPr>
              <a:t>r </a:t>
            </a:r>
            <a:r>
              <a:rPr sz="1200" i="1" spc="-13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200" i="1" spc="45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1200" i="1" spc="50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1200" i="1" spc="25" dirty="0">
                <a:solidFill>
                  <a:srgbClr val="323232"/>
                </a:solidFill>
                <a:latin typeface="Arial"/>
                <a:cs typeface="Arial"/>
              </a:rPr>
              <a:t>c</a:t>
            </a:r>
            <a:r>
              <a:rPr sz="1200" i="1" dirty="0">
                <a:solidFill>
                  <a:srgbClr val="323232"/>
                </a:solidFill>
                <a:latin typeface="Arial"/>
                <a:cs typeface="Arial"/>
              </a:rPr>
              <a:t>h </a:t>
            </a:r>
            <a:r>
              <a:rPr sz="1200" i="1" spc="-14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200" i="1" spc="80" dirty="0">
                <a:solidFill>
                  <a:srgbClr val="323232"/>
                </a:solidFill>
                <a:latin typeface="Arial"/>
                <a:cs typeface="Arial"/>
              </a:rPr>
              <a:t>q</a:t>
            </a:r>
            <a:r>
              <a:rPr sz="1200" i="1" spc="100" dirty="0">
                <a:solidFill>
                  <a:srgbClr val="323232"/>
                </a:solidFill>
                <a:latin typeface="Arial"/>
                <a:cs typeface="Arial"/>
              </a:rPr>
              <a:t>u</a:t>
            </a:r>
            <a:r>
              <a:rPr sz="1200" i="1" spc="45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1200" i="1" spc="25" dirty="0">
                <a:solidFill>
                  <a:srgbClr val="323232"/>
                </a:solidFill>
                <a:latin typeface="Arial"/>
                <a:cs typeface="Arial"/>
              </a:rPr>
              <a:t>s</a:t>
            </a:r>
            <a:r>
              <a:rPr sz="1200" i="1" spc="120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1200" i="1" spc="65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1200" i="1" spc="50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1200" i="1" spc="100" dirty="0">
                <a:solidFill>
                  <a:srgbClr val="323232"/>
                </a:solidFill>
                <a:latin typeface="Arial"/>
                <a:cs typeface="Arial"/>
              </a:rPr>
              <a:t>n</a:t>
            </a:r>
            <a:r>
              <a:rPr sz="1200" i="1" dirty="0">
                <a:solidFill>
                  <a:srgbClr val="323232"/>
                </a:solidFill>
                <a:latin typeface="Arial"/>
                <a:cs typeface="Arial"/>
              </a:rPr>
              <a:t>, </a:t>
            </a:r>
            <a:r>
              <a:rPr sz="1200" i="1" spc="-13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200" i="1" spc="95" dirty="0">
                <a:solidFill>
                  <a:srgbClr val="323232"/>
                </a:solidFill>
                <a:latin typeface="Arial"/>
                <a:cs typeface="Arial"/>
              </a:rPr>
              <a:t>f</a:t>
            </a:r>
            <a:r>
              <a:rPr sz="1200" i="1" spc="50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1200" i="1" spc="100" dirty="0">
                <a:solidFill>
                  <a:srgbClr val="323232"/>
                </a:solidFill>
                <a:latin typeface="Arial"/>
                <a:cs typeface="Arial"/>
              </a:rPr>
              <a:t>u</a:t>
            </a:r>
            <a:r>
              <a:rPr sz="1200" i="1" dirty="0">
                <a:solidFill>
                  <a:srgbClr val="323232"/>
                </a:solidFill>
                <a:latin typeface="Arial"/>
                <a:cs typeface="Arial"/>
              </a:rPr>
              <a:t>r </a:t>
            </a:r>
            <a:r>
              <a:rPr sz="1200" i="1" spc="-13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200" i="1" spc="50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1200" i="1" spc="80" dirty="0">
                <a:solidFill>
                  <a:srgbClr val="323232"/>
                </a:solidFill>
                <a:latin typeface="Arial"/>
                <a:cs typeface="Arial"/>
              </a:rPr>
              <a:t>p</a:t>
            </a:r>
            <a:r>
              <a:rPr sz="1200" i="1" spc="145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1200" i="1" spc="65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1200" i="1" spc="50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1200" i="1" spc="100" dirty="0">
                <a:solidFill>
                  <a:srgbClr val="323232"/>
                </a:solidFill>
                <a:latin typeface="Arial"/>
                <a:cs typeface="Arial"/>
              </a:rPr>
              <a:t>n</a:t>
            </a:r>
            <a:r>
              <a:rPr sz="1200" i="1" dirty="0">
                <a:solidFill>
                  <a:srgbClr val="323232"/>
                </a:solidFill>
                <a:latin typeface="Arial"/>
                <a:cs typeface="Arial"/>
              </a:rPr>
              <a:t>s</a:t>
            </a:r>
            <a:r>
              <a:rPr sz="1200" i="1" spc="12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200" i="1" spc="50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1200" i="1" spc="100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1200" i="1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1200" i="1" spc="14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200" i="1" spc="50" dirty="0">
                <a:solidFill>
                  <a:srgbClr val="323232"/>
                </a:solidFill>
                <a:latin typeface="Arial"/>
                <a:cs typeface="Arial"/>
              </a:rPr>
              <a:t>g</a:t>
            </a:r>
            <a:r>
              <a:rPr sz="1200" i="1" spc="65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1200" i="1" spc="114" dirty="0">
                <a:solidFill>
                  <a:srgbClr val="323232"/>
                </a:solidFill>
                <a:latin typeface="Arial"/>
                <a:cs typeface="Arial"/>
              </a:rPr>
              <a:t>v</a:t>
            </a:r>
            <a:r>
              <a:rPr sz="1200" i="1" spc="25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1200" i="1" dirty="0">
                <a:solidFill>
                  <a:srgbClr val="323232"/>
                </a:solidFill>
                <a:latin typeface="Arial"/>
                <a:cs typeface="Arial"/>
              </a:rPr>
              <a:t>n </a:t>
            </a:r>
            <a:r>
              <a:rPr sz="1200" i="1" spc="-14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200" i="1" spc="50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1200" i="1" spc="100" dirty="0">
                <a:solidFill>
                  <a:srgbClr val="323232"/>
                </a:solidFill>
                <a:latin typeface="Arial"/>
                <a:cs typeface="Arial"/>
              </a:rPr>
              <a:t>u</a:t>
            </a:r>
            <a:r>
              <a:rPr sz="1200" i="1" dirty="0">
                <a:solidFill>
                  <a:srgbClr val="323232"/>
                </a:solidFill>
                <a:latin typeface="Arial"/>
                <a:cs typeface="Arial"/>
              </a:rPr>
              <a:t>t </a:t>
            </a:r>
            <a:r>
              <a:rPr sz="1200" i="1" spc="-9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200" i="1" spc="50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1200" i="1" dirty="0">
                <a:solidFill>
                  <a:srgbClr val="323232"/>
                </a:solidFill>
                <a:latin typeface="Arial"/>
                <a:cs typeface="Arial"/>
              </a:rPr>
              <a:t>f </a:t>
            </a:r>
            <a:r>
              <a:rPr sz="1200" i="1" spc="-14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200" i="1" spc="114" dirty="0">
                <a:solidFill>
                  <a:srgbClr val="323232"/>
                </a:solidFill>
                <a:latin typeface="Arial"/>
                <a:cs typeface="Arial"/>
              </a:rPr>
              <a:t>w</a:t>
            </a:r>
            <a:r>
              <a:rPr sz="1200" i="1" spc="75" dirty="0">
                <a:solidFill>
                  <a:srgbClr val="323232"/>
                </a:solidFill>
                <a:latin typeface="Arial"/>
                <a:cs typeface="Arial"/>
              </a:rPr>
              <a:t>h</a:t>
            </a:r>
            <a:r>
              <a:rPr sz="1200" i="1" spc="65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1200" i="1" spc="25" dirty="0">
                <a:solidFill>
                  <a:srgbClr val="323232"/>
                </a:solidFill>
                <a:latin typeface="Arial"/>
                <a:cs typeface="Arial"/>
              </a:rPr>
              <a:t>c</a:t>
            </a:r>
            <a:r>
              <a:rPr sz="1200" i="1" dirty="0">
                <a:solidFill>
                  <a:srgbClr val="323232"/>
                </a:solidFill>
                <a:latin typeface="Arial"/>
                <a:cs typeface="Arial"/>
              </a:rPr>
              <a:t>h </a:t>
            </a:r>
            <a:r>
              <a:rPr sz="1200" i="1" spc="-14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200" i="1" spc="50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1200" i="1" spc="75" dirty="0">
                <a:solidFill>
                  <a:srgbClr val="323232"/>
                </a:solidFill>
                <a:latin typeface="Arial"/>
                <a:cs typeface="Arial"/>
              </a:rPr>
              <a:t>n</a:t>
            </a:r>
            <a:r>
              <a:rPr sz="1200" i="1" spc="65" dirty="0">
                <a:solidFill>
                  <a:srgbClr val="323232"/>
                </a:solidFill>
                <a:latin typeface="Arial"/>
                <a:cs typeface="Arial"/>
              </a:rPr>
              <a:t>l</a:t>
            </a:r>
            <a:r>
              <a:rPr sz="1200" i="1" dirty="0">
                <a:solidFill>
                  <a:srgbClr val="323232"/>
                </a:solidFill>
                <a:latin typeface="Arial"/>
                <a:cs typeface="Arial"/>
              </a:rPr>
              <a:t>y </a:t>
            </a:r>
            <a:r>
              <a:rPr sz="1200" i="1" spc="-14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200" i="1" spc="50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1200" i="1" spc="100" dirty="0">
                <a:solidFill>
                  <a:srgbClr val="323232"/>
                </a:solidFill>
                <a:latin typeface="Arial"/>
                <a:cs typeface="Arial"/>
              </a:rPr>
              <a:t>n</a:t>
            </a:r>
            <a:r>
              <a:rPr sz="1200" i="1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1200" i="1" spc="12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200" i="1" spc="65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1200" i="1" dirty="0">
                <a:solidFill>
                  <a:srgbClr val="323232"/>
                </a:solidFill>
                <a:latin typeface="Arial"/>
                <a:cs typeface="Arial"/>
              </a:rPr>
              <a:t>s </a:t>
            </a:r>
            <a:r>
              <a:rPr sz="1200" i="1" spc="25" dirty="0">
                <a:solidFill>
                  <a:srgbClr val="323232"/>
                </a:solidFill>
                <a:latin typeface="Arial"/>
                <a:cs typeface="Arial"/>
              </a:rPr>
              <a:t>c</a:t>
            </a:r>
            <a:r>
              <a:rPr sz="1200" i="1" spc="50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1200" i="1" spc="100" dirty="0">
                <a:solidFill>
                  <a:srgbClr val="323232"/>
                </a:solidFill>
                <a:latin typeface="Arial"/>
                <a:cs typeface="Arial"/>
              </a:rPr>
              <a:t>rr</a:t>
            </a:r>
            <a:r>
              <a:rPr sz="1200" i="1" spc="45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1200" i="1" spc="25" dirty="0">
                <a:solidFill>
                  <a:srgbClr val="323232"/>
                </a:solidFill>
                <a:latin typeface="Arial"/>
                <a:cs typeface="Arial"/>
              </a:rPr>
              <a:t>c</a:t>
            </a:r>
            <a:r>
              <a:rPr sz="1200" i="1" spc="145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1200" i="1" dirty="0">
                <a:solidFill>
                  <a:srgbClr val="323232"/>
                </a:solidFill>
                <a:latin typeface="Arial"/>
                <a:cs typeface="Arial"/>
              </a:rPr>
              <a:t>.  </a:t>
            </a:r>
            <a:r>
              <a:rPr sz="1200" i="1" spc="-3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200" i="1" spc="-30" dirty="0">
                <a:solidFill>
                  <a:srgbClr val="323232"/>
                </a:solidFill>
                <a:latin typeface="Arial"/>
                <a:cs typeface="Arial"/>
              </a:rPr>
              <a:t>C</a:t>
            </a:r>
            <a:r>
              <a:rPr sz="1200" i="1" spc="100" dirty="0">
                <a:solidFill>
                  <a:srgbClr val="323232"/>
                </a:solidFill>
                <a:latin typeface="Arial"/>
                <a:cs typeface="Arial"/>
              </a:rPr>
              <a:t>h</a:t>
            </a:r>
            <a:r>
              <a:rPr sz="1200" i="1" spc="50" dirty="0">
                <a:solidFill>
                  <a:srgbClr val="323232"/>
                </a:solidFill>
                <a:latin typeface="Arial"/>
                <a:cs typeface="Arial"/>
              </a:rPr>
              <a:t>oo</a:t>
            </a:r>
            <a:r>
              <a:rPr sz="1200" i="1" spc="25" dirty="0">
                <a:solidFill>
                  <a:srgbClr val="323232"/>
                </a:solidFill>
                <a:latin typeface="Arial"/>
                <a:cs typeface="Arial"/>
              </a:rPr>
              <a:t>s</a:t>
            </a:r>
            <a:r>
              <a:rPr sz="1200" i="1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1200" i="1" spc="145" dirty="0">
                <a:solidFill>
                  <a:srgbClr val="323232"/>
                </a:solidFill>
                <a:latin typeface="Arial"/>
                <a:cs typeface="Arial"/>
              </a:rPr>
              <a:t> t</a:t>
            </a:r>
            <a:r>
              <a:rPr sz="1200" i="1" spc="100" dirty="0">
                <a:solidFill>
                  <a:srgbClr val="323232"/>
                </a:solidFill>
                <a:latin typeface="Arial"/>
                <a:cs typeface="Arial"/>
              </a:rPr>
              <a:t>h</a:t>
            </a:r>
            <a:r>
              <a:rPr sz="1200" i="1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1200" i="1" spc="14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200" i="1" spc="25" dirty="0">
                <a:solidFill>
                  <a:srgbClr val="323232"/>
                </a:solidFill>
                <a:latin typeface="Arial"/>
                <a:cs typeface="Arial"/>
              </a:rPr>
              <a:t>c</a:t>
            </a:r>
            <a:r>
              <a:rPr sz="1200" i="1" spc="50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1200" i="1" spc="100" dirty="0">
                <a:solidFill>
                  <a:srgbClr val="323232"/>
                </a:solidFill>
                <a:latin typeface="Arial"/>
                <a:cs typeface="Arial"/>
              </a:rPr>
              <a:t>rr</a:t>
            </a:r>
            <a:r>
              <a:rPr sz="1200" i="1" spc="45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1200" i="1" spc="25" dirty="0">
                <a:solidFill>
                  <a:srgbClr val="323232"/>
                </a:solidFill>
                <a:latin typeface="Arial"/>
                <a:cs typeface="Arial"/>
              </a:rPr>
              <a:t>c</a:t>
            </a:r>
            <a:r>
              <a:rPr sz="1200" i="1" dirty="0">
                <a:solidFill>
                  <a:srgbClr val="323232"/>
                </a:solidFill>
                <a:latin typeface="Arial"/>
                <a:cs typeface="Arial"/>
              </a:rPr>
              <a:t>t </a:t>
            </a:r>
            <a:r>
              <a:rPr sz="1200" i="1" spc="-9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200" i="1" spc="50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1200" i="1" spc="80" dirty="0">
                <a:solidFill>
                  <a:srgbClr val="323232"/>
                </a:solidFill>
                <a:latin typeface="Arial"/>
                <a:cs typeface="Arial"/>
              </a:rPr>
              <a:t>p</a:t>
            </a:r>
            <a:r>
              <a:rPr sz="1200" i="1" spc="145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1200" i="1" spc="65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1200" i="1" spc="50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1200" i="1" dirty="0">
                <a:solidFill>
                  <a:srgbClr val="323232"/>
                </a:solidFill>
                <a:latin typeface="Arial"/>
                <a:cs typeface="Arial"/>
              </a:rPr>
              <a:t>n </a:t>
            </a:r>
            <a:r>
              <a:rPr sz="1200" i="1" spc="-16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200" i="1" spc="50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1200" i="1" spc="100" dirty="0">
                <a:solidFill>
                  <a:srgbClr val="323232"/>
                </a:solidFill>
                <a:latin typeface="Arial"/>
                <a:cs typeface="Arial"/>
              </a:rPr>
              <a:t>n</a:t>
            </a:r>
            <a:r>
              <a:rPr sz="1200" i="1" dirty="0">
                <a:solidFill>
                  <a:srgbClr val="323232"/>
                </a:solidFill>
                <a:latin typeface="Arial"/>
                <a:cs typeface="Arial"/>
              </a:rPr>
              <a:t>d</a:t>
            </a:r>
            <a:r>
              <a:rPr sz="1200" i="1" spc="15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323232"/>
                </a:solidFill>
                <a:latin typeface="Arial"/>
                <a:cs typeface="Arial"/>
              </a:rPr>
              <a:t>m</a:t>
            </a:r>
            <a:r>
              <a:rPr sz="1200" i="1" spc="-16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200" i="1" spc="50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1200" i="1" spc="100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1200" i="1" dirty="0">
                <a:solidFill>
                  <a:srgbClr val="323232"/>
                </a:solidFill>
                <a:latin typeface="Arial"/>
                <a:cs typeface="Arial"/>
              </a:rPr>
              <a:t>k </a:t>
            </a:r>
            <a:r>
              <a:rPr sz="1200" i="1" spc="-14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200" i="1" spc="114" dirty="0">
                <a:solidFill>
                  <a:srgbClr val="323232"/>
                </a:solidFill>
                <a:latin typeface="Arial"/>
                <a:cs typeface="Arial"/>
              </a:rPr>
              <a:t>y</a:t>
            </a:r>
            <a:r>
              <a:rPr sz="1200" i="1" spc="50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1200" i="1" spc="100" dirty="0">
                <a:solidFill>
                  <a:srgbClr val="323232"/>
                </a:solidFill>
                <a:latin typeface="Arial"/>
                <a:cs typeface="Arial"/>
              </a:rPr>
              <a:t>u</a:t>
            </a:r>
            <a:r>
              <a:rPr sz="1200" i="1" dirty="0">
                <a:solidFill>
                  <a:srgbClr val="323232"/>
                </a:solidFill>
                <a:latin typeface="Arial"/>
                <a:cs typeface="Arial"/>
              </a:rPr>
              <a:t>r </a:t>
            </a:r>
            <a:r>
              <a:rPr sz="1200" i="1" spc="-13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200" i="1" spc="25" dirty="0">
                <a:solidFill>
                  <a:srgbClr val="323232"/>
                </a:solidFill>
                <a:latin typeface="Arial"/>
                <a:cs typeface="Arial"/>
              </a:rPr>
              <a:t>c</a:t>
            </a:r>
            <a:r>
              <a:rPr sz="1200" i="1" spc="100" dirty="0">
                <a:solidFill>
                  <a:srgbClr val="323232"/>
                </a:solidFill>
                <a:latin typeface="Arial"/>
                <a:cs typeface="Arial"/>
              </a:rPr>
              <a:t>h</a:t>
            </a:r>
            <a:r>
              <a:rPr sz="1200" i="1" spc="50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1200" i="1" spc="65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1200" i="1" spc="25" dirty="0">
                <a:solidFill>
                  <a:srgbClr val="323232"/>
                </a:solidFill>
                <a:latin typeface="Arial"/>
                <a:cs typeface="Arial"/>
              </a:rPr>
              <a:t>c</a:t>
            </a:r>
            <a:r>
              <a:rPr sz="1200" i="1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1200" i="1" spc="14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200" i="1" spc="50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1200" i="1" spc="75" dirty="0">
                <a:solidFill>
                  <a:srgbClr val="323232"/>
                </a:solidFill>
                <a:latin typeface="Arial"/>
                <a:cs typeface="Arial"/>
              </a:rPr>
              <a:t>g</a:t>
            </a:r>
            <a:r>
              <a:rPr sz="1200" i="1" spc="50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1200" i="1" spc="65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1200" i="1" spc="95" dirty="0">
                <a:solidFill>
                  <a:srgbClr val="323232"/>
                </a:solidFill>
                <a:latin typeface="Arial"/>
                <a:cs typeface="Arial"/>
              </a:rPr>
              <a:t>n</a:t>
            </a:r>
            <a:r>
              <a:rPr sz="1200" i="1" dirty="0">
                <a:solidFill>
                  <a:srgbClr val="323232"/>
                </a:solidFill>
                <a:latin typeface="Arial"/>
                <a:cs typeface="Arial"/>
              </a:rPr>
              <a:t>st </a:t>
            </a:r>
            <a:r>
              <a:rPr sz="1200" i="1" spc="145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1200" i="1" spc="95" dirty="0">
                <a:solidFill>
                  <a:srgbClr val="323232"/>
                </a:solidFill>
                <a:latin typeface="Arial"/>
                <a:cs typeface="Arial"/>
              </a:rPr>
              <a:t>h</a:t>
            </a:r>
            <a:r>
              <a:rPr sz="1200" i="1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1200" i="1" spc="14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200" i="1" spc="25" dirty="0">
                <a:solidFill>
                  <a:srgbClr val="323232"/>
                </a:solidFill>
                <a:latin typeface="Arial"/>
                <a:cs typeface="Arial"/>
              </a:rPr>
              <a:t>c</a:t>
            </a:r>
            <a:r>
              <a:rPr sz="1200" i="1" spc="50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1200" i="1" spc="100" dirty="0">
                <a:solidFill>
                  <a:srgbClr val="323232"/>
                </a:solidFill>
                <a:latin typeface="Arial"/>
                <a:cs typeface="Arial"/>
              </a:rPr>
              <a:t>rr</a:t>
            </a:r>
            <a:r>
              <a:rPr sz="1200" i="1" spc="45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1200" i="1" spc="25" dirty="0">
                <a:solidFill>
                  <a:srgbClr val="323232"/>
                </a:solidFill>
                <a:latin typeface="Arial"/>
                <a:cs typeface="Arial"/>
              </a:rPr>
              <a:t>s</a:t>
            </a:r>
            <a:r>
              <a:rPr sz="1200" i="1" spc="80" dirty="0">
                <a:solidFill>
                  <a:srgbClr val="323232"/>
                </a:solidFill>
                <a:latin typeface="Arial"/>
                <a:cs typeface="Arial"/>
              </a:rPr>
              <a:t>p</a:t>
            </a:r>
            <a:r>
              <a:rPr sz="1200" i="1" spc="50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1200" i="1" spc="100" dirty="0">
                <a:solidFill>
                  <a:srgbClr val="323232"/>
                </a:solidFill>
                <a:latin typeface="Arial"/>
                <a:cs typeface="Arial"/>
              </a:rPr>
              <a:t>n</a:t>
            </a:r>
            <a:r>
              <a:rPr sz="1200" i="1" spc="80" dirty="0">
                <a:solidFill>
                  <a:srgbClr val="323232"/>
                </a:solidFill>
                <a:latin typeface="Arial"/>
                <a:cs typeface="Arial"/>
              </a:rPr>
              <a:t>d</a:t>
            </a:r>
            <a:r>
              <a:rPr sz="1200" i="1" spc="65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1200" i="1" spc="95" dirty="0">
                <a:solidFill>
                  <a:srgbClr val="323232"/>
                </a:solidFill>
                <a:latin typeface="Arial"/>
                <a:cs typeface="Arial"/>
              </a:rPr>
              <a:t>n</a:t>
            </a:r>
            <a:r>
              <a:rPr sz="1200" i="1" dirty="0">
                <a:solidFill>
                  <a:srgbClr val="323232"/>
                </a:solidFill>
                <a:latin typeface="Arial"/>
                <a:cs typeface="Arial"/>
              </a:rPr>
              <a:t>g </a:t>
            </a:r>
            <a:r>
              <a:rPr sz="1200" i="1" spc="-16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200" i="1" spc="80" dirty="0">
                <a:solidFill>
                  <a:srgbClr val="323232"/>
                </a:solidFill>
                <a:latin typeface="Arial"/>
                <a:cs typeface="Arial"/>
              </a:rPr>
              <a:t>q</a:t>
            </a:r>
            <a:r>
              <a:rPr sz="1200" i="1" spc="100" dirty="0">
                <a:solidFill>
                  <a:srgbClr val="323232"/>
                </a:solidFill>
                <a:latin typeface="Arial"/>
                <a:cs typeface="Arial"/>
              </a:rPr>
              <a:t>u</a:t>
            </a:r>
            <a:r>
              <a:rPr sz="1200" i="1" spc="45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1200" i="1" spc="25" dirty="0">
                <a:solidFill>
                  <a:srgbClr val="323232"/>
                </a:solidFill>
                <a:latin typeface="Arial"/>
                <a:cs typeface="Arial"/>
              </a:rPr>
              <a:t>s</a:t>
            </a:r>
            <a:r>
              <a:rPr sz="1200" i="1" spc="120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1200" i="1" spc="65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1200" i="1" spc="50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1200" i="1" dirty="0">
                <a:solidFill>
                  <a:srgbClr val="323232"/>
                </a:solidFill>
                <a:latin typeface="Arial"/>
                <a:cs typeface="Arial"/>
              </a:rPr>
              <a:t>n </a:t>
            </a:r>
            <a:r>
              <a:rPr sz="1200" i="1" spc="-14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200" i="1" spc="100" dirty="0">
                <a:solidFill>
                  <a:srgbClr val="323232"/>
                </a:solidFill>
                <a:latin typeface="Arial"/>
                <a:cs typeface="Arial"/>
              </a:rPr>
              <a:t>n</a:t>
            </a:r>
            <a:r>
              <a:rPr sz="1200" i="1" spc="75" dirty="0">
                <a:solidFill>
                  <a:srgbClr val="323232"/>
                </a:solidFill>
                <a:latin typeface="Arial"/>
                <a:cs typeface="Arial"/>
              </a:rPr>
              <a:t>u</a:t>
            </a:r>
            <a:r>
              <a:rPr sz="1200" i="1" dirty="0">
                <a:solidFill>
                  <a:srgbClr val="323232"/>
                </a:solidFill>
                <a:latin typeface="Arial"/>
                <a:cs typeface="Arial"/>
              </a:rPr>
              <a:t>m</a:t>
            </a:r>
            <a:r>
              <a:rPr sz="1200" i="1" spc="-16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200" i="1" spc="80" dirty="0">
                <a:solidFill>
                  <a:srgbClr val="323232"/>
                </a:solidFill>
                <a:latin typeface="Arial"/>
                <a:cs typeface="Arial"/>
              </a:rPr>
              <a:t>b</a:t>
            </a:r>
            <a:r>
              <a:rPr sz="1200" i="1" spc="45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1200" i="1" dirty="0">
                <a:solidFill>
                  <a:srgbClr val="323232"/>
                </a:solidFill>
                <a:latin typeface="Arial"/>
                <a:cs typeface="Arial"/>
              </a:rPr>
              <a:t>r </a:t>
            </a:r>
            <a:r>
              <a:rPr sz="1200" i="1" spc="-13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200" i="1" spc="45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1200" i="1" dirty="0">
                <a:solidFill>
                  <a:srgbClr val="323232"/>
                </a:solidFill>
                <a:latin typeface="Arial"/>
                <a:cs typeface="Arial"/>
              </a:rPr>
              <a:t>n </a:t>
            </a:r>
            <a:r>
              <a:rPr sz="1200" i="1" spc="-14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200" i="1" spc="120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1200" i="1" spc="100" dirty="0">
                <a:solidFill>
                  <a:srgbClr val="323232"/>
                </a:solidFill>
                <a:latin typeface="Arial"/>
                <a:cs typeface="Arial"/>
              </a:rPr>
              <a:t>h</a:t>
            </a:r>
            <a:r>
              <a:rPr sz="1200" i="1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1200" i="1" spc="14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200" i="1" spc="75" dirty="0">
                <a:solidFill>
                  <a:srgbClr val="323232"/>
                </a:solidFill>
                <a:latin typeface="Arial"/>
                <a:cs typeface="Arial"/>
              </a:rPr>
              <a:t>g</a:t>
            </a:r>
            <a:r>
              <a:rPr sz="1200" i="1" spc="65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1200" i="1" spc="95" dirty="0">
                <a:solidFill>
                  <a:srgbClr val="323232"/>
                </a:solidFill>
                <a:latin typeface="Arial"/>
                <a:cs typeface="Arial"/>
              </a:rPr>
              <a:t>v</a:t>
            </a:r>
            <a:r>
              <a:rPr sz="1200" i="1" spc="45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1200" i="1" dirty="0">
                <a:solidFill>
                  <a:srgbClr val="323232"/>
                </a:solidFill>
                <a:latin typeface="Arial"/>
                <a:cs typeface="Arial"/>
              </a:rPr>
              <a:t>n </a:t>
            </a:r>
            <a:r>
              <a:rPr sz="1200" i="1" spc="-14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200" i="1" spc="50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1200" i="1" spc="100" dirty="0">
                <a:solidFill>
                  <a:srgbClr val="323232"/>
                </a:solidFill>
                <a:latin typeface="Arial"/>
                <a:cs typeface="Arial"/>
              </a:rPr>
              <a:t>n</a:t>
            </a:r>
            <a:r>
              <a:rPr sz="1200" i="1" spc="25" dirty="0">
                <a:solidFill>
                  <a:srgbClr val="323232"/>
                </a:solidFill>
                <a:latin typeface="Arial"/>
                <a:cs typeface="Arial"/>
              </a:rPr>
              <a:t>s</a:t>
            </a:r>
            <a:r>
              <a:rPr sz="1200" i="1" spc="114" dirty="0">
                <a:solidFill>
                  <a:srgbClr val="323232"/>
                </a:solidFill>
                <a:latin typeface="Arial"/>
                <a:cs typeface="Arial"/>
              </a:rPr>
              <a:t>w</a:t>
            </a:r>
            <a:r>
              <a:rPr sz="1200" i="1" spc="45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1200" i="1" dirty="0">
                <a:solidFill>
                  <a:srgbClr val="323232"/>
                </a:solidFill>
                <a:latin typeface="Arial"/>
                <a:cs typeface="Arial"/>
              </a:rPr>
              <a:t>r </a:t>
            </a:r>
            <a:r>
              <a:rPr sz="1200" i="1" spc="-13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200" i="1" spc="25" dirty="0">
                <a:solidFill>
                  <a:srgbClr val="323232"/>
                </a:solidFill>
                <a:latin typeface="Arial"/>
                <a:cs typeface="Arial"/>
              </a:rPr>
              <a:t>s</a:t>
            </a:r>
            <a:r>
              <a:rPr sz="1200" i="1" spc="75" dirty="0">
                <a:solidFill>
                  <a:srgbClr val="323232"/>
                </a:solidFill>
                <a:latin typeface="Arial"/>
                <a:cs typeface="Arial"/>
              </a:rPr>
              <a:t>h</a:t>
            </a:r>
            <a:r>
              <a:rPr sz="1200" i="1" spc="45" dirty="0">
                <a:solidFill>
                  <a:srgbClr val="323232"/>
                </a:solidFill>
                <a:latin typeface="Arial"/>
                <a:cs typeface="Arial"/>
              </a:rPr>
              <a:t>ee</a:t>
            </a:r>
            <a:r>
              <a:rPr sz="1200" i="1" dirty="0">
                <a:solidFill>
                  <a:srgbClr val="323232"/>
                </a:solidFill>
                <a:latin typeface="Arial"/>
                <a:cs typeface="Arial"/>
              </a:rPr>
              <a:t>t </a:t>
            </a:r>
            <a:r>
              <a:rPr sz="1200" i="1" spc="-114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200" i="1" spc="80" dirty="0">
                <a:solidFill>
                  <a:srgbClr val="323232"/>
                </a:solidFill>
                <a:latin typeface="Arial"/>
                <a:cs typeface="Arial"/>
              </a:rPr>
              <a:t>b</a:t>
            </a:r>
            <a:r>
              <a:rPr sz="1200" i="1" dirty="0">
                <a:solidFill>
                  <a:srgbClr val="323232"/>
                </a:solidFill>
                <a:latin typeface="Arial"/>
                <a:cs typeface="Arial"/>
              </a:rPr>
              <a:t>y </a:t>
            </a:r>
            <a:r>
              <a:rPr sz="1200" i="1" spc="80" dirty="0">
                <a:solidFill>
                  <a:srgbClr val="323232"/>
                </a:solidFill>
                <a:latin typeface="Arial"/>
                <a:cs typeface="Arial"/>
              </a:rPr>
              <a:t>d</a:t>
            </a:r>
            <a:r>
              <a:rPr sz="1200" i="1" spc="50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1200" i="1" spc="100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1200" i="1" spc="95" dirty="0">
                <a:solidFill>
                  <a:srgbClr val="323232"/>
                </a:solidFill>
                <a:latin typeface="Arial"/>
                <a:cs typeface="Arial"/>
              </a:rPr>
              <a:t>k</a:t>
            </a:r>
            <a:r>
              <a:rPr sz="1200" i="1" spc="45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1200" i="1" spc="100" dirty="0">
                <a:solidFill>
                  <a:srgbClr val="323232"/>
                </a:solidFill>
                <a:latin typeface="Arial"/>
                <a:cs typeface="Arial"/>
              </a:rPr>
              <a:t>n</a:t>
            </a:r>
            <a:r>
              <a:rPr sz="1200" i="1" spc="70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1200" i="1" spc="100" dirty="0">
                <a:solidFill>
                  <a:srgbClr val="323232"/>
                </a:solidFill>
                <a:latin typeface="Arial"/>
                <a:cs typeface="Arial"/>
              </a:rPr>
              <a:t>n</a:t>
            </a:r>
            <a:r>
              <a:rPr sz="1200" i="1" dirty="0">
                <a:solidFill>
                  <a:srgbClr val="323232"/>
                </a:solidFill>
                <a:latin typeface="Arial"/>
                <a:cs typeface="Arial"/>
              </a:rPr>
              <a:t>g </a:t>
            </a:r>
            <a:r>
              <a:rPr sz="1200" i="1" spc="-16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200" i="1" spc="145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1200" i="1" spc="100" dirty="0">
                <a:solidFill>
                  <a:srgbClr val="323232"/>
                </a:solidFill>
                <a:latin typeface="Arial"/>
                <a:cs typeface="Arial"/>
              </a:rPr>
              <a:t>h</a:t>
            </a:r>
            <a:r>
              <a:rPr sz="1200" i="1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1200" i="1" spc="14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200" i="1" spc="25" dirty="0">
                <a:solidFill>
                  <a:srgbClr val="323232"/>
                </a:solidFill>
                <a:latin typeface="Arial"/>
                <a:cs typeface="Arial"/>
              </a:rPr>
              <a:t>c</a:t>
            </a:r>
            <a:r>
              <a:rPr sz="1200" i="1" spc="50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1200" i="1" spc="100" dirty="0">
                <a:solidFill>
                  <a:srgbClr val="323232"/>
                </a:solidFill>
                <a:latin typeface="Arial"/>
                <a:cs typeface="Arial"/>
              </a:rPr>
              <a:t>rr</a:t>
            </a:r>
            <a:r>
              <a:rPr sz="1200" i="1" spc="45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1200" i="1" spc="25" dirty="0">
                <a:solidFill>
                  <a:srgbClr val="323232"/>
                </a:solidFill>
                <a:latin typeface="Arial"/>
                <a:cs typeface="Arial"/>
              </a:rPr>
              <a:t>s</a:t>
            </a:r>
            <a:r>
              <a:rPr sz="1200" i="1" spc="80" dirty="0">
                <a:solidFill>
                  <a:srgbClr val="323232"/>
                </a:solidFill>
                <a:latin typeface="Arial"/>
                <a:cs typeface="Arial"/>
              </a:rPr>
              <a:t>p</a:t>
            </a:r>
            <a:r>
              <a:rPr sz="1200" i="1" spc="50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1200" i="1" spc="100" dirty="0">
                <a:solidFill>
                  <a:srgbClr val="323232"/>
                </a:solidFill>
                <a:latin typeface="Arial"/>
                <a:cs typeface="Arial"/>
              </a:rPr>
              <a:t>n</a:t>
            </a:r>
            <a:r>
              <a:rPr sz="1200" i="1" spc="80" dirty="0">
                <a:solidFill>
                  <a:srgbClr val="323232"/>
                </a:solidFill>
                <a:latin typeface="Arial"/>
                <a:cs typeface="Arial"/>
              </a:rPr>
              <a:t>d</a:t>
            </a:r>
            <a:r>
              <a:rPr sz="1200" i="1" spc="65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1200" i="1" spc="95" dirty="0">
                <a:solidFill>
                  <a:srgbClr val="323232"/>
                </a:solidFill>
                <a:latin typeface="Arial"/>
                <a:cs typeface="Arial"/>
              </a:rPr>
              <a:t>n</a:t>
            </a:r>
            <a:r>
              <a:rPr sz="1200" i="1" dirty="0">
                <a:solidFill>
                  <a:srgbClr val="323232"/>
                </a:solidFill>
                <a:latin typeface="Arial"/>
                <a:cs typeface="Arial"/>
              </a:rPr>
              <a:t>g </a:t>
            </a:r>
            <a:r>
              <a:rPr sz="1200" i="1" spc="-16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200" i="1" spc="25" dirty="0">
                <a:solidFill>
                  <a:srgbClr val="323232"/>
                </a:solidFill>
                <a:latin typeface="Arial"/>
                <a:cs typeface="Arial"/>
              </a:rPr>
              <a:t>c</a:t>
            </a:r>
            <a:r>
              <a:rPr sz="1200" i="1" spc="65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1200" i="1" spc="100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1200" i="1" spc="25" dirty="0">
                <a:solidFill>
                  <a:srgbClr val="323232"/>
                </a:solidFill>
                <a:latin typeface="Arial"/>
                <a:cs typeface="Arial"/>
              </a:rPr>
              <a:t>c</a:t>
            </a:r>
            <a:r>
              <a:rPr sz="1200" i="1" spc="45" dirty="0">
                <a:solidFill>
                  <a:srgbClr val="323232"/>
                </a:solidFill>
                <a:latin typeface="Arial"/>
                <a:cs typeface="Arial"/>
              </a:rPr>
              <a:t>l</a:t>
            </a:r>
            <a:r>
              <a:rPr sz="1200" i="1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1200" i="1" spc="14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200" i="1" spc="114" dirty="0">
                <a:solidFill>
                  <a:srgbClr val="323232"/>
                </a:solidFill>
                <a:latin typeface="Arial"/>
                <a:cs typeface="Arial"/>
              </a:rPr>
              <a:t>w</a:t>
            </a:r>
            <a:r>
              <a:rPr sz="1200" i="1" spc="65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1200" i="1" spc="120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1200" i="1" dirty="0">
                <a:solidFill>
                  <a:srgbClr val="323232"/>
                </a:solidFill>
                <a:latin typeface="Arial"/>
                <a:cs typeface="Arial"/>
              </a:rPr>
              <a:t>h </a:t>
            </a:r>
            <a:r>
              <a:rPr sz="1200" i="1" spc="-16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1200" i="1" spc="15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200" i="1" spc="70" dirty="0">
                <a:solidFill>
                  <a:srgbClr val="323232"/>
                </a:solidFill>
                <a:latin typeface="Arial"/>
                <a:cs typeface="Arial"/>
              </a:rPr>
              <a:t>l</a:t>
            </a:r>
            <a:r>
              <a:rPr sz="1200" i="1" spc="45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1200" i="1" spc="50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1200" i="1" dirty="0">
                <a:solidFill>
                  <a:srgbClr val="323232"/>
                </a:solidFill>
                <a:latin typeface="Arial"/>
                <a:cs typeface="Arial"/>
              </a:rPr>
              <a:t>d </a:t>
            </a:r>
            <a:r>
              <a:rPr sz="1200" i="1" spc="-15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200" i="1" spc="80" dirty="0">
                <a:solidFill>
                  <a:srgbClr val="323232"/>
                </a:solidFill>
                <a:latin typeface="Arial"/>
                <a:cs typeface="Arial"/>
              </a:rPr>
              <a:t>p</a:t>
            </a:r>
            <a:r>
              <a:rPr sz="1200" i="1" spc="45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1200" i="1" spc="100" dirty="0">
                <a:solidFill>
                  <a:srgbClr val="323232"/>
                </a:solidFill>
                <a:latin typeface="Arial"/>
                <a:cs typeface="Arial"/>
              </a:rPr>
              <a:t>n</a:t>
            </a:r>
            <a:r>
              <a:rPr sz="1200" i="1" spc="25" dirty="0">
                <a:solidFill>
                  <a:srgbClr val="323232"/>
                </a:solidFill>
                <a:latin typeface="Arial"/>
                <a:cs typeface="Arial"/>
              </a:rPr>
              <a:t>c</a:t>
            </a:r>
            <a:r>
              <a:rPr sz="1200" i="1" spc="45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1200" i="1" spc="65" dirty="0">
                <a:solidFill>
                  <a:srgbClr val="323232"/>
                </a:solidFill>
                <a:latin typeface="Arial"/>
                <a:cs typeface="Arial"/>
              </a:rPr>
              <a:t>l</a:t>
            </a:r>
            <a:r>
              <a:rPr sz="1200" i="1" dirty="0">
                <a:solidFill>
                  <a:srgbClr val="323232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250">
              <a:latin typeface="Times New Roman"/>
              <a:cs typeface="Times New Roman"/>
            </a:endParaRPr>
          </a:p>
          <a:p>
            <a:pPr marL="665480" marR="2155190" indent="-573405">
              <a:lnSpc>
                <a:spcPct val="100000"/>
              </a:lnSpc>
            </a:pPr>
            <a:r>
              <a:rPr sz="1200" spc="-10" dirty="0">
                <a:solidFill>
                  <a:srgbClr val="323232"/>
                </a:solidFill>
                <a:latin typeface="Verdana"/>
                <a:cs typeface="Verdana"/>
              </a:rPr>
              <a:t>1.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  </a:t>
            </a:r>
            <a:r>
              <a:rPr sz="1200" spc="-4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1200" spc="-1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200" spc="1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3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1200" spc="3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2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200" spc="-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200" spc="-2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200" spc="-10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1200" spc="14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Verdana"/>
                <a:cs typeface="Verdana"/>
              </a:rPr>
              <a:t>eq</a:t>
            </a:r>
            <a:r>
              <a:rPr sz="1200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200" spc="5" dirty="0">
                <a:solidFill>
                  <a:srgbClr val="323232"/>
                </a:solidFill>
                <a:latin typeface="Verdana"/>
                <a:cs typeface="Verdana"/>
              </a:rPr>
              <a:t>iv</a:t>
            </a:r>
            <a:r>
              <a:rPr sz="1200" spc="-3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200" spc="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1200" spc="-1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2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20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200" spc="11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200" spc="-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1200" spc="14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Verdana"/>
                <a:cs typeface="Verdana"/>
              </a:rPr>
              <a:t>de</a:t>
            </a:r>
            <a:r>
              <a:rPr sz="1200" spc="-4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200" spc="5" dirty="0">
                <a:solidFill>
                  <a:srgbClr val="323232"/>
                </a:solidFill>
                <a:latin typeface="Verdana"/>
                <a:cs typeface="Verdana"/>
              </a:rPr>
              <a:t>im</a:t>
            </a:r>
            <a:r>
              <a:rPr sz="1200" spc="-3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20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1200" spc="1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Verdana"/>
                <a:cs typeface="Verdana"/>
              </a:rPr>
              <a:t>4</a:t>
            </a:r>
            <a:r>
              <a:rPr sz="1200" spc="10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3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200" dirty="0">
                <a:solidFill>
                  <a:srgbClr val="323232"/>
                </a:solidFill>
                <a:latin typeface="Verdana"/>
                <a:cs typeface="Verdana"/>
              </a:rPr>
              <a:t>s: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200" dirty="0">
                <a:solidFill>
                  <a:srgbClr val="323232"/>
                </a:solidFill>
                <a:latin typeface="Verdana"/>
                <a:cs typeface="Verdana"/>
              </a:rPr>
              <a:t>)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4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Verdana"/>
                <a:cs typeface="Verdana"/>
              </a:rPr>
              <a:t>101</a:t>
            </a:r>
            <a:endParaRPr sz="1200">
              <a:latin typeface="Verdana"/>
              <a:cs typeface="Verdana"/>
            </a:endParaRPr>
          </a:p>
          <a:p>
            <a:pPr marL="665480">
              <a:lnSpc>
                <a:spcPct val="100000"/>
              </a:lnSpc>
            </a:pPr>
            <a:r>
              <a:rPr sz="1200" dirty="0">
                <a:solidFill>
                  <a:srgbClr val="323232"/>
                </a:solidFill>
                <a:latin typeface="Verdana"/>
                <a:cs typeface="Verdana"/>
              </a:rPr>
              <a:t>b)</a:t>
            </a:r>
            <a:r>
              <a:rPr sz="1200" spc="1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Verdana"/>
                <a:cs typeface="Verdana"/>
              </a:rPr>
              <a:t>111</a:t>
            </a:r>
            <a:endParaRPr sz="1200">
              <a:latin typeface="Verdana"/>
              <a:cs typeface="Verdana"/>
            </a:endParaRPr>
          </a:p>
          <a:p>
            <a:pPr marL="665480">
              <a:lnSpc>
                <a:spcPct val="100000"/>
              </a:lnSpc>
            </a:pPr>
            <a:r>
              <a:rPr sz="1200" spc="-10" dirty="0">
                <a:solidFill>
                  <a:srgbClr val="323232"/>
                </a:solidFill>
                <a:latin typeface="Verdana"/>
                <a:cs typeface="Verdana"/>
              </a:rPr>
              <a:t>c)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4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Verdana"/>
                <a:cs typeface="Verdana"/>
              </a:rPr>
              <a:t>001</a:t>
            </a:r>
            <a:endParaRPr sz="1200">
              <a:latin typeface="Verdana"/>
              <a:cs typeface="Verdana"/>
            </a:endParaRPr>
          </a:p>
          <a:p>
            <a:pPr marL="665480">
              <a:lnSpc>
                <a:spcPct val="100000"/>
              </a:lnSpc>
            </a:pPr>
            <a:r>
              <a:rPr sz="1200" dirty="0">
                <a:solidFill>
                  <a:srgbClr val="323232"/>
                </a:solidFill>
                <a:latin typeface="Verdana"/>
                <a:cs typeface="Verdana"/>
              </a:rPr>
              <a:t>d)</a:t>
            </a:r>
            <a:r>
              <a:rPr sz="1200" spc="1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Verdana"/>
                <a:cs typeface="Verdana"/>
              </a:rPr>
              <a:t>100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250">
              <a:latin typeface="Times New Roman"/>
              <a:cs typeface="Times New Roman"/>
            </a:endParaRPr>
          </a:p>
          <a:p>
            <a:pPr marL="334010" indent="-241300">
              <a:lnSpc>
                <a:spcPts val="1430"/>
              </a:lnSpc>
              <a:buClr>
                <a:srgbClr val="323232"/>
              </a:buClr>
              <a:buFont typeface="Times New Roman"/>
              <a:buAutoNum type="arabicPeriod" startAt="2"/>
              <a:tabLst>
                <a:tab pos="334645" algn="l"/>
              </a:tabLst>
            </a:pPr>
            <a:r>
              <a:rPr sz="1200" spc="-5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1200" spc="-1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200" spc="10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1200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200" spc="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120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1200" spc="1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1200" spc="-20" dirty="0">
                <a:solidFill>
                  <a:srgbClr val="323232"/>
                </a:solidFill>
                <a:latin typeface="Verdana"/>
                <a:cs typeface="Verdana"/>
              </a:rPr>
              <a:t>or</a:t>
            </a:r>
            <a:r>
              <a:rPr sz="12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200" spc="11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200" spc="-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1200" spc="14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200" spc="-3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200" spc="-1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200" spc="11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3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200" dirty="0">
                <a:solidFill>
                  <a:srgbClr val="323232"/>
                </a:solidFill>
                <a:latin typeface="Verdana"/>
                <a:cs typeface="Verdana"/>
              </a:rPr>
              <a:t>s:</a:t>
            </a:r>
            <a:endParaRPr sz="1200">
              <a:latin typeface="Verdana"/>
              <a:cs typeface="Verdana"/>
            </a:endParaRPr>
          </a:p>
          <a:p>
            <a:pPr marL="885190" lvl="1" indent="-219710">
              <a:lnSpc>
                <a:spcPts val="1430"/>
              </a:lnSpc>
              <a:buClr>
                <a:srgbClr val="323232"/>
              </a:buClr>
              <a:buFont typeface="Verdana"/>
              <a:buAutoNum type="alphaLcParenR"/>
              <a:tabLst>
                <a:tab pos="885825" algn="l"/>
              </a:tabLst>
            </a:pPr>
            <a:r>
              <a:rPr sz="1200" spc="-5" dirty="0">
                <a:solidFill>
                  <a:srgbClr val="323232"/>
                </a:solidFill>
                <a:latin typeface="Verdana"/>
                <a:cs typeface="Verdana"/>
              </a:rPr>
              <a:t>Cu</a:t>
            </a:r>
            <a:r>
              <a:rPr sz="1200" spc="-2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2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2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2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200" spc="1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2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2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200" spc="3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200" spc="-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200" spc="3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2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2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200" spc="5" dirty="0">
                <a:solidFill>
                  <a:srgbClr val="323232"/>
                </a:solidFill>
                <a:latin typeface="Verdana"/>
                <a:cs typeface="Verdana"/>
              </a:rPr>
              <a:t>in</a:t>
            </a:r>
            <a:r>
              <a:rPr sz="120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1200" spc="10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2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200" spc="5" dirty="0">
                <a:solidFill>
                  <a:srgbClr val="323232"/>
                </a:solidFill>
                <a:latin typeface="Verdana"/>
                <a:cs typeface="Verdana"/>
              </a:rPr>
              <a:t>it</a:t>
            </a:r>
            <a:endParaRPr sz="1200">
              <a:latin typeface="Verdana"/>
              <a:cs typeface="Verdana"/>
            </a:endParaRPr>
          </a:p>
          <a:p>
            <a:pPr marL="885825" lvl="1" indent="-220345">
              <a:lnSpc>
                <a:spcPct val="100000"/>
              </a:lnSpc>
              <a:buClr>
                <a:srgbClr val="323232"/>
              </a:buClr>
              <a:buFont typeface="Verdana"/>
              <a:buAutoNum type="alphaLcParenR"/>
              <a:tabLst>
                <a:tab pos="886460" algn="l"/>
              </a:tabLst>
            </a:pPr>
            <a:r>
              <a:rPr sz="1200" spc="-1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200" spc="-1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200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1200" spc="-2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200" spc="-3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20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4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2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200" spc="-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120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2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200" spc="1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2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200" spc="5" dirty="0">
                <a:solidFill>
                  <a:srgbClr val="323232"/>
                </a:solidFill>
                <a:latin typeface="Verdana"/>
                <a:cs typeface="Verdana"/>
              </a:rPr>
              <a:t>it</a:t>
            </a:r>
            <a:endParaRPr sz="1200">
              <a:latin typeface="Verdana"/>
              <a:cs typeface="Verdana"/>
            </a:endParaRPr>
          </a:p>
          <a:p>
            <a:pPr marL="885190" lvl="1" indent="-219710">
              <a:lnSpc>
                <a:spcPct val="100000"/>
              </a:lnSpc>
              <a:buClr>
                <a:srgbClr val="323232"/>
              </a:buClr>
              <a:buFont typeface="Verdana"/>
              <a:buAutoNum type="alphaLcParenR"/>
              <a:tabLst>
                <a:tab pos="885825" algn="l"/>
              </a:tabLst>
            </a:pPr>
            <a:r>
              <a:rPr sz="1200" spc="-1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200" spc="-1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200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1200" spc="-2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200" spc="-3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20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4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200" spc="-2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1200" spc="-10" dirty="0">
                <a:solidFill>
                  <a:srgbClr val="323232"/>
                </a:solidFill>
                <a:latin typeface="Verdana"/>
                <a:cs typeface="Verdana"/>
              </a:rPr>
              <a:t>ces</a:t>
            </a:r>
            <a:r>
              <a:rPr sz="1200" spc="-4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200" spc="3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2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20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1200" spc="10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2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200" spc="5" dirty="0">
                <a:solidFill>
                  <a:srgbClr val="323232"/>
                </a:solidFill>
                <a:latin typeface="Verdana"/>
                <a:cs typeface="Verdana"/>
              </a:rPr>
              <a:t>it</a:t>
            </a:r>
            <a:endParaRPr sz="1200">
              <a:latin typeface="Verdana"/>
              <a:cs typeface="Verdana"/>
            </a:endParaRPr>
          </a:p>
          <a:p>
            <a:pPr marL="885825" lvl="1" indent="-220345">
              <a:lnSpc>
                <a:spcPct val="100000"/>
              </a:lnSpc>
              <a:buClr>
                <a:srgbClr val="323232"/>
              </a:buClr>
              <a:buFont typeface="Verdana"/>
              <a:buAutoNum type="alphaLcParenR"/>
              <a:tabLst>
                <a:tab pos="886460" algn="l"/>
              </a:tabLst>
            </a:pPr>
            <a:r>
              <a:rPr sz="1200" spc="-20" dirty="0">
                <a:solidFill>
                  <a:srgbClr val="323232"/>
                </a:solidFill>
                <a:latin typeface="Verdana"/>
                <a:cs typeface="Verdana"/>
              </a:rPr>
              <a:t>No</a:t>
            </a:r>
            <a:r>
              <a:rPr sz="12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200" spc="-1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200" spc="1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200" spc="-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1200" spc="14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1200" spc="-1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200" spc="1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Verdana"/>
                <a:cs typeface="Verdana"/>
              </a:rPr>
              <a:t>ab</a:t>
            </a:r>
            <a:r>
              <a:rPr sz="12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200" spc="-5" dirty="0">
                <a:solidFill>
                  <a:srgbClr val="323232"/>
                </a:solidFill>
                <a:latin typeface="Verdana"/>
                <a:cs typeface="Verdana"/>
              </a:rPr>
              <a:t>ve</a:t>
            </a:r>
            <a:endParaRPr sz="12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2"/>
              </a:spcBef>
              <a:buClr>
                <a:srgbClr val="323232"/>
              </a:buClr>
              <a:buFont typeface="Verdana"/>
              <a:buAutoNum type="alphaLcParenR"/>
            </a:pPr>
            <a:endParaRPr sz="1250">
              <a:latin typeface="Times New Roman"/>
              <a:cs typeface="Times New Roman"/>
            </a:endParaRPr>
          </a:p>
          <a:p>
            <a:pPr marL="334010" indent="-241300">
              <a:lnSpc>
                <a:spcPct val="100000"/>
              </a:lnSpc>
              <a:buClr>
                <a:srgbClr val="323232"/>
              </a:buClr>
              <a:buFont typeface="Times New Roman"/>
              <a:buAutoNum type="arabicPeriod" startAt="2"/>
              <a:tabLst>
                <a:tab pos="334645" algn="l"/>
              </a:tabLst>
            </a:pPr>
            <a:r>
              <a:rPr sz="1200" spc="-25" dirty="0">
                <a:solidFill>
                  <a:srgbClr val="323232"/>
                </a:solidFill>
                <a:latin typeface="Verdana"/>
                <a:cs typeface="Verdana"/>
              </a:rPr>
              <a:t>Wh</a:t>
            </a:r>
            <a:r>
              <a:rPr sz="1200" spc="3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200" spc="-10" dirty="0">
                <a:solidFill>
                  <a:srgbClr val="323232"/>
                </a:solidFill>
                <a:latin typeface="Verdana"/>
                <a:cs typeface="Verdana"/>
              </a:rPr>
              <a:t>ch</a:t>
            </a:r>
            <a:r>
              <a:rPr sz="1200" spc="11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3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2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200" spc="10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1200" spc="-1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200" spc="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3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1200" spc="-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200" spc="-2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200" spc="-10" dirty="0">
                <a:solidFill>
                  <a:srgbClr val="323232"/>
                </a:solidFill>
                <a:latin typeface="Verdana"/>
                <a:cs typeface="Verdana"/>
              </a:rPr>
              <a:t>ges</a:t>
            </a:r>
            <a:r>
              <a:rPr sz="120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200" spc="13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30" dirty="0">
                <a:solidFill>
                  <a:srgbClr val="323232"/>
                </a:solidFill>
                <a:latin typeface="Verdana"/>
                <a:cs typeface="Verdana"/>
              </a:rPr>
              <a:t>un</a:t>
            </a:r>
            <a:r>
              <a:rPr sz="1200" spc="3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20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200" spc="11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200" spc="-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1200" spc="14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200" spc="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200" spc="-20" dirty="0">
                <a:solidFill>
                  <a:srgbClr val="323232"/>
                </a:solidFill>
                <a:latin typeface="Verdana"/>
                <a:cs typeface="Verdana"/>
              </a:rPr>
              <a:t>or</a:t>
            </a:r>
            <a:r>
              <a:rPr sz="1200" spc="-10" dirty="0">
                <a:solidFill>
                  <a:srgbClr val="323232"/>
                </a:solidFill>
                <a:latin typeface="Verdana"/>
                <a:cs typeface="Verdana"/>
              </a:rPr>
              <a:t>age</a:t>
            </a:r>
            <a:r>
              <a:rPr sz="1200" spc="1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3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200" spc="-1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2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2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20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1200" spc="1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1200" spc="-1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200" spc="1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1200" spc="-4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200" spc="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1200" spc="3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12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2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1200" spc="5" dirty="0">
                <a:solidFill>
                  <a:srgbClr val="323232"/>
                </a:solidFill>
                <a:latin typeface="Verdana"/>
                <a:cs typeface="Verdana"/>
              </a:rPr>
              <a:t>in</a:t>
            </a:r>
            <a:r>
              <a:rPr sz="1200" dirty="0">
                <a:solidFill>
                  <a:srgbClr val="323232"/>
                </a:solidFill>
                <a:latin typeface="Verdana"/>
                <a:cs typeface="Verdana"/>
              </a:rPr>
              <a:t>g:</a:t>
            </a:r>
            <a:endParaRPr sz="1200">
              <a:latin typeface="Verdana"/>
              <a:cs typeface="Verdana"/>
            </a:endParaRPr>
          </a:p>
          <a:p>
            <a:pPr marL="885190" lvl="1" indent="-219710">
              <a:lnSpc>
                <a:spcPct val="100000"/>
              </a:lnSpc>
              <a:buClr>
                <a:srgbClr val="323232"/>
              </a:buClr>
              <a:buFont typeface="Verdana"/>
              <a:buAutoNum type="alphaLcParenR"/>
              <a:tabLst>
                <a:tab pos="885825" algn="l"/>
              </a:tabLst>
            </a:pPr>
            <a:r>
              <a:rPr sz="1200" spc="-1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200" spc="-1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200" spc="-2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200" spc="-10" dirty="0">
                <a:solidFill>
                  <a:srgbClr val="323232"/>
                </a:solidFill>
                <a:latin typeface="Verdana"/>
                <a:cs typeface="Verdana"/>
              </a:rPr>
              <a:t>ab</a:t>
            </a:r>
            <a:r>
              <a:rPr sz="1200" spc="-5" dirty="0">
                <a:solidFill>
                  <a:srgbClr val="323232"/>
                </a:solidFill>
                <a:latin typeface="Verdana"/>
                <a:cs typeface="Verdana"/>
              </a:rPr>
              <a:t>yte</a:t>
            </a:r>
            <a:endParaRPr sz="1200">
              <a:latin typeface="Verdana"/>
              <a:cs typeface="Verdana"/>
            </a:endParaRPr>
          </a:p>
          <a:p>
            <a:pPr marL="885825" lvl="1" indent="-220345">
              <a:lnSpc>
                <a:spcPct val="100000"/>
              </a:lnSpc>
              <a:buClr>
                <a:srgbClr val="323232"/>
              </a:buClr>
              <a:buFont typeface="Verdana"/>
              <a:buAutoNum type="alphaLcParenR"/>
              <a:tabLst>
                <a:tab pos="886460" algn="l"/>
              </a:tabLst>
            </a:pPr>
            <a:r>
              <a:rPr sz="1200" spc="-30" dirty="0">
                <a:solidFill>
                  <a:srgbClr val="323232"/>
                </a:solidFill>
                <a:latin typeface="Verdana"/>
                <a:cs typeface="Verdana"/>
              </a:rPr>
              <a:t>K</a:t>
            </a:r>
            <a:r>
              <a:rPr sz="1200" spc="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200" spc="3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12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20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1200" spc="-5" dirty="0">
                <a:solidFill>
                  <a:srgbClr val="323232"/>
                </a:solidFill>
                <a:latin typeface="Verdana"/>
                <a:cs typeface="Verdana"/>
              </a:rPr>
              <a:t>yte</a:t>
            </a:r>
            <a:endParaRPr sz="1200">
              <a:latin typeface="Verdana"/>
              <a:cs typeface="Verdana"/>
            </a:endParaRPr>
          </a:p>
          <a:p>
            <a:pPr marL="885190" lvl="1" indent="-219710">
              <a:lnSpc>
                <a:spcPts val="1430"/>
              </a:lnSpc>
              <a:buClr>
                <a:srgbClr val="323232"/>
              </a:buClr>
              <a:buFont typeface="Verdana"/>
              <a:buAutoNum type="alphaLcParenR"/>
              <a:tabLst>
                <a:tab pos="885825" algn="l"/>
              </a:tabLst>
            </a:pPr>
            <a:r>
              <a:rPr sz="1200" spc="-10" dirty="0">
                <a:solidFill>
                  <a:srgbClr val="323232"/>
                </a:solidFill>
                <a:latin typeface="Verdana"/>
                <a:cs typeface="Verdana"/>
              </a:rPr>
              <a:t>Megab</a:t>
            </a:r>
            <a:r>
              <a:rPr sz="1200" spc="-5" dirty="0">
                <a:solidFill>
                  <a:srgbClr val="323232"/>
                </a:solidFill>
                <a:latin typeface="Verdana"/>
                <a:cs typeface="Verdana"/>
              </a:rPr>
              <a:t>yte</a:t>
            </a:r>
            <a:endParaRPr sz="1200">
              <a:latin typeface="Verdana"/>
              <a:cs typeface="Verdana"/>
            </a:endParaRPr>
          </a:p>
          <a:p>
            <a:pPr marL="885825" lvl="1" indent="-220345">
              <a:lnSpc>
                <a:spcPts val="1430"/>
              </a:lnSpc>
              <a:buClr>
                <a:srgbClr val="323232"/>
              </a:buClr>
              <a:buFont typeface="Verdana"/>
              <a:buAutoNum type="alphaLcParenR"/>
              <a:tabLst>
                <a:tab pos="886460" algn="l"/>
              </a:tabLst>
            </a:pPr>
            <a:r>
              <a:rPr sz="1200" spc="-2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1200" spc="3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200" spc="-10" dirty="0">
                <a:solidFill>
                  <a:srgbClr val="323232"/>
                </a:solidFill>
                <a:latin typeface="Verdana"/>
                <a:cs typeface="Verdana"/>
              </a:rPr>
              <a:t>gab</a:t>
            </a:r>
            <a:r>
              <a:rPr sz="1200" spc="-5" dirty="0">
                <a:solidFill>
                  <a:srgbClr val="323232"/>
                </a:solidFill>
                <a:latin typeface="Verdana"/>
                <a:cs typeface="Verdana"/>
              </a:rPr>
              <a:t>yte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99128" y="5368770"/>
            <a:ext cx="2988310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(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)</a:t>
            </a:r>
            <a:r>
              <a:rPr sz="1600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-</a:t>
            </a:r>
            <a:r>
              <a:rPr sz="1600" spc="-2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int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ed</a:t>
            </a:r>
            <a:r>
              <a:rPr sz="1600" spc="17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16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600" spc="-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1600" spc="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600" spc="-2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et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15537" y="3959461"/>
            <a:ext cx="121920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Times New Roman"/>
                <a:cs typeface="Times New Roman"/>
              </a:rPr>
              <a:t>1.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05097" y="4111861"/>
            <a:ext cx="82550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Times New Roman"/>
                <a:cs typeface="Times New Roman"/>
              </a:rPr>
              <a:t>a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79549" y="4111861"/>
            <a:ext cx="89535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Times New Roman"/>
                <a:cs typeface="Times New Roman"/>
              </a:rPr>
              <a:t>b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27021" y="4111861"/>
            <a:ext cx="82550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Times New Roman"/>
                <a:cs typeface="Times New Roman"/>
              </a:rPr>
              <a:t>c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01926" y="4111861"/>
            <a:ext cx="89535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Times New Roman"/>
                <a:cs typeface="Times New Roman"/>
              </a:rPr>
              <a:t>d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15542" y="4416662"/>
            <a:ext cx="121920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Times New Roman"/>
                <a:cs typeface="Times New Roman"/>
              </a:rPr>
              <a:t>2.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05102" y="4569062"/>
            <a:ext cx="82550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Times New Roman"/>
                <a:cs typeface="Times New Roman"/>
              </a:rPr>
              <a:t>a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79553" y="4569062"/>
            <a:ext cx="89535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Times New Roman"/>
                <a:cs typeface="Times New Roman"/>
              </a:rPr>
              <a:t>b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27026" y="4569062"/>
            <a:ext cx="82550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Times New Roman"/>
                <a:cs typeface="Times New Roman"/>
              </a:rPr>
              <a:t>c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01930" y="4569062"/>
            <a:ext cx="89535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Times New Roman"/>
                <a:cs typeface="Times New Roman"/>
              </a:rPr>
              <a:t>d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15546" y="4873862"/>
            <a:ext cx="121920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Times New Roman"/>
                <a:cs typeface="Times New Roman"/>
              </a:rPr>
              <a:t>3.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05107" y="5026262"/>
            <a:ext cx="1186815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6715" algn="l"/>
                <a:tab pos="734060" algn="l"/>
                <a:tab pos="1109345" algn="l"/>
              </a:tabLst>
            </a:pPr>
            <a:r>
              <a:rPr sz="1000" dirty="0">
                <a:latin typeface="Times New Roman"/>
                <a:cs typeface="Times New Roman"/>
              </a:rPr>
              <a:t>a	b	c	d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673825" y="3983735"/>
            <a:ext cx="104139" cy="108585"/>
          </a:xfrm>
          <a:custGeom>
            <a:avLst/>
            <a:gdLst/>
            <a:ahLst/>
            <a:cxnLst/>
            <a:rect l="l" t="t" r="r" b="b"/>
            <a:pathLst>
              <a:path w="104140" h="108585">
                <a:moveTo>
                  <a:pt x="50062" y="0"/>
                </a:moveTo>
                <a:lnTo>
                  <a:pt x="13589" y="16292"/>
                </a:lnTo>
                <a:lnTo>
                  <a:pt x="0" y="40898"/>
                </a:lnTo>
                <a:lnTo>
                  <a:pt x="825" y="59024"/>
                </a:lnTo>
                <a:lnTo>
                  <a:pt x="18974" y="97288"/>
                </a:lnTo>
                <a:lnTo>
                  <a:pt x="39857" y="108569"/>
                </a:lnTo>
                <a:lnTo>
                  <a:pt x="56814" y="107469"/>
                </a:lnTo>
                <a:lnTo>
                  <a:pt x="93277" y="87830"/>
                </a:lnTo>
                <a:lnTo>
                  <a:pt x="104011" y="64895"/>
                </a:lnTo>
                <a:lnTo>
                  <a:pt x="102809" y="47951"/>
                </a:lnTo>
                <a:lnTo>
                  <a:pt x="82910" y="11525"/>
                </a:lnTo>
                <a:lnTo>
                  <a:pt x="59833" y="866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46999" y="3983735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4">
                <a:moveTo>
                  <a:pt x="54840" y="0"/>
                </a:moveTo>
                <a:lnTo>
                  <a:pt x="16514" y="15473"/>
                </a:lnTo>
                <a:lnTo>
                  <a:pt x="0" y="53232"/>
                </a:lnTo>
                <a:lnTo>
                  <a:pt x="1815" y="68092"/>
                </a:lnTo>
                <a:lnTo>
                  <a:pt x="25498" y="101251"/>
                </a:lnTo>
                <a:lnTo>
                  <a:pt x="51879" y="109650"/>
                </a:lnTo>
                <a:lnTo>
                  <a:pt x="67102" y="107901"/>
                </a:lnTo>
                <a:lnTo>
                  <a:pt x="100793" y="84776"/>
                </a:lnTo>
                <a:lnTo>
                  <a:pt x="109559" y="58911"/>
                </a:lnTo>
                <a:lnTo>
                  <a:pt x="107873" y="43401"/>
                </a:lnTo>
                <a:lnTo>
                  <a:pt x="85217" y="9280"/>
                </a:lnTo>
                <a:lnTo>
                  <a:pt x="59775" y="215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09711" y="3983735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4">
                <a:moveTo>
                  <a:pt x="54840" y="0"/>
                </a:moveTo>
                <a:lnTo>
                  <a:pt x="16514" y="15473"/>
                </a:lnTo>
                <a:lnTo>
                  <a:pt x="0" y="53232"/>
                </a:lnTo>
                <a:lnTo>
                  <a:pt x="1815" y="68092"/>
                </a:lnTo>
                <a:lnTo>
                  <a:pt x="25498" y="101251"/>
                </a:lnTo>
                <a:lnTo>
                  <a:pt x="51879" y="109650"/>
                </a:lnTo>
                <a:lnTo>
                  <a:pt x="67102" y="107901"/>
                </a:lnTo>
                <a:lnTo>
                  <a:pt x="100793" y="84776"/>
                </a:lnTo>
                <a:lnTo>
                  <a:pt x="109559" y="58911"/>
                </a:lnTo>
                <a:lnTo>
                  <a:pt x="107873" y="43401"/>
                </a:lnTo>
                <a:lnTo>
                  <a:pt x="85217" y="9280"/>
                </a:lnTo>
                <a:lnTo>
                  <a:pt x="59775" y="215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69375" y="3983735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4">
                <a:moveTo>
                  <a:pt x="54840" y="0"/>
                </a:moveTo>
                <a:lnTo>
                  <a:pt x="16514" y="15473"/>
                </a:lnTo>
                <a:lnTo>
                  <a:pt x="0" y="53232"/>
                </a:lnTo>
                <a:lnTo>
                  <a:pt x="1815" y="68092"/>
                </a:lnTo>
                <a:lnTo>
                  <a:pt x="25498" y="101251"/>
                </a:lnTo>
                <a:lnTo>
                  <a:pt x="51879" y="109650"/>
                </a:lnTo>
                <a:lnTo>
                  <a:pt x="67102" y="107901"/>
                </a:lnTo>
                <a:lnTo>
                  <a:pt x="100793" y="84776"/>
                </a:lnTo>
                <a:lnTo>
                  <a:pt x="109559" y="58911"/>
                </a:lnTo>
                <a:lnTo>
                  <a:pt x="107873" y="43401"/>
                </a:lnTo>
                <a:lnTo>
                  <a:pt x="85217" y="9280"/>
                </a:lnTo>
                <a:lnTo>
                  <a:pt x="548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69375" y="3983735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4">
                <a:moveTo>
                  <a:pt x="54840" y="0"/>
                </a:moveTo>
                <a:lnTo>
                  <a:pt x="16514" y="15473"/>
                </a:lnTo>
                <a:lnTo>
                  <a:pt x="0" y="53232"/>
                </a:lnTo>
                <a:lnTo>
                  <a:pt x="1815" y="68092"/>
                </a:lnTo>
                <a:lnTo>
                  <a:pt x="25498" y="101251"/>
                </a:lnTo>
                <a:lnTo>
                  <a:pt x="51879" y="109650"/>
                </a:lnTo>
                <a:lnTo>
                  <a:pt x="67102" y="107901"/>
                </a:lnTo>
                <a:lnTo>
                  <a:pt x="100793" y="84776"/>
                </a:lnTo>
                <a:lnTo>
                  <a:pt x="109559" y="58911"/>
                </a:lnTo>
                <a:lnTo>
                  <a:pt x="107873" y="43401"/>
                </a:lnTo>
                <a:lnTo>
                  <a:pt x="85217" y="9280"/>
                </a:lnTo>
                <a:lnTo>
                  <a:pt x="59775" y="215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278879" y="3858767"/>
            <a:ext cx="0" cy="1399540"/>
          </a:xfrm>
          <a:custGeom>
            <a:avLst/>
            <a:gdLst/>
            <a:ahLst/>
            <a:cxnLst/>
            <a:rect l="l" t="t" r="r" b="b"/>
            <a:pathLst>
              <a:path h="1399539">
                <a:moveTo>
                  <a:pt x="0" y="0"/>
                </a:moveTo>
                <a:lnTo>
                  <a:pt x="0" y="1399031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673825" y="4434840"/>
            <a:ext cx="104139" cy="108585"/>
          </a:xfrm>
          <a:custGeom>
            <a:avLst/>
            <a:gdLst/>
            <a:ahLst/>
            <a:cxnLst/>
            <a:rect l="l" t="t" r="r" b="b"/>
            <a:pathLst>
              <a:path w="104140" h="108585">
                <a:moveTo>
                  <a:pt x="50062" y="0"/>
                </a:moveTo>
                <a:lnTo>
                  <a:pt x="13589" y="16292"/>
                </a:lnTo>
                <a:lnTo>
                  <a:pt x="0" y="40898"/>
                </a:lnTo>
                <a:lnTo>
                  <a:pt x="825" y="59024"/>
                </a:lnTo>
                <a:lnTo>
                  <a:pt x="18974" y="97288"/>
                </a:lnTo>
                <a:lnTo>
                  <a:pt x="39857" y="108569"/>
                </a:lnTo>
                <a:lnTo>
                  <a:pt x="56814" y="107469"/>
                </a:lnTo>
                <a:lnTo>
                  <a:pt x="93277" y="87830"/>
                </a:lnTo>
                <a:lnTo>
                  <a:pt x="104011" y="64895"/>
                </a:lnTo>
                <a:lnTo>
                  <a:pt x="102809" y="47951"/>
                </a:lnTo>
                <a:lnTo>
                  <a:pt x="82910" y="11525"/>
                </a:lnTo>
                <a:lnTo>
                  <a:pt x="59833" y="866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046999" y="4434840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4">
                <a:moveTo>
                  <a:pt x="54840" y="0"/>
                </a:moveTo>
                <a:lnTo>
                  <a:pt x="16514" y="15473"/>
                </a:lnTo>
                <a:lnTo>
                  <a:pt x="0" y="53232"/>
                </a:lnTo>
                <a:lnTo>
                  <a:pt x="1815" y="68092"/>
                </a:lnTo>
                <a:lnTo>
                  <a:pt x="25498" y="101251"/>
                </a:lnTo>
                <a:lnTo>
                  <a:pt x="51879" y="109650"/>
                </a:lnTo>
                <a:lnTo>
                  <a:pt x="67102" y="107901"/>
                </a:lnTo>
                <a:lnTo>
                  <a:pt x="100793" y="84776"/>
                </a:lnTo>
                <a:lnTo>
                  <a:pt x="109559" y="58911"/>
                </a:lnTo>
                <a:lnTo>
                  <a:pt x="107873" y="43401"/>
                </a:lnTo>
                <a:lnTo>
                  <a:pt x="85217" y="9280"/>
                </a:lnTo>
                <a:lnTo>
                  <a:pt x="59775" y="215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409711" y="4434840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4">
                <a:moveTo>
                  <a:pt x="54840" y="0"/>
                </a:moveTo>
                <a:lnTo>
                  <a:pt x="16514" y="15473"/>
                </a:lnTo>
                <a:lnTo>
                  <a:pt x="0" y="53232"/>
                </a:lnTo>
                <a:lnTo>
                  <a:pt x="1815" y="68092"/>
                </a:lnTo>
                <a:lnTo>
                  <a:pt x="25498" y="101251"/>
                </a:lnTo>
                <a:lnTo>
                  <a:pt x="51879" y="109650"/>
                </a:lnTo>
                <a:lnTo>
                  <a:pt x="67102" y="107901"/>
                </a:lnTo>
                <a:lnTo>
                  <a:pt x="100793" y="84776"/>
                </a:lnTo>
                <a:lnTo>
                  <a:pt x="109559" y="58911"/>
                </a:lnTo>
                <a:lnTo>
                  <a:pt x="107873" y="43401"/>
                </a:lnTo>
                <a:lnTo>
                  <a:pt x="85217" y="9280"/>
                </a:lnTo>
                <a:lnTo>
                  <a:pt x="548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409711" y="4434840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4">
                <a:moveTo>
                  <a:pt x="54840" y="0"/>
                </a:moveTo>
                <a:lnTo>
                  <a:pt x="16514" y="15473"/>
                </a:lnTo>
                <a:lnTo>
                  <a:pt x="0" y="53232"/>
                </a:lnTo>
                <a:lnTo>
                  <a:pt x="1815" y="68092"/>
                </a:lnTo>
                <a:lnTo>
                  <a:pt x="25498" y="101251"/>
                </a:lnTo>
                <a:lnTo>
                  <a:pt x="51879" y="109650"/>
                </a:lnTo>
                <a:lnTo>
                  <a:pt x="67102" y="107901"/>
                </a:lnTo>
                <a:lnTo>
                  <a:pt x="100793" y="84776"/>
                </a:lnTo>
                <a:lnTo>
                  <a:pt x="109559" y="58911"/>
                </a:lnTo>
                <a:lnTo>
                  <a:pt x="107873" y="43401"/>
                </a:lnTo>
                <a:lnTo>
                  <a:pt x="85217" y="9280"/>
                </a:lnTo>
                <a:lnTo>
                  <a:pt x="59775" y="215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799854" y="4434840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4">
                <a:moveTo>
                  <a:pt x="54840" y="0"/>
                </a:moveTo>
                <a:lnTo>
                  <a:pt x="16514" y="15473"/>
                </a:lnTo>
                <a:lnTo>
                  <a:pt x="0" y="53232"/>
                </a:lnTo>
                <a:lnTo>
                  <a:pt x="1815" y="68092"/>
                </a:lnTo>
                <a:lnTo>
                  <a:pt x="25498" y="101251"/>
                </a:lnTo>
                <a:lnTo>
                  <a:pt x="51879" y="109650"/>
                </a:lnTo>
                <a:lnTo>
                  <a:pt x="67102" y="107901"/>
                </a:lnTo>
                <a:lnTo>
                  <a:pt x="100793" y="84776"/>
                </a:lnTo>
                <a:lnTo>
                  <a:pt x="109559" y="58911"/>
                </a:lnTo>
                <a:lnTo>
                  <a:pt x="107873" y="43401"/>
                </a:lnTo>
                <a:lnTo>
                  <a:pt x="85217" y="9280"/>
                </a:lnTo>
                <a:lnTo>
                  <a:pt x="59775" y="215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73825" y="4892040"/>
            <a:ext cx="104139" cy="108585"/>
          </a:xfrm>
          <a:custGeom>
            <a:avLst/>
            <a:gdLst/>
            <a:ahLst/>
            <a:cxnLst/>
            <a:rect l="l" t="t" r="r" b="b"/>
            <a:pathLst>
              <a:path w="104140" h="108585">
                <a:moveTo>
                  <a:pt x="50062" y="0"/>
                </a:moveTo>
                <a:lnTo>
                  <a:pt x="13589" y="16292"/>
                </a:lnTo>
                <a:lnTo>
                  <a:pt x="0" y="40898"/>
                </a:lnTo>
                <a:lnTo>
                  <a:pt x="825" y="59024"/>
                </a:lnTo>
                <a:lnTo>
                  <a:pt x="18974" y="97288"/>
                </a:lnTo>
                <a:lnTo>
                  <a:pt x="39857" y="108569"/>
                </a:lnTo>
                <a:lnTo>
                  <a:pt x="56814" y="107469"/>
                </a:lnTo>
                <a:lnTo>
                  <a:pt x="93277" y="87830"/>
                </a:lnTo>
                <a:lnTo>
                  <a:pt x="104011" y="64895"/>
                </a:lnTo>
                <a:lnTo>
                  <a:pt x="102809" y="47951"/>
                </a:lnTo>
                <a:lnTo>
                  <a:pt x="82910" y="11525"/>
                </a:lnTo>
                <a:lnTo>
                  <a:pt x="500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673825" y="4892040"/>
            <a:ext cx="104139" cy="108585"/>
          </a:xfrm>
          <a:custGeom>
            <a:avLst/>
            <a:gdLst/>
            <a:ahLst/>
            <a:cxnLst/>
            <a:rect l="l" t="t" r="r" b="b"/>
            <a:pathLst>
              <a:path w="104140" h="108585">
                <a:moveTo>
                  <a:pt x="50062" y="0"/>
                </a:moveTo>
                <a:lnTo>
                  <a:pt x="13589" y="16292"/>
                </a:lnTo>
                <a:lnTo>
                  <a:pt x="0" y="40898"/>
                </a:lnTo>
                <a:lnTo>
                  <a:pt x="825" y="59024"/>
                </a:lnTo>
                <a:lnTo>
                  <a:pt x="18974" y="97288"/>
                </a:lnTo>
                <a:lnTo>
                  <a:pt x="39857" y="108569"/>
                </a:lnTo>
                <a:lnTo>
                  <a:pt x="56814" y="107469"/>
                </a:lnTo>
                <a:lnTo>
                  <a:pt x="93277" y="87830"/>
                </a:lnTo>
                <a:lnTo>
                  <a:pt x="104011" y="64895"/>
                </a:lnTo>
                <a:lnTo>
                  <a:pt x="102809" y="47951"/>
                </a:lnTo>
                <a:lnTo>
                  <a:pt x="82910" y="11525"/>
                </a:lnTo>
                <a:lnTo>
                  <a:pt x="59833" y="866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046999" y="4892040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4">
                <a:moveTo>
                  <a:pt x="54840" y="0"/>
                </a:moveTo>
                <a:lnTo>
                  <a:pt x="16514" y="15473"/>
                </a:lnTo>
                <a:lnTo>
                  <a:pt x="0" y="53232"/>
                </a:lnTo>
                <a:lnTo>
                  <a:pt x="1815" y="68092"/>
                </a:lnTo>
                <a:lnTo>
                  <a:pt x="25498" y="101251"/>
                </a:lnTo>
                <a:lnTo>
                  <a:pt x="51879" y="109650"/>
                </a:lnTo>
                <a:lnTo>
                  <a:pt x="67102" y="107901"/>
                </a:lnTo>
                <a:lnTo>
                  <a:pt x="100793" y="84776"/>
                </a:lnTo>
                <a:lnTo>
                  <a:pt x="109559" y="58911"/>
                </a:lnTo>
                <a:lnTo>
                  <a:pt x="107873" y="43401"/>
                </a:lnTo>
                <a:lnTo>
                  <a:pt x="85217" y="9280"/>
                </a:lnTo>
                <a:lnTo>
                  <a:pt x="59775" y="215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09711" y="4892040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4">
                <a:moveTo>
                  <a:pt x="54840" y="0"/>
                </a:moveTo>
                <a:lnTo>
                  <a:pt x="16514" y="15473"/>
                </a:lnTo>
                <a:lnTo>
                  <a:pt x="0" y="53232"/>
                </a:lnTo>
                <a:lnTo>
                  <a:pt x="1815" y="68092"/>
                </a:lnTo>
                <a:lnTo>
                  <a:pt x="25498" y="101251"/>
                </a:lnTo>
                <a:lnTo>
                  <a:pt x="51879" y="109650"/>
                </a:lnTo>
                <a:lnTo>
                  <a:pt x="67102" y="107901"/>
                </a:lnTo>
                <a:lnTo>
                  <a:pt x="100793" y="84776"/>
                </a:lnTo>
                <a:lnTo>
                  <a:pt x="109559" y="58911"/>
                </a:lnTo>
                <a:lnTo>
                  <a:pt x="107873" y="43401"/>
                </a:lnTo>
                <a:lnTo>
                  <a:pt x="85217" y="9280"/>
                </a:lnTo>
                <a:lnTo>
                  <a:pt x="59775" y="215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799854" y="4892040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4">
                <a:moveTo>
                  <a:pt x="54840" y="0"/>
                </a:moveTo>
                <a:lnTo>
                  <a:pt x="16514" y="15473"/>
                </a:lnTo>
                <a:lnTo>
                  <a:pt x="0" y="53232"/>
                </a:lnTo>
                <a:lnTo>
                  <a:pt x="1815" y="68092"/>
                </a:lnTo>
                <a:lnTo>
                  <a:pt x="25498" y="101251"/>
                </a:lnTo>
                <a:lnTo>
                  <a:pt x="51879" y="109650"/>
                </a:lnTo>
                <a:lnTo>
                  <a:pt x="67102" y="107901"/>
                </a:lnTo>
                <a:lnTo>
                  <a:pt x="100793" y="84776"/>
                </a:lnTo>
                <a:lnTo>
                  <a:pt x="109559" y="58911"/>
                </a:lnTo>
                <a:lnTo>
                  <a:pt x="107873" y="43401"/>
                </a:lnTo>
                <a:lnTo>
                  <a:pt x="85217" y="9280"/>
                </a:lnTo>
                <a:lnTo>
                  <a:pt x="59775" y="215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291071" y="5257800"/>
            <a:ext cx="1771014" cy="0"/>
          </a:xfrm>
          <a:custGeom>
            <a:avLst/>
            <a:gdLst/>
            <a:ahLst/>
            <a:cxnLst/>
            <a:rect l="l" t="t" r="r" b="b"/>
            <a:pathLst>
              <a:path w="1771015">
                <a:moveTo>
                  <a:pt x="0" y="0"/>
                </a:moveTo>
                <a:lnTo>
                  <a:pt x="1770887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61959" y="4102608"/>
            <a:ext cx="0" cy="1155700"/>
          </a:xfrm>
          <a:custGeom>
            <a:avLst/>
            <a:gdLst/>
            <a:ahLst/>
            <a:cxnLst/>
            <a:rect l="l" t="t" r="r" b="b"/>
            <a:pathLst>
              <a:path h="1155700">
                <a:moveTo>
                  <a:pt x="0" y="0"/>
                </a:moveTo>
                <a:lnTo>
                  <a:pt x="0" y="1155191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378961" y="3511405"/>
            <a:ext cx="1646555" cy="306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dirty="0">
                <a:latin typeface="Times New Roman"/>
                <a:cs typeface="Times New Roman"/>
              </a:rPr>
              <a:t>I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spc="-25" dirty="0">
                <a:latin typeface="Times New Roman"/>
                <a:cs typeface="Times New Roman"/>
              </a:rPr>
              <a:t>d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spc="-20" dirty="0">
                <a:latin typeface="Times New Roman"/>
                <a:cs typeface="Times New Roman"/>
              </a:rPr>
              <a:t>c</a:t>
            </a:r>
            <a:r>
              <a:rPr sz="1000" spc="5" dirty="0">
                <a:latin typeface="Times New Roman"/>
                <a:cs typeface="Times New Roman"/>
              </a:rPr>
              <a:t>at</a:t>
            </a:r>
            <a:r>
              <a:rPr sz="1000" spc="-20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20" dirty="0">
                <a:latin typeface="Times New Roman"/>
                <a:cs typeface="Times New Roman"/>
              </a:rPr>
              <a:t>i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-20" dirty="0">
                <a:latin typeface="Times New Roman"/>
                <a:cs typeface="Times New Roman"/>
              </a:rPr>
              <a:t>ec</a:t>
            </a:r>
            <a:r>
              <a:rPr sz="1000" spc="5" dirty="0">
                <a:latin typeface="Times New Roman"/>
                <a:cs typeface="Times New Roman"/>
              </a:rPr>
              <a:t>ti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35" dirty="0">
                <a:latin typeface="Times New Roman"/>
                <a:cs typeface="Times New Roman"/>
              </a:rPr>
              <a:t>w</a:t>
            </a:r>
            <a:r>
              <a:rPr sz="1000" spc="20" dirty="0">
                <a:latin typeface="Times New Roman"/>
                <a:cs typeface="Times New Roman"/>
              </a:rPr>
              <a:t>h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spc="-40" dirty="0">
                <a:latin typeface="Times New Roman"/>
                <a:cs typeface="Times New Roman"/>
              </a:rPr>
              <a:t>c</a:t>
            </a:r>
            <a:r>
              <a:rPr sz="1000" dirty="0">
                <a:latin typeface="Times New Roman"/>
                <a:cs typeface="Times New Roman"/>
              </a:rPr>
              <a:t>h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t</a:t>
            </a:r>
            <a:r>
              <a:rPr sz="1000" spc="20" dirty="0">
                <a:latin typeface="Times New Roman"/>
                <a:cs typeface="Times New Roman"/>
              </a:rPr>
              <a:t>h</a:t>
            </a:r>
            <a:r>
              <a:rPr sz="1000" dirty="0">
                <a:latin typeface="Times New Roman"/>
                <a:cs typeface="Times New Roman"/>
              </a:rPr>
              <a:t>e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20" dirty="0">
                <a:latin typeface="Times New Roman"/>
                <a:cs typeface="Times New Roman"/>
              </a:rPr>
              <a:t>h</a:t>
            </a:r>
            <a:r>
              <a:rPr sz="1000" spc="-20" dirty="0">
                <a:latin typeface="Times New Roman"/>
                <a:cs typeface="Times New Roman"/>
              </a:rPr>
              <a:t>ee</a:t>
            </a:r>
            <a:r>
              <a:rPr sz="1000" dirty="0">
                <a:latin typeface="Times New Roman"/>
                <a:cs typeface="Times New Roman"/>
              </a:rPr>
              <a:t>t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35" dirty="0">
                <a:latin typeface="Times New Roman"/>
                <a:cs typeface="Times New Roman"/>
              </a:rPr>
              <a:t>s</a:t>
            </a:r>
            <a:r>
              <a:rPr sz="1000" spc="20" dirty="0">
                <a:latin typeface="Times New Roman"/>
                <a:cs typeface="Times New Roman"/>
              </a:rPr>
              <a:t>h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u</a:t>
            </a:r>
            <a:r>
              <a:rPr sz="1000" spc="5" dirty="0">
                <a:latin typeface="Times New Roman"/>
                <a:cs typeface="Times New Roman"/>
              </a:rPr>
              <a:t>l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b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</a:t>
            </a:r>
            <a:r>
              <a:rPr sz="1000" spc="-20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10" dirty="0">
                <a:latin typeface="Times New Roman"/>
                <a:cs typeface="Times New Roman"/>
              </a:rPr>
              <a:t> t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t</a:t>
            </a:r>
            <a:r>
              <a:rPr sz="1000" spc="20" dirty="0">
                <a:latin typeface="Times New Roman"/>
                <a:cs typeface="Times New Roman"/>
              </a:rPr>
              <a:t>h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OMR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991855" y="3645408"/>
            <a:ext cx="158750" cy="335280"/>
          </a:xfrm>
          <a:custGeom>
            <a:avLst/>
            <a:gdLst/>
            <a:ahLst/>
            <a:cxnLst/>
            <a:rect l="l" t="t" r="r" b="b"/>
            <a:pathLst>
              <a:path w="158750" h="335279">
                <a:moveTo>
                  <a:pt x="82295" y="249935"/>
                </a:moveTo>
                <a:lnTo>
                  <a:pt x="0" y="301751"/>
                </a:lnTo>
                <a:lnTo>
                  <a:pt x="91439" y="335279"/>
                </a:lnTo>
                <a:lnTo>
                  <a:pt x="88500" y="307847"/>
                </a:lnTo>
                <a:lnTo>
                  <a:pt x="73151" y="307847"/>
                </a:lnTo>
                <a:lnTo>
                  <a:pt x="70103" y="280415"/>
                </a:lnTo>
                <a:lnTo>
                  <a:pt x="77723" y="278891"/>
                </a:lnTo>
                <a:lnTo>
                  <a:pt x="84655" y="271960"/>
                </a:lnTo>
                <a:lnTo>
                  <a:pt x="82295" y="249935"/>
                </a:lnTo>
                <a:close/>
              </a:path>
              <a:path w="158750" h="335279">
                <a:moveTo>
                  <a:pt x="85238" y="277403"/>
                </a:moveTo>
                <a:lnTo>
                  <a:pt x="76199" y="280415"/>
                </a:lnTo>
                <a:lnTo>
                  <a:pt x="70103" y="280415"/>
                </a:lnTo>
                <a:lnTo>
                  <a:pt x="73151" y="307847"/>
                </a:lnTo>
                <a:lnTo>
                  <a:pt x="88178" y="304842"/>
                </a:lnTo>
                <a:lnTo>
                  <a:pt x="85561" y="280415"/>
                </a:lnTo>
                <a:lnTo>
                  <a:pt x="76199" y="280415"/>
                </a:lnTo>
                <a:lnTo>
                  <a:pt x="77723" y="278891"/>
                </a:lnTo>
                <a:lnTo>
                  <a:pt x="85398" y="278891"/>
                </a:lnTo>
                <a:lnTo>
                  <a:pt x="85238" y="277403"/>
                </a:lnTo>
                <a:close/>
              </a:path>
              <a:path w="158750" h="335279">
                <a:moveTo>
                  <a:pt x="88178" y="304842"/>
                </a:moveTo>
                <a:lnTo>
                  <a:pt x="73151" y="307847"/>
                </a:lnTo>
                <a:lnTo>
                  <a:pt x="88500" y="307847"/>
                </a:lnTo>
                <a:lnTo>
                  <a:pt x="88178" y="304842"/>
                </a:lnTo>
                <a:close/>
              </a:path>
              <a:path w="158750" h="335279">
                <a:moveTo>
                  <a:pt x="119379" y="277367"/>
                </a:moveTo>
                <a:lnTo>
                  <a:pt x="85343" y="277367"/>
                </a:lnTo>
                <a:lnTo>
                  <a:pt x="88178" y="304842"/>
                </a:lnTo>
                <a:lnTo>
                  <a:pt x="88391" y="304799"/>
                </a:lnTo>
                <a:lnTo>
                  <a:pt x="94487" y="304799"/>
                </a:lnTo>
                <a:lnTo>
                  <a:pt x="94487" y="301751"/>
                </a:lnTo>
                <a:lnTo>
                  <a:pt x="103631" y="295655"/>
                </a:lnTo>
                <a:lnTo>
                  <a:pt x="106679" y="295655"/>
                </a:lnTo>
                <a:lnTo>
                  <a:pt x="106679" y="292607"/>
                </a:lnTo>
                <a:lnTo>
                  <a:pt x="119379" y="277367"/>
                </a:lnTo>
                <a:close/>
              </a:path>
              <a:path w="158750" h="335279">
                <a:moveTo>
                  <a:pt x="85237" y="277389"/>
                </a:moveTo>
                <a:lnTo>
                  <a:pt x="77723" y="278891"/>
                </a:lnTo>
                <a:lnTo>
                  <a:pt x="76199" y="280415"/>
                </a:lnTo>
                <a:lnTo>
                  <a:pt x="85238" y="277403"/>
                </a:lnTo>
                <a:close/>
              </a:path>
              <a:path w="158750" h="335279">
                <a:moveTo>
                  <a:pt x="84655" y="271960"/>
                </a:moveTo>
                <a:lnTo>
                  <a:pt x="77723" y="278891"/>
                </a:lnTo>
                <a:lnTo>
                  <a:pt x="85237" y="277389"/>
                </a:lnTo>
                <a:lnTo>
                  <a:pt x="84655" y="271960"/>
                </a:lnTo>
                <a:close/>
              </a:path>
              <a:path w="158750" h="335279">
                <a:moveTo>
                  <a:pt x="85343" y="277367"/>
                </a:moveTo>
                <a:close/>
              </a:path>
              <a:path w="158750" h="335279">
                <a:moveTo>
                  <a:pt x="85343" y="271271"/>
                </a:moveTo>
                <a:lnTo>
                  <a:pt x="84655" y="271960"/>
                </a:lnTo>
                <a:lnTo>
                  <a:pt x="85237" y="277389"/>
                </a:lnTo>
                <a:lnTo>
                  <a:pt x="119379" y="277367"/>
                </a:lnTo>
                <a:lnTo>
                  <a:pt x="121919" y="274319"/>
                </a:lnTo>
                <a:lnTo>
                  <a:pt x="85343" y="274319"/>
                </a:lnTo>
                <a:lnTo>
                  <a:pt x="85343" y="271271"/>
                </a:lnTo>
                <a:close/>
              </a:path>
              <a:path w="158750" h="335279">
                <a:moveTo>
                  <a:pt x="100583" y="256031"/>
                </a:moveTo>
                <a:lnTo>
                  <a:pt x="85343" y="274319"/>
                </a:lnTo>
                <a:lnTo>
                  <a:pt x="124967" y="274319"/>
                </a:lnTo>
                <a:lnTo>
                  <a:pt x="132587" y="259079"/>
                </a:lnTo>
                <a:lnTo>
                  <a:pt x="100583" y="259079"/>
                </a:lnTo>
                <a:lnTo>
                  <a:pt x="100583" y="256031"/>
                </a:lnTo>
                <a:close/>
              </a:path>
              <a:path w="158750" h="335279">
                <a:moveTo>
                  <a:pt x="121919" y="213359"/>
                </a:moveTo>
                <a:lnTo>
                  <a:pt x="112775" y="237743"/>
                </a:lnTo>
                <a:lnTo>
                  <a:pt x="100583" y="259079"/>
                </a:lnTo>
                <a:lnTo>
                  <a:pt x="132587" y="259079"/>
                </a:lnTo>
                <a:lnTo>
                  <a:pt x="137159" y="249935"/>
                </a:lnTo>
                <a:lnTo>
                  <a:pt x="140207" y="249935"/>
                </a:lnTo>
                <a:lnTo>
                  <a:pt x="149351" y="225551"/>
                </a:lnTo>
                <a:lnTo>
                  <a:pt x="149351" y="222503"/>
                </a:lnTo>
                <a:lnTo>
                  <a:pt x="150571" y="216407"/>
                </a:lnTo>
                <a:lnTo>
                  <a:pt x="121919" y="216407"/>
                </a:lnTo>
                <a:lnTo>
                  <a:pt x="121919" y="213359"/>
                </a:lnTo>
                <a:close/>
              </a:path>
              <a:path w="158750" h="335279">
                <a:moveTo>
                  <a:pt x="150706" y="106679"/>
                </a:moveTo>
                <a:lnTo>
                  <a:pt x="121919" y="106679"/>
                </a:lnTo>
                <a:lnTo>
                  <a:pt x="128015" y="134111"/>
                </a:lnTo>
                <a:lnTo>
                  <a:pt x="128015" y="149351"/>
                </a:lnTo>
                <a:lnTo>
                  <a:pt x="131063" y="161543"/>
                </a:lnTo>
                <a:lnTo>
                  <a:pt x="128015" y="176783"/>
                </a:lnTo>
                <a:lnTo>
                  <a:pt x="128015" y="188975"/>
                </a:lnTo>
                <a:lnTo>
                  <a:pt x="121919" y="216407"/>
                </a:lnTo>
                <a:lnTo>
                  <a:pt x="150571" y="216407"/>
                </a:lnTo>
                <a:lnTo>
                  <a:pt x="158495" y="176783"/>
                </a:lnTo>
                <a:lnTo>
                  <a:pt x="158495" y="143255"/>
                </a:lnTo>
                <a:lnTo>
                  <a:pt x="155447" y="128015"/>
                </a:lnTo>
                <a:lnTo>
                  <a:pt x="150706" y="106679"/>
                </a:lnTo>
                <a:close/>
              </a:path>
              <a:path w="158750" h="335279">
                <a:moveTo>
                  <a:pt x="133676" y="64007"/>
                </a:moveTo>
                <a:lnTo>
                  <a:pt x="100583" y="64007"/>
                </a:lnTo>
                <a:lnTo>
                  <a:pt x="112775" y="85343"/>
                </a:lnTo>
                <a:lnTo>
                  <a:pt x="121919" y="109727"/>
                </a:lnTo>
                <a:lnTo>
                  <a:pt x="121919" y="106679"/>
                </a:lnTo>
                <a:lnTo>
                  <a:pt x="150706" y="106679"/>
                </a:lnTo>
                <a:lnTo>
                  <a:pt x="149351" y="100583"/>
                </a:lnTo>
                <a:lnTo>
                  <a:pt x="149351" y="97535"/>
                </a:lnTo>
                <a:lnTo>
                  <a:pt x="140207" y="73151"/>
                </a:lnTo>
                <a:lnTo>
                  <a:pt x="137159" y="73151"/>
                </a:lnTo>
                <a:lnTo>
                  <a:pt x="137159" y="70103"/>
                </a:lnTo>
                <a:lnTo>
                  <a:pt x="133676" y="64007"/>
                </a:lnTo>
                <a:close/>
              </a:path>
              <a:path w="158750" h="335279">
                <a:moveTo>
                  <a:pt x="106679" y="27431"/>
                </a:moveTo>
                <a:lnTo>
                  <a:pt x="45719" y="27431"/>
                </a:lnTo>
                <a:lnTo>
                  <a:pt x="54863" y="30479"/>
                </a:lnTo>
                <a:lnTo>
                  <a:pt x="60959" y="33527"/>
                </a:lnTo>
                <a:lnTo>
                  <a:pt x="70103" y="39623"/>
                </a:lnTo>
                <a:lnTo>
                  <a:pt x="79247" y="42671"/>
                </a:lnTo>
                <a:lnTo>
                  <a:pt x="85343" y="48767"/>
                </a:lnTo>
                <a:lnTo>
                  <a:pt x="100583" y="67055"/>
                </a:lnTo>
                <a:lnTo>
                  <a:pt x="100583" y="64007"/>
                </a:lnTo>
                <a:lnTo>
                  <a:pt x="133676" y="64007"/>
                </a:lnTo>
                <a:lnTo>
                  <a:pt x="124967" y="48767"/>
                </a:lnTo>
                <a:lnTo>
                  <a:pt x="121919" y="48767"/>
                </a:lnTo>
                <a:lnTo>
                  <a:pt x="106679" y="30479"/>
                </a:lnTo>
                <a:lnTo>
                  <a:pt x="106679" y="27431"/>
                </a:lnTo>
                <a:close/>
              </a:path>
              <a:path w="158750" h="335279">
                <a:moveTo>
                  <a:pt x="45719" y="0"/>
                </a:moveTo>
                <a:lnTo>
                  <a:pt x="36575" y="0"/>
                </a:lnTo>
                <a:lnTo>
                  <a:pt x="33527" y="27431"/>
                </a:lnTo>
                <a:lnTo>
                  <a:pt x="103631" y="27431"/>
                </a:lnTo>
                <a:lnTo>
                  <a:pt x="94487" y="18287"/>
                </a:lnTo>
                <a:lnTo>
                  <a:pt x="70103" y="6095"/>
                </a:lnTo>
                <a:lnTo>
                  <a:pt x="457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291071" y="3858767"/>
            <a:ext cx="1618615" cy="0"/>
          </a:xfrm>
          <a:custGeom>
            <a:avLst/>
            <a:gdLst/>
            <a:ahLst/>
            <a:cxnLst/>
            <a:rect l="l" t="t" r="r" b="b"/>
            <a:pathLst>
              <a:path w="1618615">
                <a:moveTo>
                  <a:pt x="0" y="0"/>
                </a:moveTo>
                <a:lnTo>
                  <a:pt x="1618487" y="0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909559" y="3858767"/>
            <a:ext cx="152400" cy="243840"/>
          </a:xfrm>
          <a:custGeom>
            <a:avLst/>
            <a:gdLst/>
            <a:ahLst/>
            <a:cxnLst/>
            <a:rect l="l" t="t" r="r" b="b"/>
            <a:pathLst>
              <a:path w="152400" h="243839">
                <a:moveTo>
                  <a:pt x="0" y="0"/>
                </a:moveTo>
                <a:lnTo>
                  <a:pt x="152399" y="243839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983996" y="858079"/>
            <a:ext cx="3898900" cy="38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13535" algn="l"/>
                <a:tab pos="2472690" algn="l"/>
                <a:tab pos="2988310" algn="l"/>
              </a:tabLst>
            </a:pPr>
            <a:r>
              <a:rPr sz="2800" b="1" spc="1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800" b="1" spc="3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800" b="1" spc="-3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25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800" b="1" spc="17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e	</a:t>
            </a:r>
            <a:r>
              <a:rPr sz="2800" b="1" spc="25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800" b="1" spc="9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e	</a:t>
            </a:r>
            <a:r>
              <a:rPr sz="2800" b="1" spc="2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f	</a:t>
            </a:r>
            <a:r>
              <a:rPr sz="2800" b="1" spc="19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800" b="1" spc="32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28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155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18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3516" y="823992"/>
            <a:ext cx="3785235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200275" algn="l"/>
              </a:tabLst>
            </a:pPr>
            <a:r>
              <a:rPr sz="3200" b="1" spc="9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3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200" b="1" spc="-4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28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16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3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3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26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155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19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19861" y="1789696"/>
            <a:ext cx="6807834" cy="3808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388620" indent="-344805">
              <a:lnSpc>
                <a:spcPct val="100000"/>
              </a:lnSpc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nn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(d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ng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)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-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ta</a:t>
            </a:r>
            <a:endParaRPr sz="2000" u="sng">
              <a:latin typeface="Verdana"/>
              <a:cs typeface="Verdana"/>
            </a:endParaRPr>
          </a:p>
          <a:p>
            <a:pPr marL="356870" marR="5080" indent="-344805">
              <a:lnSpc>
                <a:spcPct val="100000"/>
              </a:lnSpc>
              <a:spcBef>
                <a:spcPts val="1080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Bar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nu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mb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dj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4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lin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(b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)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em</a:t>
            </a:r>
            <a:endParaRPr sz="2000">
              <a:latin typeface="Verdana"/>
              <a:cs typeface="Verdana"/>
            </a:endParaRPr>
          </a:p>
          <a:p>
            <a:pPr marL="356870" marR="25400" indent="-344805">
              <a:lnSpc>
                <a:spcPct val="100000"/>
              </a:lnSpc>
              <a:spcBef>
                <a:spcPts val="1080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nn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-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0" dirty="0">
                <a:solidFill>
                  <a:srgbClr val="323232"/>
                </a:solidFill>
                <a:latin typeface="Verdana"/>
                <a:cs typeface="Verdana"/>
              </a:rPr>
              <a:t>k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ar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.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ff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am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ff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wa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ys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ght-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4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ve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or</a:t>
            </a:r>
            <a:endParaRPr sz="2000">
              <a:latin typeface="Verdana"/>
              <a:cs typeface="Verdana"/>
            </a:endParaRPr>
          </a:p>
          <a:p>
            <a:pPr marL="356870" marR="234950" indent="-344805">
              <a:lnSpc>
                <a:spcPct val="100000"/>
              </a:lnSpc>
              <a:spcBef>
                <a:spcPts val="1055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al</a:t>
            </a:r>
            <a:r>
              <a:rPr sz="2000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229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(U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)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k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ow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ar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em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457200"/>
            <a:ext cx="9144000" cy="685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105" indent="3590290">
              <a:lnSpc>
                <a:spcPct val="100000"/>
              </a:lnSpc>
            </a:pPr>
            <a:r>
              <a:rPr sz="2100" spc="-1185" baseline="3968" dirty="0">
                <a:solidFill>
                  <a:srgbClr val="FFFF00"/>
                </a:solidFill>
                <a:latin typeface="Verdana"/>
                <a:cs typeface="Verdana"/>
              </a:rPr>
              <a:t>C</a:t>
            </a:r>
            <a:r>
              <a:rPr sz="1400" spc="-190" dirty="0">
                <a:latin typeface="Verdana"/>
                <a:cs typeface="Verdana"/>
              </a:rPr>
              <a:t>C</a:t>
            </a:r>
            <a:r>
              <a:rPr sz="2100" spc="-997" baseline="3968" dirty="0">
                <a:solidFill>
                  <a:srgbClr val="FFFF00"/>
                </a:solidFill>
                <a:latin typeface="Verdana"/>
                <a:cs typeface="Verdana"/>
              </a:rPr>
              <a:t>o</a:t>
            </a:r>
            <a:r>
              <a:rPr sz="1400" spc="-204" dirty="0">
                <a:latin typeface="Verdana"/>
                <a:cs typeface="Verdana"/>
              </a:rPr>
              <a:t>o</a:t>
            </a:r>
            <a:r>
              <a:rPr sz="2100" spc="-1770" baseline="3968" dirty="0">
                <a:solidFill>
                  <a:srgbClr val="FFFF00"/>
                </a:solidFill>
                <a:latin typeface="Verdana"/>
                <a:cs typeface="Verdana"/>
              </a:rPr>
              <a:t>m</a:t>
            </a:r>
            <a:r>
              <a:rPr sz="1400" spc="-220" dirty="0">
                <a:latin typeface="Verdana"/>
                <a:cs typeface="Verdana"/>
              </a:rPr>
              <a:t>m</a:t>
            </a:r>
            <a:r>
              <a:rPr sz="2100" spc="-1035" baseline="3968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1400" spc="-204" dirty="0">
                <a:latin typeface="Verdana"/>
                <a:cs typeface="Verdana"/>
              </a:rPr>
              <a:t>p</a:t>
            </a:r>
            <a:r>
              <a:rPr sz="2100" spc="-1050" baseline="3968" dirty="0">
                <a:solidFill>
                  <a:srgbClr val="FFFF00"/>
                </a:solidFill>
                <a:latin typeface="Verdana"/>
                <a:cs typeface="Verdana"/>
              </a:rPr>
              <a:t>u</a:t>
            </a:r>
            <a:r>
              <a:rPr sz="1400" spc="-195" dirty="0">
                <a:latin typeface="Verdana"/>
                <a:cs typeface="Verdana"/>
              </a:rPr>
              <a:t>u</a:t>
            </a:r>
            <a:r>
              <a:rPr sz="2100" spc="-555" baseline="3968" dirty="0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sz="1400" spc="-204" dirty="0">
                <a:latin typeface="Verdana"/>
                <a:cs typeface="Verdana"/>
              </a:rPr>
              <a:t>t</a:t>
            </a:r>
            <a:r>
              <a:rPr sz="2100" baseline="3968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2100" spc="-1882" baseline="3968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dirty="0">
                <a:latin typeface="Verdana"/>
                <a:cs typeface="Verdana"/>
              </a:rPr>
              <a:t>e</a:t>
            </a:r>
            <a:r>
              <a:rPr sz="1400" spc="-10" dirty="0">
                <a:latin typeface="Verdana"/>
                <a:cs typeface="Verdana"/>
              </a:rPr>
              <a:t>r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2100" spc="-930" baseline="3968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1400" spc="-210" dirty="0">
                <a:latin typeface="Verdana"/>
                <a:cs typeface="Verdana"/>
              </a:rPr>
              <a:t>F</a:t>
            </a:r>
            <a:r>
              <a:rPr sz="2100" spc="-7" baseline="3968" dirty="0">
                <a:solidFill>
                  <a:srgbClr val="FFFF00"/>
                </a:solidFill>
                <a:latin typeface="Verdana"/>
                <a:cs typeface="Verdana"/>
              </a:rPr>
              <a:t>u</a:t>
            </a:r>
            <a:r>
              <a:rPr sz="2100" spc="-2385" baseline="3968" dirty="0">
                <a:solidFill>
                  <a:srgbClr val="FFFF00"/>
                </a:solidFill>
                <a:latin typeface="Verdana"/>
                <a:cs typeface="Verdana"/>
              </a:rPr>
              <a:t>n</a:t>
            </a:r>
            <a:r>
              <a:rPr sz="1400" spc="-5" dirty="0">
                <a:latin typeface="Verdana"/>
                <a:cs typeface="Verdana"/>
              </a:rPr>
              <a:t>u</a:t>
            </a:r>
            <a:r>
              <a:rPr sz="1400" spc="-195" dirty="0">
                <a:latin typeface="Verdana"/>
                <a:cs typeface="Verdana"/>
              </a:rPr>
              <a:t>n</a:t>
            </a:r>
            <a:r>
              <a:rPr sz="2100" spc="-1035" baseline="3968" dirty="0">
                <a:solidFill>
                  <a:srgbClr val="FFFF00"/>
                </a:solidFill>
                <a:latin typeface="Verdana"/>
                <a:cs typeface="Verdana"/>
              </a:rPr>
              <a:t>d</a:t>
            </a:r>
            <a:r>
              <a:rPr sz="1400" spc="-204" dirty="0">
                <a:latin typeface="Verdana"/>
                <a:cs typeface="Verdana"/>
              </a:rPr>
              <a:t>d</a:t>
            </a:r>
            <a:r>
              <a:rPr sz="2100" spc="-982" baseline="3968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1400" spc="-175" dirty="0">
                <a:latin typeface="Verdana"/>
                <a:cs typeface="Verdana"/>
              </a:rPr>
              <a:t>a</a:t>
            </a:r>
            <a:r>
              <a:rPr sz="2100" spc="-1770" baseline="3968" dirty="0">
                <a:solidFill>
                  <a:srgbClr val="FFFF00"/>
                </a:solidFill>
                <a:latin typeface="Verdana"/>
                <a:cs typeface="Verdana"/>
              </a:rPr>
              <a:t>m</a:t>
            </a:r>
            <a:r>
              <a:rPr sz="1400" spc="-220" dirty="0">
                <a:latin typeface="Verdana"/>
                <a:cs typeface="Verdana"/>
              </a:rPr>
              <a:t>m</a:t>
            </a:r>
            <a:r>
              <a:rPr sz="2100" baseline="3968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2100" spc="-2310" baseline="3968" dirty="0">
                <a:solidFill>
                  <a:srgbClr val="FFFF00"/>
                </a:solidFill>
                <a:latin typeface="Verdana"/>
                <a:cs typeface="Verdana"/>
              </a:rPr>
              <a:t>n</a:t>
            </a:r>
            <a:r>
              <a:rPr sz="1400" dirty="0">
                <a:latin typeface="Verdana"/>
                <a:cs typeface="Verdana"/>
              </a:rPr>
              <a:t>e</a:t>
            </a:r>
            <a:r>
              <a:rPr sz="1400" spc="-195" dirty="0">
                <a:latin typeface="Verdana"/>
                <a:cs typeface="Verdana"/>
              </a:rPr>
              <a:t>n</a:t>
            </a:r>
            <a:r>
              <a:rPr sz="2100" spc="-555" baseline="3968" dirty="0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sz="1400" spc="-204" dirty="0">
                <a:latin typeface="Verdana"/>
                <a:cs typeface="Verdana"/>
              </a:rPr>
              <a:t>t</a:t>
            </a:r>
            <a:r>
              <a:rPr sz="2100" spc="-982" baseline="3968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1400" spc="-175" dirty="0">
                <a:latin typeface="Verdana"/>
                <a:cs typeface="Verdana"/>
              </a:rPr>
              <a:t>a</a:t>
            </a:r>
            <a:r>
              <a:rPr sz="2100" spc="-292" baseline="3968" dirty="0">
                <a:solidFill>
                  <a:srgbClr val="FFFF00"/>
                </a:solidFill>
                <a:latin typeface="Verdana"/>
                <a:cs typeface="Verdana"/>
              </a:rPr>
              <a:t>l</a:t>
            </a:r>
            <a:r>
              <a:rPr sz="1400" spc="-220" dirty="0">
                <a:latin typeface="Verdana"/>
                <a:cs typeface="Verdana"/>
              </a:rPr>
              <a:t>l</a:t>
            </a:r>
            <a:r>
              <a:rPr sz="2100" spc="-817" baseline="3968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1400" spc="-210" dirty="0">
                <a:latin typeface="Verdana"/>
                <a:cs typeface="Verdana"/>
              </a:rPr>
              <a:t>s</a:t>
            </a:r>
            <a:r>
              <a:rPr sz="2100" spc="-682" baseline="3968" dirty="0">
                <a:solidFill>
                  <a:srgbClr val="FFFF00"/>
                </a:solidFill>
                <a:latin typeface="Verdana"/>
                <a:cs typeface="Verdana"/>
              </a:rPr>
              <a:t>:</a:t>
            </a:r>
            <a:r>
              <a:rPr sz="1400" spc="-10" dirty="0">
                <a:latin typeface="Verdana"/>
                <a:cs typeface="Verdana"/>
              </a:rPr>
              <a:t>: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2100" spc="-989" baseline="3968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1400" spc="-204" dirty="0">
                <a:latin typeface="Verdana"/>
                <a:cs typeface="Verdana"/>
              </a:rPr>
              <a:t>P</a:t>
            </a:r>
            <a:r>
              <a:rPr sz="2100" spc="-622" baseline="3968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-200" dirty="0">
                <a:latin typeface="Verdana"/>
                <a:cs typeface="Verdana"/>
              </a:rPr>
              <a:t>r</a:t>
            </a:r>
            <a:r>
              <a:rPr sz="2100" spc="-15" baseline="3968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2100" spc="-2287" baseline="3968" dirty="0">
                <a:solidFill>
                  <a:srgbClr val="FFFF00"/>
                </a:solidFill>
                <a:latin typeface="Verdana"/>
                <a:cs typeface="Verdana"/>
              </a:rPr>
              <a:t>d</a:t>
            </a:r>
            <a:r>
              <a:rPr sz="1400" spc="-10" dirty="0">
                <a:latin typeface="Verdana"/>
                <a:cs typeface="Verdana"/>
              </a:rPr>
              <a:t>a</a:t>
            </a:r>
            <a:r>
              <a:rPr sz="1400" spc="-204" dirty="0">
                <a:latin typeface="Verdana"/>
                <a:cs typeface="Verdana"/>
              </a:rPr>
              <a:t>d</a:t>
            </a:r>
            <a:r>
              <a:rPr sz="2100" spc="-975" baseline="3968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195" dirty="0">
                <a:latin typeface="Verdana"/>
                <a:cs typeface="Verdana"/>
              </a:rPr>
              <a:t>e</a:t>
            </a:r>
            <a:r>
              <a:rPr sz="2100" spc="-975" baseline="3968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170" dirty="0">
                <a:latin typeface="Verdana"/>
                <a:cs typeface="Verdana"/>
              </a:rPr>
              <a:t>e</a:t>
            </a:r>
            <a:r>
              <a:rPr sz="2100" spc="-1035" baseline="3968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1400" spc="-10" dirty="0">
                <a:latin typeface="Verdana"/>
                <a:cs typeface="Verdana"/>
              </a:rPr>
              <a:t>p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2100" spc="-1177" baseline="3968" dirty="0">
                <a:solidFill>
                  <a:srgbClr val="FFFF00"/>
                </a:solidFill>
                <a:latin typeface="Verdana"/>
                <a:cs typeface="Verdana"/>
              </a:rPr>
              <a:t>K</a:t>
            </a:r>
            <a:r>
              <a:rPr sz="1400" spc="-204" dirty="0">
                <a:latin typeface="Verdana"/>
                <a:cs typeface="Verdana"/>
              </a:rPr>
              <a:t>K</a:t>
            </a:r>
            <a:r>
              <a:rPr sz="2100" spc="-480" baseline="3968" dirty="0">
                <a:solidFill>
                  <a:srgbClr val="FFFF00"/>
                </a:solidFill>
                <a:latin typeface="Verdana"/>
                <a:cs typeface="Verdana"/>
              </a:rPr>
              <a:t>.</a:t>
            </a:r>
            <a:r>
              <a:rPr sz="1400" spc="-5" dirty="0">
                <a:latin typeface="Verdana"/>
                <a:cs typeface="Verdana"/>
              </a:rPr>
              <a:t>.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2100" spc="-1155" baseline="3968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1400" spc="-170" dirty="0">
                <a:latin typeface="Verdana"/>
                <a:cs typeface="Verdana"/>
              </a:rPr>
              <a:t>S</a:t>
            </a:r>
            <a:r>
              <a:rPr sz="2100" spc="-292" baseline="3968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1400" spc="-220" dirty="0">
                <a:latin typeface="Verdana"/>
                <a:cs typeface="Verdana"/>
              </a:rPr>
              <a:t>i</a:t>
            </a:r>
            <a:r>
              <a:rPr sz="2100" spc="-7" baseline="3968" dirty="0">
                <a:solidFill>
                  <a:srgbClr val="FFFF00"/>
                </a:solidFill>
                <a:latin typeface="Verdana"/>
                <a:cs typeface="Verdana"/>
              </a:rPr>
              <a:t>n</a:t>
            </a:r>
            <a:r>
              <a:rPr sz="2100" spc="-2385" baseline="3968" dirty="0">
                <a:solidFill>
                  <a:srgbClr val="FFFF00"/>
                </a:solidFill>
                <a:latin typeface="Verdana"/>
                <a:cs typeface="Verdana"/>
              </a:rPr>
              <a:t>h</a:t>
            </a:r>
            <a:r>
              <a:rPr sz="1400" spc="-5" dirty="0">
                <a:latin typeface="Verdana"/>
                <a:cs typeface="Verdana"/>
              </a:rPr>
              <a:t>n</a:t>
            </a:r>
            <a:r>
              <a:rPr sz="1400" spc="-195" dirty="0">
                <a:latin typeface="Verdana"/>
                <a:cs typeface="Verdana"/>
              </a:rPr>
              <a:t>h</a:t>
            </a:r>
            <a:r>
              <a:rPr sz="2100" spc="-982" baseline="3968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1400" spc="-10" dirty="0">
                <a:latin typeface="Verdana"/>
                <a:cs typeface="Verdana"/>
              </a:rPr>
              <a:t>a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2100" spc="-1252" baseline="3968" dirty="0">
                <a:solidFill>
                  <a:srgbClr val="FFFF00"/>
                </a:solidFill>
                <a:latin typeface="Verdana"/>
                <a:cs typeface="Verdana"/>
              </a:rPr>
              <a:t>&amp;</a:t>
            </a:r>
            <a:r>
              <a:rPr sz="1400" spc="-15" dirty="0">
                <a:latin typeface="Verdana"/>
                <a:cs typeface="Verdana"/>
              </a:rPr>
              <a:t>&amp;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2100" spc="-989" baseline="3968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1400" spc="-204" dirty="0">
                <a:latin typeface="Verdana"/>
                <a:cs typeface="Verdana"/>
              </a:rPr>
              <a:t>P</a:t>
            </a:r>
            <a:r>
              <a:rPr sz="2100" spc="-622" baseline="3968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-175" dirty="0">
                <a:latin typeface="Verdana"/>
                <a:cs typeface="Verdana"/>
              </a:rPr>
              <a:t>r</a:t>
            </a:r>
            <a:r>
              <a:rPr sz="2100" spc="-292" baseline="3968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1400" spc="-220" dirty="0">
                <a:latin typeface="Verdana"/>
                <a:cs typeface="Verdana"/>
              </a:rPr>
              <a:t>i</a:t>
            </a:r>
            <a:r>
              <a:rPr sz="2100" spc="22" baseline="3968" dirty="0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sz="2100" spc="-1162" baseline="3968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latin typeface="Verdana"/>
                <a:cs typeface="Verdana"/>
              </a:rPr>
              <a:t>t</a:t>
            </a:r>
            <a:r>
              <a:rPr sz="1400" spc="-5" dirty="0">
                <a:latin typeface="Verdana"/>
                <a:cs typeface="Verdana"/>
              </a:rPr>
              <a:t>i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2100" spc="-1155" baseline="3968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1400" spc="-170" dirty="0">
                <a:latin typeface="Verdana"/>
                <a:cs typeface="Verdana"/>
              </a:rPr>
              <a:t>S</a:t>
            </a:r>
            <a:r>
              <a:rPr sz="2100" spc="-292" baseline="3968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1400" spc="-220" dirty="0">
                <a:latin typeface="Verdana"/>
                <a:cs typeface="Verdana"/>
              </a:rPr>
              <a:t>i</a:t>
            </a:r>
            <a:r>
              <a:rPr sz="2100" spc="-7" baseline="3968" dirty="0">
                <a:solidFill>
                  <a:srgbClr val="FFFF00"/>
                </a:solidFill>
                <a:latin typeface="Verdana"/>
                <a:cs typeface="Verdana"/>
              </a:rPr>
              <a:t>nh</a:t>
            </a:r>
            <a:r>
              <a:rPr sz="2100" spc="-3645" baseline="3968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1400" spc="-5" dirty="0"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1900">
              <a:latin typeface="Times New Roman"/>
              <a:cs typeface="Times New Roman"/>
            </a:endParaRPr>
          </a:p>
          <a:p>
            <a:pPr marL="332105">
              <a:lnSpc>
                <a:spcPct val="100000"/>
              </a:lnSpc>
              <a:tabLst>
                <a:tab pos="2755265" algn="l"/>
                <a:tab pos="7747634" algn="l"/>
              </a:tabLst>
            </a:pPr>
            <a:r>
              <a:rPr sz="2100" spc="-30" baseline="3968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2100" baseline="3968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2100" spc="-7" baseline="3968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2100" spc="209" baseline="3968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100" spc="-15" baseline="3968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r>
              <a:rPr sz="2100" baseline="3968" dirty="0">
                <a:solidFill>
                  <a:srgbClr val="FFFF00"/>
                </a:solidFill>
                <a:latin typeface="Times New Roman"/>
                <a:cs typeface="Times New Roman"/>
              </a:rPr>
              <a:t>	</a:t>
            </a:r>
            <a:r>
              <a:rPr sz="2100" baseline="1984" dirty="0">
                <a:solidFill>
                  <a:srgbClr val="FFFF00"/>
                </a:solidFill>
                <a:latin typeface="Verdana"/>
                <a:cs typeface="Verdana"/>
              </a:rPr>
              <a:t>C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h</a:t>
            </a: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ap</a:t>
            </a:r>
            <a:r>
              <a:rPr sz="2100" spc="-22" baseline="1984" dirty="0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sz="2100" baseline="1984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2100" spc="209" baseline="1984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9:</a:t>
            </a:r>
            <a:r>
              <a:rPr sz="2100" spc="179" baseline="1984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100" spc="-30" baseline="1984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2100" spc="30" baseline="1984" dirty="0">
                <a:solidFill>
                  <a:srgbClr val="FFFF00"/>
                </a:solidFill>
                <a:latin typeface="Verdana"/>
                <a:cs typeface="Verdana"/>
              </a:rPr>
              <a:t>n</a:t>
            </a: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u</a:t>
            </a: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sz="2100" spc="-30" baseline="1984" dirty="0">
                <a:solidFill>
                  <a:srgbClr val="FFFF00"/>
                </a:solidFill>
                <a:latin typeface="Verdana"/>
                <a:cs typeface="Verdana"/>
              </a:rPr>
              <a:t>-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Ou</a:t>
            </a:r>
            <a:r>
              <a:rPr sz="2100" spc="22" baseline="1984" dirty="0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u</a:t>
            </a: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sz="2100" spc="195" baseline="1984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100" spc="-7" baseline="1984" dirty="0">
                <a:solidFill>
                  <a:srgbClr val="FFFF00"/>
                </a:solidFill>
                <a:latin typeface="Verdana"/>
                <a:cs typeface="Verdana"/>
              </a:rPr>
              <a:t>De</a:t>
            </a:r>
            <a:r>
              <a:rPr sz="2100" spc="0" baseline="1984" dirty="0">
                <a:solidFill>
                  <a:srgbClr val="FFFF00"/>
                </a:solidFill>
                <a:latin typeface="Verdana"/>
                <a:cs typeface="Verdana"/>
              </a:rPr>
              <a:t>v</a:t>
            </a:r>
            <a:r>
              <a:rPr sz="2100" spc="-44" baseline="1984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2100" spc="-30" baseline="1984" dirty="0">
                <a:solidFill>
                  <a:srgbClr val="FFFF00"/>
                </a:solidFill>
                <a:latin typeface="Verdana"/>
                <a:cs typeface="Verdana"/>
              </a:rPr>
              <a:t>c</a:t>
            </a:r>
            <a:r>
              <a:rPr sz="2100" baseline="1984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2100" spc="-15" baseline="1984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2100" baseline="1984" dirty="0">
                <a:solidFill>
                  <a:srgbClr val="FFFF00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lide</a:t>
            </a:r>
            <a:r>
              <a:rPr sz="1400" spc="14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1400" spc="15" dirty="0">
                <a:solidFill>
                  <a:srgbClr val="FFFF00"/>
                </a:solidFill>
                <a:latin typeface="Verdana"/>
                <a:cs typeface="Verdana"/>
              </a:rPr>
              <a:t>1</a:t>
            </a:r>
            <a:r>
              <a:rPr sz="1400" spc="-20" dirty="0">
                <a:solidFill>
                  <a:srgbClr val="FFFF00"/>
                </a:solidFill>
                <a:latin typeface="Verdana"/>
                <a:cs typeface="Verdana"/>
              </a:rPr>
              <a:t>/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58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9"/>
                </a:move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457200"/>
            <a:ext cx="9144000" cy="68305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20183" y="1807464"/>
            <a:ext cx="0" cy="2066925"/>
          </a:xfrm>
          <a:custGeom>
            <a:avLst/>
            <a:gdLst/>
            <a:ahLst/>
            <a:cxnLst/>
            <a:rect l="l" t="t" r="r" b="b"/>
            <a:pathLst>
              <a:path h="2066925">
                <a:moveTo>
                  <a:pt x="0" y="0"/>
                </a:moveTo>
                <a:lnTo>
                  <a:pt x="0" y="2066543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87239" y="1807464"/>
            <a:ext cx="0" cy="2066925"/>
          </a:xfrm>
          <a:custGeom>
            <a:avLst/>
            <a:gdLst/>
            <a:ahLst/>
            <a:cxnLst/>
            <a:rect l="l" t="t" r="r" b="b"/>
            <a:pathLst>
              <a:path h="2066925">
                <a:moveTo>
                  <a:pt x="0" y="0"/>
                </a:moveTo>
                <a:lnTo>
                  <a:pt x="0" y="206654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03063" y="1807464"/>
            <a:ext cx="0" cy="2066925"/>
          </a:xfrm>
          <a:custGeom>
            <a:avLst/>
            <a:gdLst/>
            <a:ahLst/>
            <a:cxnLst/>
            <a:rect l="l" t="t" r="r" b="b"/>
            <a:pathLst>
              <a:path h="2066925">
                <a:moveTo>
                  <a:pt x="0" y="0"/>
                </a:moveTo>
                <a:lnTo>
                  <a:pt x="0" y="2066543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88991" y="1807464"/>
            <a:ext cx="0" cy="1856739"/>
          </a:xfrm>
          <a:custGeom>
            <a:avLst/>
            <a:gdLst/>
            <a:ahLst/>
            <a:cxnLst/>
            <a:rect l="l" t="t" r="r" b="b"/>
            <a:pathLst>
              <a:path h="1856739">
                <a:moveTo>
                  <a:pt x="0" y="0"/>
                </a:moveTo>
                <a:lnTo>
                  <a:pt x="0" y="1856231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86527" y="1807464"/>
            <a:ext cx="0" cy="1856739"/>
          </a:xfrm>
          <a:custGeom>
            <a:avLst/>
            <a:gdLst/>
            <a:ahLst/>
            <a:cxnLst/>
            <a:rect l="l" t="t" r="r" b="b"/>
            <a:pathLst>
              <a:path h="1856739">
                <a:moveTo>
                  <a:pt x="0" y="0"/>
                </a:moveTo>
                <a:lnTo>
                  <a:pt x="0" y="1856231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23688" y="1807464"/>
            <a:ext cx="0" cy="1856739"/>
          </a:xfrm>
          <a:custGeom>
            <a:avLst/>
            <a:gdLst/>
            <a:ahLst/>
            <a:cxnLst/>
            <a:rect l="l" t="t" r="r" b="b"/>
            <a:pathLst>
              <a:path h="1856739">
                <a:moveTo>
                  <a:pt x="0" y="0"/>
                </a:moveTo>
                <a:lnTo>
                  <a:pt x="0" y="1856231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42559" y="1807464"/>
            <a:ext cx="0" cy="1856739"/>
          </a:xfrm>
          <a:custGeom>
            <a:avLst/>
            <a:gdLst/>
            <a:ahLst/>
            <a:cxnLst/>
            <a:rect l="l" t="t" r="r" b="b"/>
            <a:pathLst>
              <a:path h="1856739">
                <a:moveTo>
                  <a:pt x="0" y="0"/>
                </a:moveTo>
                <a:lnTo>
                  <a:pt x="0" y="1856231"/>
                </a:lnTo>
              </a:path>
            </a:pathLst>
          </a:custGeom>
          <a:ln w="579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07151" y="1807464"/>
            <a:ext cx="0" cy="1856739"/>
          </a:xfrm>
          <a:custGeom>
            <a:avLst/>
            <a:gdLst/>
            <a:ahLst/>
            <a:cxnLst/>
            <a:rect l="l" t="t" r="r" b="b"/>
            <a:pathLst>
              <a:path h="1856739">
                <a:moveTo>
                  <a:pt x="0" y="0"/>
                </a:moveTo>
                <a:lnTo>
                  <a:pt x="0" y="1856231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44311" y="1807464"/>
            <a:ext cx="0" cy="1856739"/>
          </a:xfrm>
          <a:custGeom>
            <a:avLst/>
            <a:gdLst/>
            <a:ahLst/>
            <a:cxnLst/>
            <a:rect l="l" t="t" r="r" b="b"/>
            <a:pathLst>
              <a:path h="1856739">
                <a:moveTo>
                  <a:pt x="0" y="0"/>
                </a:moveTo>
                <a:lnTo>
                  <a:pt x="0" y="1856231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60135" y="1807464"/>
            <a:ext cx="0" cy="1856739"/>
          </a:xfrm>
          <a:custGeom>
            <a:avLst/>
            <a:gdLst/>
            <a:ahLst/>
            <a:cxnLst/>
            <a:rect l="l" t="t" r="r" b="b"/>
            <a:pathLst>
              <a:path h="1856739">
                <a:moveTo>
                  <a:pt x="0" y="0"/>
                </a:moveTo>
                <a:lnTo>
                  <a:pt x="0" y="1856231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97295" y="1807464"/>
            <a:ext cx="0" cy="1856739"/>
          </a:xfrm>
          <a:custGeom>
            <a:avLst/>
            <a:gdLst/>
            <a:ahLst/>
            <a:cxnLst/>
            <a:rect l="l" t="t" r="r" b="b"/>
            <a:pathLst>
              <a:path h="1856739">
                <a:moveTo>
                  <a:pt x="0" y="0"/>
                </a:moveTo>
                <a:lnTo>
                  <a:pt x="0" y="1856231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97879" y="1807464"/>
            <a:ext cx="0" cy="1856739"/>
          </a:xfrm>
          <a:custGeom>
            <a:avLst/>
            <a:gdLst/>
            <a:ahLst/>
            <a:cxnLst/>
            <a:rect l="l" t="t" r="r" b="b"/>
            <a:pathLst>
              <a:path h="1856739">
                <a:moveTo>
                  <a:pt x="0" y="0"/>
                </a:moveTo>
                <a:lnTo>
                  <a:pt x="0" y="1856231"/>
                </a:lnTo>
              </a:path>
            </a:pathLst>
          </a:custGeom>
          <a:ln w="396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13703" y="1807464"/>
            <a:ext cx="0" cy="2066925"/>
          </a:xfrm>
          <a:custGeom>
            <a:avLst/>
            <a:gdLst/>
            <a:ahLst/>
            <a:cxnLst/>
            <a:rect l="l" t="t" r="r" b="b"/>
            <a:pathLst>
              <a:path h="2066925">
                <a:moveTo>
                  <a:pt x="0" y="0"/>
                </a:moveTo>
                <a:lnTo>
                  <a:pt x="0" y="2066543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80759" y="1807464"/>
            <a:ext cx="0" cy="2066925"/>
          </a:xfrm>
          <a:custGeom>
            <a:avLst/>
            <a:gdLst/>
            <a:ahLst/>
            <a:cxnLst/>
            <a:rect l="l" t="t" r="r" b="b"/>
            <a:pathLst>
              <a:path h="2066925">
                <a:moveTo>
                  <a:pt x="0" y="0"/>
                </a:moveTo>
                <a:lnTo>
                  <a:pt x="0" y="2066543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47815" y="1807464"/>
            <a:ext cx="0" cy="2066925"/>
          </a:xfrm>
          <a:custGeom>
            <a:avLst/>
            <a:gdLst/>
            <a:ahLst/>
            <a:cxnLst/>
            <a:rect l="l" t="t" r="r" b="b"/>
            <a:pathLst>
              <a:path h="2066925">
                <a:moveTo>
                  <a:pt x="0" y="0"/>
                </a:moveTo>
                <a:lnTo>
                  <a:pt x="0" y="2066543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17919" y="1789176"/>
            <a:ext cx="0" cy="1853564"/>
          </a:xfrm>
          <a:custGeom>
            <a:avLst/>
            <a:gdLst/>
            <a:ahLst/>
            <a:cxnLst/>
            <a:rect l="l" t="t" r="r" b="b"/>
            <a:pathLst>
              <a:path h="1853564">
                <a:moveTo>
                  <a:pt x="0" y="0"/>
                </a:moveTo>
                <a:lnTo>
                  <a:pt x="0" y="1853183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81927" y="1807464"/>
            <a:ext cx="0" cy="1856739"/>
          </a:xfrm>
          <a:custGeom>
            <a:avLst/>
            <a:gdLst/>
            <a:ahLst/>
            <a:cxnLst/>
            <a:rect l="l" t="t" r="r" b="b"/>
            <a:pathLst>
              <a:path h="1856739">
                <a:moveTo>
                  <a:pt x="0" y="0"/>
                </a:moveTo>
                <a:lnTo>
                  <a:pt x="0" y="1856231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534911" y="1807464"/>
            <a:ext cx="0" cy="1856739"/>
          </a:xfrm>
          <a:custGeom>
            <a:avLst/>
            <a:gdLst/>
            <a:ahLst/>
            <a:cxnLst/>
            <a:rect l="l" t="t" r="r" b="b"/>
            <a:pathLst>
              <a:path h="1856739">
                <a:moveTo>
                  <a:pt x="0" y="0"/>
                </a:moveTo>
                <a:lnTo>
                  <a:pt x="0" y="1856231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01967" y="1807464"/>
            <a:ext cx="0" cy="1856739"/>
          </a:xfrm>
          <a:custGeom>
            <a:avLst/>
            <a:gdLst/>
            <a:ahLst/>
            <a:cxnLst/>
            <a:rect l="l" t="t" r="r" b="b"/>
            <a:pathLst>
              <a:path h="1856739">
                <a:moveTo>
                  <a:pt x="0" y="0"/>
                </a:moveTo>
                <a:lnTo>
                  <a:pt x="0" y="1856231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36664" y="1807464"/>
            <a:ext cx="0" cy="1856739"/>
          </a:xfrm>
          <a:custGeom>
            <a:avLst/>
            <a:gdLst/>
            <a:ahLst/>
            <a:cxnLst/>
            <a:rect l="l" t="t" r="r" b="b"/>
            <a:pathLst>
              <a:path h="1856739">
                <a:moveTo>
                  <a:pt x="0" y="0"/>
                </a:moveTo>
                <a:lnTo>
                  <a:pt x="0" y="1856231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970776" y="1807464"/>
            <a:ext cx="0" cy="1856739"/>
          </a:xfrm>
          <a:custGeom>
            <a:avLst/>
            <a:gdLst/>
            <a:ahLst/>
            <a:cxnLst/>
            <a:rect l="l" t="t" r="r" b="b"/>
            <a:pathLst>
              <a:path h="1856739">
                <a:moveTo>
                  <a:pt x="0" y="0"/>
                </a:moveTo>
                <a:lnTo>
                  <a:pt x="0" y="1856231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89647" y="1807464"/>
            <a:ext cx="0" cy="1856739"/>
          </a:xfrm>
          <a:custGeom>
            <a:avLst/>
            <a:gdLst/>
            <a:ahLst/>
            <a:cxnLst/>
            <a:rect l="l" t="t" r="r" b="b"/>
            <a:pathLst>
              <a:path h="1856739">
                <a:moveTo>
                  <a:pt x="0" y="0"/>
                </a:moveTo>
                <a:lnTo>
                  <a:pt x="0" y="1856231"/>
                </a:lnTo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223759" y="1807464"/>
            <a:ext cx="0" cy="1856739"/>
          </a:xfrm>
          <a:custGeom>
            <a:avLst/>
            <a:gdLst/>
            <a:ahLst/>
            <a:cxnLst/>
            <a:rect l="l" t="t" r="r" b="b"/>
            <a:pathLst>
              <a:path h="1856739">
                <a:moveTo>
                  <a:pt x="0" y="0"/>
                </a:moveTo>
                <a:lnTo>
                  <a:pt x="0" y="1856231"/>
                </a:lnTo>
              </a:path>
            </a:pathLst>
          </a:custGeom>
          <a:ln w="396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57871" y="1807464"/>
            <a:ext cx="0" cy="1978660"/>
          </a:xfrm>
          <a:custGeom>
            <a:avLst/>
            <a:gdLst/>
            <a:ahLst/>
            <a:cxnLst/>
            <a:rect l="l" t="t" r="r" b="b"/>
            <a:pathLst>
              <a:path h="1978660">
                <a:moveTo>
                  <a:pt x="0" y="0"/>
                </a:moveTo>
                <a:lnTo>
                  <a:pt x="0" y="1978151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476743" y="1807464"/>
            <a:ext cx="0" cy="1978660"/>
          </a:xfrm>
          <a:custGeom>
            <a:avLst/>
            <a:gdLst/>
            <a:ahLst/>
            <a:cxnLst/>
            <a:rect l="l" t="t" r="r" b="b"/>
            <a:pathLst>
              <a:path h="1978660">
                <a:moveTo>
                  <a:pt x="0" y="0"/>
                </a:moveTo>
                <a:lnTo>
                  <a:pt x="0" y="1978151"/>
                </a:lnTo>
              </a:path>
            </a:pathLst>
          </a:custGeom>
          <a:ln w="396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626095" y="1807464"/>
            <a:ext cx="0" cy="1978660"/>
          </a:xfrm>
          <a:custGeom>
            <a:avLst/>
            <a:gdLst/>
            <a:ahLst/>
            <a:cxnLst/>
            <a:rect l="l" t="t" r="r" b="b"/>
            <a:pathLst>
              <a:path h="1978660">
                <a:moveTo>
                  <a:pt x="0" y="0"/>
                </a:moveTo>
                <a:lnTo>
                  <a:pt x="0" y="1978151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93152" y="1807464"/>
            <a:ext cx="0" cy="1978660"/>
          </a:xfrm>
          <a:custGeom>
            <a:avLst/>
            <a:gdLst/>
            <a:ahLst/>
            <a:cxnLst/>
            <a:rect l="l" t="t" r="r" b="b"/>
            <a:pathLst>
              <a:path h="1978660">
                <a:moveTo>
                  <a:pt x="0" y="0"/>
                </a:moveTo>
                <a:lnTo>
                  <a:pt x="0" y="1978151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20639" y="4218432"/>
            <a:ext cx="771525" cy="0"/>
          </a:xfrm>
          <a:custGeom>
            <a:avLst/>
            <a:gdLst/>
            <a:ahLst/>
            <a:cxnLst/>
            <a:rect l="l" t="t" r="r" b="b"/>
            <a:pathLst>
              <a:path w="771525">
                <a:moveTo>
                  <a:pt x="0" y="0"/>
                </a:moveTo>
                <a:lnTo>
                  <a:pt x="771143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05400" y="4178808"/>
            <a:ext cx="810895" cy="0"/>
          </a:xfrm>
          <a:custGeom>
            <a:avLst/>
            <a:gdLst/>
            <a:ahLst/>
            <a:cxnLst/>
            <a:rect l="l" t="t" r="r" b="b"/>
            <a:pathLst>
              <a:path w="810895">
                <a:moveTo>
                  <a:pt x="0" y="0"/>
                </a:moveTo>
                <a:lnTo>
                  <a:pt x="810767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41391" y="3989832"/>
            <a:ext cx="79375" cy="243840"/>
          </a:xfrm>
          <a:custGeom>
            <a:avLst/>
            <a:gdLst/>
            <a:ahLst/>
            <a:cxnLst/>
            <a:rect l="l" t="t" r="r" b="b"/>
            <a:pathLst>
              <a:path w="79375" h="243839">
                <a:moveTo>
                  <a:pt x="0" y="0"/>
                </a:moveTo>
                <a:lnTo>
                  <a:pt x="79247" y="243839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891783" y="4005072"/>
            <a:ext cx="88900" cy="213360"/>
          </a:xfrm>
          <a:custGeom>
            <a:avLst/>
            <a:gdLst/>
            <a:ahLst/>
            <a:cxnLst/>
            <a:rect l="l" t="t" r="r" b="b"/>
            <a:pathLst>
              <a:path w="88900" h="213360">
                <a:moveTo>
                  <a:pt x="0" y="213359"/>
                </a:moveTo>
                <a:lnTo>
                  <a:pt x="88391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412991" y="4239767"/>
            <a:ext cx="771525" cy="0"/>
          </a:xfrm>
          <a:custGeom>
            <a:avLst/>
            <a:gdLst/>
            <a:ahLst/>
            <a:cxnLst/>
            <a:rect l="l" t="t" r="r" b="b"/>
            <a:pathLst>
              <a:path w="771525">
                <a:moveTo>
                  <a:pt x="0" y="0"/>
                </a:moveTo>
                <a:lnTo>
                  <a:pt x="771143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397751" y="4200144"/>
            <a:ext cx="814069" cy="0"/>
          </a:xfrm>
          <a:custGeom>
            <a:avLst/>
            <a:gdLst/>
            <a:ahLst/>
            <a:cxnLst/>
            <a:rect l="l" t="t" r="r" b="b"/>
            <a:pathLst>
              <a:path w="814070">
                <a:moveTo>
                  <a:pt x="0" y="0"/>
                </a:moveTo>
                <a:lnTo>
                  <a:pt x="813815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333744" y="4008120"/>
            <a:ext cx="79375" cy="243840"/>
          </a:xfrm>
          <a:custGeom>
            <a:avLst/>
            <a:gdLst/>
            <a:ahLst/>
            <a:cxnLst/>
            <a:rect l="l" t="t" r="r" b="b"/>
            <a:pathLst>
              <a:path w="79375" h="243839">
                <a:moveTo>
                  <a:pt x="0" y="0"/>
                </a:moveTo>
                <a:lnTo>
                  <a:pt x="79247" y="243839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184135" y="4023360"/>
            <a:ext cx="88900" cy="216535"/>
          </a:xfrm>
          <a:custGeom>
            <a:avLst/>
            <a:gdLst/>
            <a:ahLst/>
            <a:cxnLst/>
            <a:rect l="l" t="t" r="r" b="b"/>
            <a:pathLst>
              <a:path w="88900" h="216535">
                <a:moveTo>
                  <a:pt x="0" y="216407"/>
                </a:moveTo>
                <a:lnTo>
                  <a:pt x="88391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168904" y="3841721"/>
            <a:ext cx="668655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2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1</a:t>
            </a: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000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479545" y="3860009"/>
            <a:ext cx="668655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6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7</a:t>
            </a: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520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944111" y="2432304"/>
            <a:ext cx="0" cy="859790"/>
          </a:xfrm>
          <a:custGeom>
            <a:avLst/>
            <a:gdLst/>
            <a:ahLst/>
            <a:cxnLst/>
            <a:rect l="l" t="t" r="r" b="b"/>
            <a:pathLst>
              <a:path h="859789">
                <a:moveTo>
                  <a:pt x="0" y="859535"/>
                </a:moveTo>
                <a:lnTo>
                  <a:pt x="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907535" y="2404872"/>
            <a:ext cx="0" cy="905510"/>
          </a:xfrm>
          <a:custGeom>
            <a:avLst/>
            <a:gdLst/>
            <a:ahLst/>
            <a:cxnLst/>
            <a:rect l="l" t="t" r="r" b="b"/>
            <a:pathLst>
              <a:path h="905510">
                <a:moveTo>
                  <a:pt x="0" y="905255"/>
                </a:moveTo>
                <a:lnTo>
                  <a:pt x="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736847" y="3291840"/>
            <a:ext cx="219710" cy="88900"/>
          </a:xfrm>
          <a:custGeom>
            <a:avLst/>
            <a:gdLst/>
            <a:ahLst/>
            <a:cxnLst/>
            <a:rect l="l" t="t" r="r" b="b"/>
            <a:pathLst>
              <a:path w="219710" h="88900">
                <a:moveTo>
                  <a:pt x="0" y="88391"/>
                </a:moveTo>
                <a:lnTo>
                  <a:pt x="219455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749039" y="2331720"/>
            <a:ext cx="195580" cy="100965"/>
          </a:xfrm>
          <a:custGeom>
            <a:avLst/>
            <a:gdLst/>
            <a:ahLst/>
            <a:cxnLst/>
            <a:rect l="l" t="t" r="r" b="b"/>
            <a:pathLst>
              <a:path w="195579" h="100964">
                <a:moveTo>
                  <a:pt x="195071" y="100583"/>
                </a:moveTo>
                <a:lnTo>
                  <a:pt x="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962400" y="2874264"/>
            <a:ext cx="219710" cy="0"/>
          </a:xfrm>
          <a:custGeom>
            <a:avLst/>
            <a:gdLst/>
            <a:ahLst/>
            <a:cxnLst/>
            <a:rect l="l" t="t" r="r" b="b"/>
            <a:pathLst>
              <a:path w="219710">
                <a:moveTo>
                  <a:pt x="0" y="0"/>
                </a:moveTo>
                <a:lnTo>
                  <a:pt x="219455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852932" y="2241519"/>
            <a:ext cx="2945130" cy="107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16205" indent="45720">
              <a:lnSpc>
                <a:spcPct val="145000"/>
              </a:lnSpc>
            </a:pP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rod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ct</a:t>
            </a:r>
            <a:r>
              <a:rPr sz="1600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600" spc="-3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16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1600" spc="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ha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600" spc="-25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1600" spc="-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0</a:t>
            </a:r>
            <a:r>
              <a:rPr sz="1600" spc="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–</a:t>
            </a:r>
            <a:r>
              <a:rPr sz="1600" spc="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600" spc="-2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1600" spc="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od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ts</a:t>
            </a:r>
            <a:endParaRPr sz="1600">
              <a:latin typeface="Verdana"/>
              <a:cs typeface="Verdana"/>
            </a:endParaRPr>
          </a:p>
          <a:p>
            <a:pPr marL="441959" marR="5080" indent="-429895">
              <a:lnSpc>
                <a:spcPct val="100000"/>
              </a:lnSpc>
            </a:pP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3</a:t>
            </a:r>
            <a:r>
              <a:rPr sz="1600" spc="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–</a:t>
            </a:r>
            <a:r>
              <a:rPr sz="1600" spc="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dr</a:t>
            </a:r>
            <a:r>
              <a:rPr sz="1600" spc="-3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600" spc="17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600" spc="15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alt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600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lat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ed</a:t>
            </a:r>
            <a:r>
              <a:rPr sz="16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pr</a:t>
            </a:r>
            <a:r>
              <a:rPr sz="16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s,</a:t>
            </a:r>
            <a:r>
              <a:rPr sz="1600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c.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913391" y="4631153"/>
            <a:ext cx="2282825" cy="473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anu</a:t>
            </a:r>
            <a:r>
              <a:rPr sz="1600" spc="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tu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/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pp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li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16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600" spc="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ati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600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nu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805947" y="4810986"/>
            <a:ext cx="2209800" cy="473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ec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600" spc="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600" spc="15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od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ct</a:t>
            </a:r>
            <a:r>
              <a:rPr sz="1600" spc="14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600" spc="-2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6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nu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553711" y="4294632"/>
            <a:ext cx="841375" cy="271780"/>
          </a:xfrm>
          <a:custGeom>
            <a:avLst/>
            <a:gdLst/>
            <a:ahLst/>
            <a:cxnLst/>
            <a:rect l="l" t="t" r="r" b="b"/>
            <a:pathLst>
              <a:path w="841375" h="271779">
                <a:moveTo>
                  <a:pt x="36575" y="198119"/>
                </a:moveTo>
                <a:lnTo>
                  <a:pt x="0" y="249935"/>
                </a:lnTo>
                <a:lnTo>
                  <a:pt x="57911" y="271271"/>
                </a:lnTo>
                <a:lnTo>
                  <a:pt x="49910" y="243839"/>
                </a:lnTo>
                <a:lnTo>
                  <a:pt x="36575" y="243839"/>
                </a:lnTo>
                <a:lnTo>
                  <a:pt x="30479" y="240791"/>
                </a:lnTo>
                <a:lnTo>
                  <a:pt x="33527" y="234695"/>
                </a:lnTo>
                <a:lnTo>
                  <a:pt x="46164" y="230996"/>
                </a:lnTo>
                <a:lnTo>
                  <a:pt x="36575" y="198119"/>
                </a:lnTo>
                <a:close/>
              </a:path>
              <a:path w="841375" h="271779">
                <a:moveTo>
                  <a:pt x="46164" y="230996"/>
                </a:moveTo>
                <a:lnTo>
                  <a:pt x="33527" y="234695"/>
                </a:lnTo>
                <a:lnTo>
                  <a:pt x="30479" y="240791"/>
                </a:lnTo>
                <a:lnTo>
                  <a:pt x="36575" y="243839"/>
                </a:lnTo>
                <a:lnTo>
                  <a:pt x="48861" y="240242"/>
                </a:lnTo>
                <a:lnTo>
                  <a:pt x="46164" y="230996"/>
                </a:lnTo>
                <a:close/>
              </a:path>
              <a:path w="841375" h="271779">
                <a:moveTo>
                  <a:pt x="48861" y="240242"/>
                </a:moveTo>
                <a:lnTo>
                  <a:pt x="36575" y="243839"/>
                </a:lnTo>
                <a:lnTo>
                  <a:pt x="49910" y="243839"/>
                </a:lnTo>
                <a:lnTo>
                  <a:pt x="48861" y="240242"/>
                </a:lnTo>
                <a:close/>
              </a:path>
              <a:path w="841375" h="271779">
                <a:moveTo>
                  <a:pt x="835151" y="0"/>
                </a:moveTo>
                <a:lnTo>
                  <a:pt x="46164" y="230996"/>
                </a:lnTo>
                <a:lnTo>
                  <a:pt x="48861" y="240242"/>
                </a:lnTo>
                <a:lnTo>
                  <a:pt x="838199" y="9143"/>
                </a:lnTo>
                <a:lnTo>
                  <a:pt x="841247" y="3047"/>
                </a:lnTo>
                <a:lnTo>
                  <a:pt x="8351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781800" y="4331208"/>
            <a:ext cx="896619" cy="396240"/>
          </a:xfrm>
          <a:custGeom>
            <a:avLst/>
            <a:gdLst/>
            <a:ahLst/>
            <a:cxnLst/>
            <a:rect l="l" t="t" r="r" b="b"/>
            <a:pathLst>
              <a:path w="896620" h="396239">
                <a:moveTo>
                  <a:pt x="847812" y="363885"/>
                </a:moveTo>
                <a:lnTo>
                  <a:pt x="835151" y="396239"/>
                </a:lnTo>
                <a:lnTo>
                  <a:pt x="896111" y="380999"/>
                </a:lnTo>
                <a:lnTo>
                  <a:pt x="888661" y="368807"/>
                </a:lnTo>
                <a:lnTo>
                  <a:pt x="859535" y="368807"/>
                </a:lnTo>
                <a:lnTo>
                  <a:pt x="847812" y="363885"/>
                </a:lnTo>
                <a:close/>
              </a:path>
              <a:path w="896620" h="396239">
                <a:moveTo>
                  <a:pt x="850306" y="357512"/>
                </a:moveTo>
                <a:lnTo>
                  <a:pt x="847812" y="363885"/>
                </a:lnTo>
                <a:lnTo>
                  <a:pt x="859535" y="368807"/>
                </a:lnTo>
                <a:lnTo>
                  <a:pt x="865631" y="368807"/>
                </a:lnTo>
                <a:lnTo>
                  <a:pt x="862583" y="362711"/>
                </a:lnTo>
                <a:lnTo>
                  <a:pt x="850306" y="357512"/>
                </a:lnTo>
                <a:close/>
              </a:path>
              <a:path w="896620" h="396239">
                <a:moveTo>
                  <a:pt x="862583" y="326135"/>
                </a:moveTo>
                <a:lnTo>
                  <a:pt x="850306" y="357512"/>
                </a:lnTo>
                <a:lnTo>
                  <a:pt x="862583" y="362711"/>
                </a:lnTo>
                <a:lnTo>
                  <a:pt x="865631" y="368807"/>
                </a:lnTo>
                <a:lnTo>
                  <a:pt x="888661" y="368807"/>
                </a:lnTo>
                <a:lnTo>
                  <a:pt x="862583" y="326135"/>
                </a:lnTo>
                <a:close/>
              </a:path>
              <a:path w="896620" h="396239">
                <a:moveTo>
                  <a:pt x="6095" y="0"/>
                </a:moveTo>
                <a:lnTo>
                  <a:pt x="0" y="3047"/>
                </a:lnTo>
                <a:lnTo>
                  <a:pt x="3047" y="9143"/>
                </a:lnTo>
                <a:lnTo>
                  <a:pt x="847812" y="363885"/>
                </a:lnTo>
                <a:lnTo>
                  <a:pt x="850306" y="357512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4239263" y="2773858"/>
            <a:ext cx="153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323232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156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55" name="object 5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20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987044" y="784368"/>
            <a:ext cx="6511290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53745" algn="l"/>
                <a:tab pos="2840990" algn="l"/>
                <a:tab pos="3429635" algn="l"/>
                <a:tab pos="5412740" algn="l"/>
              </a:tabLst>
            </a:pPr>
            <a:r>
              <a:rPr sz="3200" b="1" spc="1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36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-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spc="-3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8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23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28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200" b="1" spc="19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9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23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26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68939"/>
            <a:ext cx="5076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71804" y="861498"/>
            <a:ext cx="75076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399665" algn="l"/>
                <a:tab pos="4173854" algn="l"/>
                <a:tab pos="6313170" algn="l"/>
              </a:tabLst>
            </a:pPr>
            <a:r>
              <a:rPr sz="2400" b="1" spc="27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400" b="1" spc="2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2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400" b="1" spc="2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2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-3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1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spc="7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400" b="1" spc="-3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2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k	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b="1" spc="24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400" b="1" spc="29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265" dirty="0">
                <a:solidFill>
                  <a:srgbClr val="FFFFFF"/>
                </a:solidFill>
                <a:latin typeface="Arial"/>
                <a:cs typeface="Arial"/>
              </a:rPr>
              <a:t>ra</a:t>
            </a:r>
            <a:r>
              <a:rPr sz="2400" b="1" spc="5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-3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2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r	</a:t>
            </a:r>
            <a:r>
              <a:rPr sz="2400" b="1" spc="1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b="1" spc="2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7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b="1" spc="18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spc="2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400" b="1" spc="2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1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-3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1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spc="18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n	(</a:t>
            </a:r>
            <a:r>
              <a:rPr sz="2400" b="1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27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b="1" spc="1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156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21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2909" y="1795792"/>
            <a:ext cx="7529195" cy="3808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173990" indent="-344805">
              <a:lnSpc>
                <a:spcPct val="100000"/>
              </a:lnSpc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MI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k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3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fa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ss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ng</a:t>
            </a:r>
            <a:r>
              <a:rPr sz="2000" u="sng" spc="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0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2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q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es</a:t>
            </a:r>
            <a:endParaRPr sz="2000" u="sng">
              <a:latin typeface="Verdana"/>
              <a:cs typeface="Verdana"/>
            </a:endParaRPr>
          </a:p>
          <a:p>
            <a:pPr marL="356870" marR="5080" indent="-344805">
              <a:lnSpc>
                <a:spcPct val="100000"/>
              </a:lnSpc>
              <a:spcBef>
                <a:spcPts val="1055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Ba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k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’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4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(n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am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c.</a:t>
            </a:r>
            <a:r>
              <a:rPr sz="2000" spc="20" dirty="0">
                <a:solidFill>
                  <a:srgbClr val="323232"/>
                </a:solidFill>
                <a:latin typeface="Verdana"/>
                <a:cs typeface="Verdana"/>
              </a:rPr>
              <a:t>)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2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cco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unt</a:t>
            </a:r>
            <a:r>
              <a:rPr sz="2000" spc="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nu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mb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qu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nu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mb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spc="20" dirty="0">
                <a:solidFill>
                  <a:srgbClr val="323232"/>
                </a:solidFill>
                <a:latin typeface="Verdana"/>
                <a:cs typeface="Verdana"/>
              </a:rPr>
              <a:t>-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(en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d)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in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2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al</a:t>
            </a:r>
            <a:r>
              <a:rPr sz="2000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qu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es</a:t>
            </a:r>
            <a:endParaRPr sz="2000">
              <a:latin typeface="Verdana"/>
              <a:cs typeface="Verdana"/>
            </a:endParaRPr>
          </a:p>
          <a:p>
            <a:pPr marL="356870" marR="99695" indent="-344805">
              <a:lnSpc>
                <a:spcPct val="100000"/>
              </a:lnSpc>
              <a:spcBef>
                <a:spcPts val="1080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Sp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4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k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that</a:t>
            </a:r>
            <a:r>
              <a:rPr sz="2000" spc="17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gn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z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4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x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de</a:t>
            </a:r>
            <a:endParaRPr sz="2000">
              <a:latin typeface="Verdana"/>
              <a:cs typeface="Verdana"/>
            </a:endParaRPr>
          </a:p>
          <a:p>
            <a:pPr marL="356870" marR="452755" indent="-344805">
              <a:lnSpc>
                <a:spcPct val="100000"/>
              </a:lnSpc>
              <a:spcBef>
                <a:spcPts val="1080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MI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20" dirty="0">
                <a:solidFill>
                  <a:srgbClr val="323232"/>
                </a:solidFill>
                <a:latin typeface="Verdana"/>
                <a:cs typeface="Verdana"/>
              </a:rPr>
              <a:t>-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qu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or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ut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ks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ss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ng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90676" y="5275446"/>
            <a:ext cx="7846695" cy="924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6870" algn="l"/>
              </a:tabLst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1800" spc="-2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18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323232"/>
                </a:solidFill>
                <a:latin typeface="Verdana"/>
                <a:cs typeface="Verdana"/>
              </a:rPr>
              <a:t>nu</a:t>
            </a:r>
            <a:r>
              <a:rPr sz="18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era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0</a:t>
            </a:r>
            <a:r>
              <a:rPr sz="18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9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8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spec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ara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te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rs</a:t>
            </a:r>
            <a:endParaRPr sz="1800">
              <a:latin typeface="Verdana"/>
              <a:cs typeface="Verdana"/>
            </a:endParaRPr>
          </a:p>
          <a:p>
            <a:pPr marL="356870" marR="5080" indent="-344805">
              <a:lnSpc>
                <a:spcPct val="100000"/>
              </a:lnSpc>
              <a:spcBef>
                <a:spcPts val="960"/>
              </a:spcBef>
              <a:tabLst>
                <a:tab pos="356870" algn="l"/>
              </a:tabLst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1800" spc="-25" dirty="0">
                <a:solidFill>
                  <a:srgbClr val="323232"/>
                </a:solidFill>
                <a:latin typeface="Verdana"/>
                <a:cs typeface="Verdana"/>
              </a:rPr>
              <a:t>MI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dopte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1800" spc="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25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1800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ie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beca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se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ppo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ly</a:t>
            </a:r>
            <a:r>
              <a:rPr sz="18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1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4</a:t>
            </a:r>
            <a:r>
              <a:rPr sz="18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spc="-2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18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bols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37119" y="1688592"/>
            <a:ext cx="0" cy="3252470"/>
          </a:xfrm>
          <a:custGeom>
            <a:avLst/>
            <a:gdLst/>
            <a:ahLst/>
            <a:cxnLst/>
            <a:rect l="l" t="t" r="r" b="b"/>
            <a:pathLst>
              <a:path h="3252470">
                <a:moveTo>
                  <a:pt x="0" y="0"/>
                </a:moveTo>
                <a:lnTo>
                  <a:pt x="0" y="3252215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69463" y="1691640"/>
            <a:ext cx="0" cy="3252470"/>
          </a:xfrm>
          <a:custGeom>
            <a:avLst/>
            <a:gdLst/>
            <a:ahLst/>
            <a:cxnLst/>
            <a:rect l="l" t="t" r="r" b="b"/>
            <a:pathLst>
              <a:path h="3252470">
                <a:moveTo>
                  <a:pt x="0" y="0"/>
                </a:moveTo>
                <a:lnTo>
                  <a:pt x="0" y="3252215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69463" y="1691640"/>
            <a:ext cx="4953000" cy="0"/>
          </a:xfrm>
          <a:custGeom>
            <a:avLst/>
            <a:gdLst/>
            <a:ahLst/>
            <a:cxnLst/>
            <a:rect l="l" t="t" r="r" b="b"/>
            <a:pathLst>
              <a:path w="4953000">
                <a:moveTo>
                  <a:pt x="0" y="0"/>
                </a:moveTo>
                <a:lnTo>
                  <a:pt x="4952999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69463" y="1767840"/>
            <a:ext cx="4953000" cy="0"/>
          </a:xfrm>
          <a:custGeom>
            <a:avLst/>
            <a:gdLst/>
            <a:ahLst/>
            <a:cxnLst/>
            <a:rect l="l" t="t" r="r" b="b"/>
            <a:pathLst>
              <a:path w="4953000">
                <a:moveTo>
                  <a:pt x="0" y="0"/>
                </a:moveTo>
                <a:lnTo>
                  <a:pt x="4952999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69463" y="1844040"/>
            <a:ext cx="4953000" cy="0"/>
          </a:xfrm>
          <a:custGeom>
            <a:avLst/>
            <a:gdLst/>
            <a:ahLst/>
            <a:cxnLst/>
            <a:rect l="l" t="t" r="r" b="b"/>
            <a:pathLst>
              <a:path w="4953000">
                <a:moveTo>
                  <a:pt x="0" y="0"/>
                </a:moveTo>
                <a:lnTo>
                  <a:pt x="4952999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18176" y="1923288"/>
            <a:ext cx="2304415" cy="0"/>
          </a:xfrm>
          <a:custGeom>
            <a:avLst/>
            <a:gdLst/>
            <a:ahLst/>
            <a:cxnLst/>
            <a:rect l="l" t="t" r="r" b="b"/>
            <a:pathLst>
              <a:path w="2304415">
                <a:moveTo>
                  <a:pt x="0" y="0"/>
                </a:moveTo>
                <a:lnTo>
                  <a:pt x="230428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95600" y="1923288"/>
            <a:ext cx="2216150" cy="0"/>
          </a:xfrm>
          <a:custGeom>
            <a:avLst/>
            <a:gdLst/>
            <a:ahLst/>
            <a:cxnLst/>
            <a:rect l="l" t="t" r="r" b="b"/>
            <a:pathLst>
              <a:path w="2216150">
                <a:moveTo>
                  <a:pt x="0" y="0"/>
                </a:moveTo>
                <a:lnTo>
                  <a:pt x="2215895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69463" y="1923288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5">
                <a:moveTo>
                  <a:pt x="0" y="0"/>
                </a:moveTo>
                <a:lnTo>
                  <a:pt x="115823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02679" y="1999488"/>
            <a:ext cx="1320165" cy="0"/>
          </a:xfrm>
          <a:custGeom>
            <a:avLst/>
            <a:gdLst/>
            <a:ahLst/>
            <a:cxnLst/>
            <a:rect l="l" t="t" r="r" b="b"/>
            <a:pathLst>
              <a:path w="1320165">
                <a:moveTo>
                  <a:pt x="0" y="0"/>
                </a:moveTo>
                <a:lnTo>
                  <a:pt x="1319783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18176" y="1999488"/>
            <a:ext cx="883919" cy="0"/>
          </a:xfrm>
          <a:custGeom>
            <a:avLst/>
            <a:gdLst/>
            <a:ahLst/>
            <a:cxnLst/>
            <a:rect l="l" t="t" r="r" b="b"/>
            <a:pathLst>
              <a:path w="883920">
                <a:moveTo>
                  <a:pt x="0" y="0"/>
                </a:moveTo>
                <a:lnTo>
                  <a:pt x="883919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57344" y="1999488"/>
            <a:ext cx="454659" cy="0"/>
          </a:xfrm>
          <a:custGeom>
            <a:avLst/>
            <a:gdLst/>
            <a:ahLst/>
            <a:cxnLst/>
            <a:rect l="l" t="t" r="r" b="b"/>
            <a:pathLst>
              <a:path w="454660">
                <a:moveTo>
                  <a:pt x="0" y="0"/>
                </a:moveTo>
                <a:lnTo>
                  <a:pt x="454151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92295" y="1999488"/>
            <a:ext cx="673735" cy="0"/>
          </a:xfrm>
          <a:custGeom>
            <a:avLst/>
            <a:gdLst/>
            <a:ahLst/>
            <a:cxnLst/>
            <a:rect l="l" t="t" r="r" b="b"/>
            <a:pathLst>
              <a:path w="673735">
                <a:moveTo>
                  <a:pt x="0" y="0"/>
                </a:moveTo>
                <a:lnTo>
                  <a:pt x="67360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69463" y="1999488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>
                <a:moveTo>
                  <a:pt x="0" y="0"/>
                </a:moveTo>
                <a:lnTo>
                  <a:pt x="1219199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02679" y="2078736"/>
            <a:ext cx="1320165" cy="0"/>
          </a:xfrm>
          <a:custGeom>
            <a:avLst/>
            <a:gdLst/>
            <a:ahLst/>
            <a:cxnLst/>
            <a:rect l="l" t="t" r="r" b="b"/>
            <a:pathLst>
              <a:path w="1320165">
                <a:moveTo>
                  <a:pt x="0" y="0"/>
                </a:moveTo>
                <a:lnTo>
                  <a:pt x="1319783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18176" y="2078736"/>
            <a:ext cx="883919" cy="0"/>
          </a:xfrm>
          <a:custGeom>
            <a:avLst/>
            <a:gdLst/>
            <a:ahLst/>
            <a:cxnLst/>
            <a:rect l="l" t="t" r="r" b="b"/>
            <a:pathLst>
              <a:path w="883920">
                <a:moveTo>
                  <a:pt x="0" y="0"/>
                </a:moveTo>
                <a:lnTo>
                  <a:pt x="883919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57344" y="2078736"/>
            <a:ext cx="454659" cy="0"/>
          </a:xfrm>
          <a:custGeom>
            <a:avLst/>
            <a:gdLst/>
            <a:ahLst/>
            <a:cxnLst/>
            <a:rect l="l" t="t" r="r" b="b"/>
            <a:pathLst>
              <a:path w="454660">
                <a:moveTo>
                  <a:pt x="0" y="0"/>
                </a:moveTo>
                <a:lnTo>
                  <a:pt x="454151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92295" y="2078736"/>
            <a:ext cx="673735" cy="0"/>
          </a:xfrm>
          <a:custGeom>
            <a:avLst/>
            <a:gdLst/>
            <a:ahLst/>
            <a:cxnLst/>
            <a:rect l="l" t="t" r="r" b="b"/>
            <a:pathLst>
              <a:path w="673735">
                <a:moveTo>
                  <a:pt x="0" y="0"/>
                </a:moveTo>
                <a:lnTo>
                  <a:pt x="67360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01695" y="2078736"/>
            <a:ext cx="887094" cy="0"/>
          </a:xfrm>
          <a:custGeom>
            <a:avLst/>
            <a:gdLst/>
            <a:ahLst/>
            <a:cxnLst/>
            <a:rect l="l" t="t" r="r" b="b"/>
            <a:pathLst>
              <a:path w="887095">
                <a:moveTo>
                  <a:pt x="0" y="0"/>
                </a:moveTo>
                <a:lnTo>
                  <a:pt x="88696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69463" y="2078736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5">
                <a:moveTo>
                  <a:pt x="0" y="0"/>
                </a:moveTo>
                <a:lnTo>
                  <a:pt x="222503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202679" y="2154936"/>
            <a:ext cx="1325880" cy="0"/>
          </a:xfrm>
          <a:custGeom>
            <a:avLst/>
            <a:gdLst/>
            <a:ahLst/>
            <a:cxnLst/>
            <a:rect l="l" t="t" r="r" b="b"/>
            <a:pathLst>
              <a:path w="1325879">
                <a:moveTo>
                  <a:pt x="0" y="0"/>
                </a:moveTo>
                <a:lnTo>
                  <a:pt x="1325879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218176" y="2154936"/>
            <a:ext cx="883919" cy="0"/>
          </a:xfrm>
          <a:custGeom>
            <a:avLst/>
            <a:gdLst/>
            <a:ahLst/>
            <a:cxnLst/>
            <a:rect l="l" t="t" r="r" b="b"/>
            <a:pathLst>
              <a:path w="883920">
                <a:moveTo>
                  <a:pt x="0" y="0"/>
                </a:moveTo>
                <a:lnTo>
                  <a:pt x="883919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57344" y="2154936"/>
            <a:ext cx="454659" cy="0"/>
          </a:xfrm>
          <a:custGeom>
            <a:avLst/>
            <a:gdLst/>
            <a:ahLst/>
            <a:cxnLst/>
            <a:rect l="l" t="t" r="r" b="b"/>
            <a:pathLst>
              <a:path w="454660">
                <a:moveTo>
                  <a:pt x="0" y="0"/>
                </a:moveTo>
                <a:lnTo>
                  <a:pt x="454151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92295" y="2154936"/>
            <a:ext cx="673735" cy="0"/>
          </a:xfrm>
          <a:custGeom>
            <a:avLst/>
            <a:gdLst/>
            <a:ahLst/>
            <a:cxnLst/>
            <a:rect l="l" t="t" r="r" b="b"/>
            <a:pathLst>
              <a:path w="673735">
                <a:moveTo>
                  <a:pt x="0" y="0"/>
                </a:moveTo>
                <a:lnTo>
                  <a:pt x="67360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901695" y="2154936"/>
            <a:ext cx="887094" cy="0"/>
          </a:xfrm>
          <a:custGeom>
            <a:avLst/>
            <a:gdLst/>
            <a:ahLst/>
            <a:cxnLst/>
            <a:rect l="l" t="t" r="r" b="b"/>
            <a:pathLst>
              <a:path w="887095">
                <a:moveTo>
                  <a:pt x="0" y="0"/>
                </a:moveTo>
                <a:lnTo>
                  <a:pt x="88696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75560" y="2154936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5">
                <a:moveTo>
                  <a:pt x="0" y="0"/>
                </a:moveTo>
                <a:lnTo>
                  <a:pt x="21640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53783" y="2231136"/>
            <a:ext cx="868680" cy="0"/>
          </a:xfrm>
          <a:custGeom>
            <a:avLst/>
            <a:gdLst/>
            <a:ahLst/>
            <a:cxnLst/>
            <a:rect l="l" t="t" r="r" b="b"/>
            <a:pathLst>
              <a:path w="868679">
                <a:moveTo>
                  <a:pt x="0" y="0"/>
                </a:moveTo>
                <a:lnTo>
                  <a:pt x="868679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218176" y="2231136"/>
            <a:ext cx="883919" cy="0"/>
          </a:xfrm>
          <a:custGeom>
            <a:avLst/>
            <a:gdLst/>
            <a:ahLst/>
            <a:cxnLst/>
            <a:rect l="l" t="t" r="r" b="b"/>
            <a:pathLst>
              <a:path w="883920">
                <a:moveTo>
                  <a:pt x="0" y="0"/>
                </a:moveTo>
                <a:lnTo>
                  <a:pt x="883919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92295" y="2231136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>
                <a:moveTo>
                  <a:pt x="0" y="0"/>
                </a:moveTo>
                <a:lnTo>
                  <a:pt x="1219199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01695" y="2231136"/>
            <a:ext cx="554990" cy="0"/>
          </a:xfrm>
          <a:custGeom>
            <a:avLst/>
            <a:gdLst/>
            <a:ahLst/>
            <a:cxnLst/>
            <a:rect l="l" t="t" r="r" b="b"/>
            <a:pathLst>
              <a:path w="554989">
                <a:moveTo>
                  <a:pt x="0" y="0"/>
                </a:moveTo>
                <a:lnTo>
                  <a:pt x="554735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569463" y="2231136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5">
                <a:moveTo>
                  <a:pt x="0" y="0"/>
                </a:moveTo>
                <a:lnTo>
                  <a:pt x="222503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679191" y="1691640"/>
            <a:ext cx="0" cy="3252470"/>
          </a:xfrm>
          <a:custGeom>
            <a:avLst/>
            <a:gdLst/>
            <a:ahLst/>
            <a:cxnLst/>
            <a:rect l="l" t="t" r="r" b="b"/>
            <a:pathLst>
              <a:path h="3252470">
                <a:moveTo>
                  <a:pt x="0" y="0"/>
                </a:moveTo>
                <a:lnTo>
                  <a:pt x="0" y="3252215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91967" y="169164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791967" y="1996440"/>
            <a:ext cx="0" cy="299085"/>
          </a:xfrm>
          <a:custGeom>
            <a:avLst/>
            <a:gdLst/>
            <a:ahLst/>
            <a:cxnLst/>
            <a:rect l="l" t="t" r="r" b="b"/>
            <a:pathLst>
              <a:path h="299085">
                <a:moveTo>
                  <a:pt x="0" y="0"/>
                </a:moveTo>
                <a:lnTo>
                  <a:pt x="0" y="298703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791967" y="2609088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91967" y="2990088"/>
            <a:ext cx="0" cy="1472565"/>
          </a:xfrm>
          <a:custGeom>
            <a:avLst/>
            <a:gdLst/>
            <a:ahLst/>
            <a:cxnLst/>
            <a:rect l="l" t="t" r="r" b="b"/>
            <a:pathLst>
              <a:path h="1472564">
                <a:moveTo>
                  <a:pt x="0" y="0"/>
                </a:moveTo>
                <a:lnTo>
                  <a:pt x="0" y="1472183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91967" y="4773167"/>
            <a:ext cx="0" cy="170815"/>
          </a:xfrm>
          <a:custGeom>
            <a:avLst/>
            <a:gdLst/>
            <a:ahLst/>
            <a:cxnLst/>
            <a:rect l="l" t="t" r="r" b="b"/>
            <a:pathLst>
              <a:path h="170814">
                <a:moveTo>
                  <a:pt x="0" y="0"/>
                </a:moveTo>
                <a:lnTo>
                  <a:pt x="0" y="170687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901695" y="1691640"/>
            <a:ext cx="0" cy="603885"/>
          </a:xfrm>
          <a:custGeom>
            <a:avLst/>
            <a:gdLst/>
            <a:ahLst/>
            <a:cxnLst/>
            <a:rect l="l" t="t" r="r" b="b"/>
            <a:pathLst>
              <a:path h="603885">
                <a:moveTo>
                  <a:pt x="0" y="0"/>
                </a:moveTo>
                <a:lnTo>
                  <a:pt x="0" y="603503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901695" y="2609088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901695" y="2990088"/>
            <a:ext cx="0" cy="387350"/>
          </a:xfrm>
          <a:custGeom>
            <a:avLst/>
            <a:gdLst/>
            <a:ahLst/>
            <a:cxnLst/>
            <a:rect l="l" t="t" r="r" b="b"/>
            <a:pathLst>
              <a:path h="387350">
                <a:moveTo>
                  <a:pt x="0" y="0"/>
                </a:moveTo>
                <a:lnTo>
                  <a:pt x="0" y="387095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901695" y="3450335"/>
            <a:ext cx="0" cy="167640"/>
          </a:xfrm>
          <a:custGeom>
            <a:avLst/>
            <a:gdLst/>
            <a:ahLst/>
            <a:cxnLst/>
            <a:rect l="l" t="t" r="r" b="b"/>
            <a:pathLst>
              <a:path h="167639">
                <a:moveTo>
                  <a:pt x="0" y="0"/>
                </a:moveTo>
                <a:lnTo>
                  <a:pt x="0" y="167639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901695" y="3688079"/>
            <a:ext cx="0" cy="1256030"/>
          </a:xfrm>
          <a:custGeom>
            <a:avLst/>
            <a:gdLst/>
            <a:ahLst/>
            <a:cxnLst/>
            <a:rect l="l" t="t" r="r" b="b"/>
            <a:pathLst>
              <a:path h="1256029">
                <a:moveTo>
                  <a:pt x="0" y="0"/>
                </a:moveTo>
                <a:lnTo>
                  <a:pt x="0" y="1255775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008375" y="1691640"/>
            <a:ext cx="0" cy="603885"/>
          </a:xfrm>
          <a:custGeom>
            <a:avLst/>
            <a:gdLst/>
            <a:ahLst/>
            <a:cxnLst/>
            <a:rect l="l" t="t" r="r" b="b"/>
            <a:pathLst>
              <a:path h="603885">
                <a:moveTo>
                  <a:pt x="0" y="0"/>
                </a:moveTo>
                <a:lnTo>
                  <a:pt x="0" y="603503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008375" y="2609088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08375" y="2990088"/>
            <a:ext cx="0" cy="387350"/>
          </a:xfrm>
          <a:custGeom>
            <a:avLst/>
            <a:gdLst/>
            <a:ahLst/>
            <a:cxnLst/>
            <a:rect l="l" t="t" r="r" b="b"/>
            <a:pathLst>
              <a:path h="387350">
                <a:moveTo>
                  <a:pt x="0" y="0"/>
                </a:moveTo>
                <a:lnTo>
                  <a:pt x="0" y="387095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08375" y="3450335"/>
            <a:ext cx="0" cy="167640"/>
          </a:xfrm>
          <a:custGeom>
            <a:avLst/>
            <a:gdLst/>
            <a:ahLst/>
            <a:cxnLst/>
            <a:rect l="l" t="t" r="r" b="b"/>
            <a:pathLst>
              <a:path h="167639">
                <a:moveTo>
                  <a:pt x="0" y="0"/>
                </a:moveTo>
                <a:lnTo>
                  <a:pt x="0" y="167639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008375" y="3688079"/>
            <a:ext cx="0" cy="1256030"/>
          </a:xfrm>
          <a:custGeom>
            <a:avLst/>
            <a:gdLst/>
            <a:ahLst/>
            <a:cxnLst/>
            <a:rect l="l" t="t" r="r" b="b"/>
            <a:pathLst>
              <a:path h="1256029">
                <a:moveTo>
                  <a:pt x="0" y="0"/>
                </a:moveTo>
                <a:lnTo>
                  <a:pt x="0" y="1255775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121151" y="1691640"/>
            <a:ext cx="0" cy="1685925"/>
          </a:xfrm>
          <a:custGeom>
            <a:avLst/>
            <a:gdLst/>
            <a:ahLst/>
            <a:cxnLst/>
            <a:rect l="l" t="t" r="r" b="b"/>
            <a:pathLst>
              <a:path h="1685925">
                <a:moveTo>
                  <a:pt x="0" y="0"/>
                </a:moveTo>
                <a:lnTo>
                  <a:pt x="0" y="1685543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121151" y="3450335"/>
            <a:ext cx="0" cy="167640"/>
          </a:xfrm>
          <a:custGeom>
            <a:avLst/>
            <a:gdLst/>
            <a:ahLst/>
            <a:cxnLst/>
            <a:rect l="l" t="t" r="r" b="b"/>
            <a:pathLst>
              <a:path h="167639">
                <a:moveTo>
                  <a:pt x="0" y="0"/>
                </a:moveTo>
                <a:lnTo>
                  <a:pt x="0" y="167639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121151" y="3688079"/>
            <a:ext cx="0" cy="1256030"/>
          </a:xfrm>
          <a:custGeom>
            <a:avLst/>
            <a:gdLst/>
            <a:ahLst/>
            <a:cxnLst/>
            <a:rect l="l" t="t" r="r" b="b"/>
            <a:pathLst>
              <a:path h="1256029">
                <a:moveTo>
                  <a:pt x="0" y="0"/>
                </a:moveTo>
                <a:lnTo>
                  <a:pt x="0" y="1255775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230879" y="1691640"/>
            <a:ext cx="0" cy="1926589"/>
          </a:xfrm>
          <a:custGeom>
            <a:avLst/>
            <a:gdLst/>
            <a:ahLst/>
            <a:cxnLst/>
            <a:rect l="l" t="t" r="r" b="b"/>
            <a:pathLst>
              <a:path h="1926589">
                <a:moveTo>
                  <a:pt x="0" y="0"/>
                </a:moveTo>
                <a:lnTo>
                  <a:pt x="0" y="1926335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30879" y="3688079"/>
            <a:ext cx="0" cy="1256030"/>
          </a:xfrm>
          <a:custGeom>
            <a:avLst/>
            <a:gdLst/>
            <a:ahLst/>
            <a:cxnLst/>
            <a:rect l="l" t="t" r="r" b="b"/>
            <a:pathLst>
              <a:path h="1256029">
                <a:moveTo>
                  <a:pt x="0" y="0"/>
                </a:moveTo>
                <a:lnTo>
                  <a:pt x="0" y="1255775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340608" y="1691640"/>
            <a:ext cx="0" cy="2304415"/>
          </a:xfrm>
          <a:custGeom>
            <a:avLst/>
            <a:gdLst/>
            <a:ahLst/>
            <a:cxnLst/>
            <a:rect l="l" t="t" r="r" b="b"/>
            <a:pathLst>
              <a:path h="2304415">
                <a:moveTo>
                  <a:pt x="0" y="0"/>
                </a:moveTo>
                <a:lnTo>
                  <a:pt x="0" y="2304287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340608" y="4322064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450335" y="1691640"/>
            <a:ext cx="0" cy="3252470"/>
          </a:xfrm>
          <a:custGeom>
            <a:avLst/>
            <a:gdLst/>
            <a:ahLst/>
            <a:cxnLst/>
            <a:rect l="l" t="t" r="r" b="b"/>
            <a:pathLst>
              <a:path h="3252470">
                <a:moveTo>
                  <a:pt x="0" y="0"/>
                </a:moveTo>
                <a:lnTo>
                  <a:pt x="0" y="3252215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63111" y="169164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563111" y="1920240"/>
            <a:ext cx="0" cy="241300"/>
          </a:xfrm>
          <a:custGeom>
            <a:avLst/>
            <a:gdLst/>
            <a:ahLst/>
            <a:cxnLst/>
            <a:rect l="l" t="t" r="r" b="b"/>
            <a:pathLst>
              <a:path h="241300">
                <a:moveTo>
                  <a:pt x="0" y="0"/>
                </a:moveTo>
                <a:lnTo>
                  <a:pt x="0" y="240791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563111" y="2606040"/>
            <a:ext cx="0" cy="2338070"/>
          </a:xfrm>
          <a:custGeom>
            <a:avLst/>
            <a:gdLst/>
            <a:ahLst/>
            <a:cxnLst/>
            <a:rect l="l" t="t" r="r" b="b"/>
            <a:pathLst>
              <a:path h="2338070">
                <a:moveTo>
                  <a:pt x="0" y="0"/>
                </a:moveTo>
                <a:lnTo>
                  <a:pt x="0" y="2337815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672839" y="169164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672839" y="1920240"/>
            <a:ext cx="0" cy="241300"/>
          </a:xfrm>
          <a:custGeom>
            <a:avLst/>
            <a:gdLst/>
            <a:ahLst/>
            <a:cxnLst/>
            <a:rect l="l" t="t" r="r" b="b"/>
            <a:pathLst>
              <a:path h="241300">
                <a:moveTo>
                  <a:pt x="0" y="0"/>
                </a:moveTo>
                <a:lnTo>
                  <a:pt x="0" y="240791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672839" y="2298192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5">
                <a:moveTo>
                  <a:pt x="0" y="0"/>
                </a:moveTo>
                <a:lnTo>
                  <a:pt x="0" y="222503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672839" y="2606040"/>
            <a:ext cx="0" cy="2338070"/>
          </a:xfrm>
          <a:custGeom>
            <a:avLst/>
            <a:gdLst/>
            <a:ahLst/>
            <a:cxnLst/>
            <a:rect l="l" t="t" r="r" b="b"/>
            <a:pathLst>
              <a:path h="2338070">
                <a:moveTo>
                  <a:pt x="0" y="0"/>
                </a:moveTo>
                <a:lnTo>
                  <a:pt x="0" y="2337815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782567" y="169164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782567" y="1920240"/>
            <a:ext cx="0" cy="241300"/>
          </a:xfrm>
          <a:custGeom>
            <a:avLst/>
            <a:gdLst/>
            <a:ahLst/>
            <a:cxnLst/>
            <a:rect l="l" t="t" r="r" b="b"/>
            <a:pathLst>
              <a:path h="241300">
                <a:moveTo>
                  <a:pt x="0" y="0"/>
                </a:moveTo>
                <a:lnTo>
                  <a:pt x="0" y="240791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782567" y="2298192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5">
                <a:moveTo>
                  <a:pt x="0" y="0"/>
                </a:moveTo>
                <a:lnTo>
                  <a:pt x="0" y="222503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782567" y="2606040"/>
            <a:ext cx="0" cy="2338070"/>
          </a:xfrm>
          <a:custGeom>
            <a:avLst/>
            <a:gdLst/>
            <a:ahLst/>
            <a:cxnLst/>
            <a:rect l="l" t="t" r="r" b="b"/>
            <a:pathLst>
              <a:path h="2338070">
                <a:moveTo>
                  <a:pt x="0" y="0"/>
                </a:moveTo>
                <a:lnTo>
                  <a:pt x="0" y="2337815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892295" y="1691640"/>
            <a:ext cx="0" cy="1225550"/>
          </a:xfrm>
          <a:custGeom>
            <a:avLst/>
            <a:gdLst/>
            <a:ahLst/>
            <a:cxnLst/>
            <a:rect l="l" t="t" r="r" b="b"/>
            <a:pathLst>
              <a:path h="1225550">
                <a:moveTo>
                  <a:pt x="0" y="0"/>
                </a:moveTo>
                <a:lnTo>
                  <a:pt x="0" y="1225295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892295" y="2999232"/>
            <a:ext cx="0" cy="1945005"/>
          </a:xfrm>
          <a:custGeom>
            <a:avLst/>
            <a:gdLst/>
            <a:ahLst/>
            <a:cxnLst/>
            <a:rect l="l" t="t" r="r" b="b"/>
            <a:pathLst>
              <a:path h="1945004">
                <a:moveTo>
                  <a:pt x="0" y="0"/>
                </a:moveTo>
                <a:lnTo>
                  <a:pt x="0" y="1944623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005071" y="1691640"/>
            <a:ext cx="0" cy="1225550"/>
          </a:xfrm>
          <a:custGeom>
            <a:avLst/>
            <a:gdLst/>
            <a:ahLst/>
            <a:cxnLst/>
            <a:rect l="l" t="t" r="r" b="b"/>
            <a:pathLst>
              <a:path h="1225550">
                <a:moveTo>
                  <a:pt x="0" y="0"/>
                </a:moveTo>
                <a:lnTo>
                  <a:pt x="0" y="1225295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005071" y="2999232"/>
            <a:ext cx="0" cy="1945005"/>
          </a:xfrm>
          <a:custGeom>
            <a:avLst/>
            <a:gdLst/>
            <a:ahLst/>
            <a:cxnLst/>
            <a:rect l="l" t="t" r="r" b="b"/>
            <a:pathLst>
              <a:path h="1945004">
                <a:moveTo>
                  <a:pt x="0" y="0"/>
                </a:moveTo>
                <a:lnTo>
                  <a:pt x="0" y="1944623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114800" y="1691640"/>
            <a:ext cx="0" cy="1225550"/>
          </a:xfrm>
          <a:custGeom>
            <a:avLst/>
            <a:gdLst/>
            <a:ahLst/>
            <a:cxnLst/>
            <a:rect l="l" t="t" r="r" b="b"/>
            <a:pathLst>
              <a:path h="1225550">
                <a:moveTo>
                  <a:pt x="0" y="0"/>
                </a:moveTo>
                <a:lnTo>
                  <a:pt x="0" y="1225295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114800" y="2999232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5">
                <a:moveTo>
                  <a:pt x="0" y="0"/>
                </a:moveTo>
                <a:lnTo>
                  <a:pt x="0" y="292607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114800" y="3374135"/>
            <a:ext cx="0" cy="1569720"/>
          </a:xfrm>
          <a:custGeom>
            <a:avLst/>
            <a:gdLst/>
            <a:ahLst/>
            <a:cxnLst/>
            <a:rect l="l" t="t" r="r" b="b"/>
            <a:pathLst>
              <a:path h="1569720">
                <a:moveTo>
                  <a:pt x="0" y="0"/>
                </a:moveTo>
                <a:lnTo>
                  <a:pt x="0" y="1569719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224527" y="1691640"/>
            <a:ext cx="0" cy="3252470"/>
          </a:xfrm>
          <a:custGeom>
            <a:avLst/>
            <a:gdLst/>
            <a:ahLst/>
            <a:cxnLst/>
            <a:rect l="l" t="t" r="r" b="b"/>
            <a:pathLst>
              <a:path h="3252470">
                <a:moveTo>
                  <a:pt x="0" y="0"/>
                </a:moveTo>
                <a:lnTo>
                  <a:pt x="0" y="3252215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334255" y="169164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334255" y="1923288"/>
            <a:ext cx="0" cy="30226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1751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334255" y="2286000"/>
            <a:ext cx="0" cy="238125"/>
          </a:xfrm>
          <a:custGeom>
            <a:avLst/>
            <a:gdLst/>
            <a:ahLst/>
            <a:cxnLst/>
            <a:rect l="l" t="t" r="r" b="b"/>
            <a:pathLst>
              <a:path h="238125">
                <a:moveTo>
                  <a:pt x="0" y="0"/>
                </a:moveTo>
                <a:lnTo>
                  <a:pt x="0" y="237743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334255" y="2606040"/>
            <a:ext cx="0" cy="2338070"/>
          </a:xfrm>
          <a:custGeom>
            <a:avLst/>
            <a:gdLst/>
            <a:ahLst/>
            <a:cxnLst/>
            <a:rect l="l" t="t" r="r" b="b"/>
            <a:pathLst>
              <a:path h="2338070">
                <a:moveTo>
                  <a:pt x="0" y="0"/>
                </a:moveTo>
                <a:lnTo>
                  <a:pt x="0" y="2337815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443983" y="169164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443983" y="1923288"/>
            <a:ext cx="0" cy="30226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1751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443983" y="2286000"/>
            <a:ext cx="0" cy="238125"/>
          </a:xfrm>
          <a:custGeom>
            <a:avLst/>
            <a:gdLst/>
            <a:ahLst/>
            <a:cxnLst/>
            <a:rect l="l" t="t" r="r" b="b"/>
            <a:pathLst>
              <a:path h="238125">
                <a:moveTo>
                  <a:pt x="0" y="0"/>
                </a:moveTo>
                <a:lnTo>
                  <a:pt x="0" y="237743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443983" y="2606040"/>
            <a:ext cx="0" cy="1402080"/>
          </a:xfrm>
          <a:custGeom>
            <a:avLst/>
            <a:gdLst/>
            <a:ahLst/>
            <a:cxnLst/>
            <a:rect l="l" t="t" r="r" b="b"/>
            <a:pathLst>
              <a:path h="1402079">
                <a:moveTo>
                  <a:pt x="0" y="0"/>
                </a:moveTo>
                <a:lnTo>
                  <a:pt x="0" y="1402079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443983" y="4453128"/>
            <a:ext cx="0" cy="490855"/>
          </a:xfrm>
          <a:custGeom>
            <a:avLst/>
            <a:gdLst/>
            <a:ahLst/>
            <a:cxnLst/>
            <a:rect l="l" t="t" r="r" b="b"/>
            <a:pathLst>
              <a:path h="490854">
                <a:moveTo>
                  <a:pt x="0" y="0"/>
                </a:moveTo>
                <a:lnTo>
                  <a:pt x="0" y="490727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556759" y="169164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556759" y="1923288"/>
            <a:ext cx="0" cy="30226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1751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556759" y="2286000"/>
            <a:ext cx="0" cy="238125"/>
          </a:xfrm>
          <a:custGeom>
            <a:avLst/>
            <a:gdLst/>
            <a:ahLst/>
            <a:cxnLst/>
            <a:rect l="l" t="t" r="r" b="b"/>
            <a:pathLst>
              <a:path h="238125">
                <a:moveTo>
                  <a:pt x="0" y="0"/>
                </a:moveTo>
                <a:lnTo>
                  <a:pt x="0" y="237743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556759" y="2606040"/>
            <a:ext cx="0" cy="1402080"/>
          </a:xfrm>
          <a:custGeom>
            <a:avLst/>
            <a:gdLst/>
            <a:ahLst/>
            <a:cxnLst/>
            <a:rect l="l" t="t" r="r" b="b"/>
            <a:pathLst>
              <a:path h="1402079">
                <a:moveTo>
                  <a:pt x="0" y="0"/>
                </a:moveTo>
                <a:lnTo>
                  <a:pt x="0" y="1402079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556759" y="4453128"/>
            <a:ext cx="0" cy="490855"/>
          </a:xfrm>
          <a:custGeom>
            <a:avLst/>
            <a:gdLst/>
            <a:ahLst/>
            <a:cxnLst/>
            <a:rect l="l" t="t" r="r" b="b"/>
            <a:pathLst>
              <a:path h="490854">
                <a:moveTo>
                  <a:pt x="0" y="0"/>
                </a:moveTo>
                <a:lnTo>
                  <a:pt x="0" y="490727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666488" y="169164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399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666488" y="2606040"/>
            <a:ext cx="0" cy="695325"/>
          </a:xfrm>
          <a:custGeom>
            <a:avLst/>
            <a:gdLst/>
            <a:ahLst/>
            <a:cxnLst/>
            <a:rect l="l" t="t" r="r" b="b"/>
            <a:pathLst>
              <a:path h="695325">
                <a:moveTo>
                  <a:pt x="0" y="0"/>
                </a:moveTo>
                <a:lnTo>
                  <a:pt x="0" y="694943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666488" y="3691128"/>
            <a:ext cx="0" cy="1252855"/>
          </a:xfrm>
          <a:custGeom>
            <a:avLst/>
            <a:gdLst/>
            <a:ahLst/>
            <a:cxnLst/>
            <a:rect l="l" t="t" r="r" b="b"/>
            <a:pathLst>
              <a:path h="1252854">
                <a:moveTo>
                  <a:pt x="0" y="0"/>
                </a:moveTo>
                <a:lnTo>
                  <a:pt x="0" y="1252727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776215" y="1691640"/>
            <a:ext cx="0" cy="1222375"/>
          </a:xfrm>
          <a:custGeom>
            <a:avLst/>
            <a:gdLst/>
            <a:ahLst/>
            <a:cxnLst/>
            <a:rect l="l" t="t" r="r" b="b"/>
            <a:pathLst>
              <a:path h="1222375">
                <a:moveTo>
                  <a:pt x="0" y="0"/>
                </a:moveTo>
                <a:lnTo>
                  <a:pt x="0" y="1222247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776215" y="2983992"/>
            <a:ext cx="0" cy="317500"/>
          </a:xfrm>
          <a:custGeom>
            <a:avLst/>
            <a:gdLst/>
            <a:ahLst/>
            <a:cxnLst/>
            <a:rect l="l" t="t" r="r" b="b"/>
            <a:pathLst>
              <a:path h="317500">
                <a:moveTo>
                  <a:pt x="0" y="0"/>
                </a:moveTo>
                <a:lnTo>
                  <a:pt x="0" y="316991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776215" y="3374135"/>
            <a:ext cx="0" cy="207645"/>
          </a:xfrm>
          <a:custGeom>
            <a:avLst/>
            <a:gdLst/>
            <a:ahLst/>
            <a:cxnLst/>
            <a:rect l="l" t="t" r="r" b="b"/>
            <a:pathLst>
              <a:path h="207645">
                <a:moveTo>
                  <a:pt x="0" y="0"/>
                </a:moveTo>
                <a:lnTo>
                  <a:pt x="0" y="207263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776215" y="3691128"/>
            <a:ext cx="0" cy="1252855"/>
          </a:xfrm>
          <a:custGeom>
            <a:avLst/>
            <a:gdLst/>
            <a:ahLst/>
            <a:cxnLst/>
            <a:rect l="l" t="t" r="r" b="b"/>
            <a:pathLst>
              <a:path h="1252854">
                <a:moveTo>
                  <a:pt x="0" y="0"/>
                </a:moveTo>
                <a:lnTo>
                  <a:pt x="0" y="1252727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885944" y="1691640"/>
            <a:ext cx="0" cy="1222375"/>
          </a:xfrm>
          <a:custGeom>
            <a:avLst/>
            <a:gdLst/>
            <a:ahLst/>
            <a:cxnLst/>
            <a:rect l="l" t="t" r="r" b="b"/>
            <a:pathLst>
              <a:path h="1222375">
                <a:moveTo>
                  <a:pt x="0" y="0"/>
                </a:moveTo>
                <a:lnTo>
                  <a:pt x="0" y="1222247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885944" y="2983992"/>
            <a:ext cx="0" cy="317500"/>
          </a:xfrm>
          <a:custGeom>
            <a:avLst/>
            <a:gdLst/>
            <a:ahLst/>
            <a:cxnLst/>
            <a:rect l="l" t="t" r="r" b="b"/>
            <a:pathLst>
              <a:path h="317500">
                <a:moveTo>
                  <a:pt x="0" y="0"/>
                </a:moveTo>
                <a:lnTo>
                  <a:pt x="0" y="316991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885944" y="3374135"/>
            <a:ext cx="0" cy="207645"/>
          </a:xfrm>
          <a:custGeom>
            <a:avLst/>
            <a:gdLst/>
            <a:ahLst/>
            <a:cxnLst/>
            <a:rect l="l" t="t" r="r" b="b"/>
            <a:pathLst>
              <a:path h="207645">
                <a:moveTo>
                  <a:pt x="0" y="0"/>
                </a:moveTo>
                <a:lnTo>
                  <a:pt x="0" y="207263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885944" y="3691128"/>
            <a:ext cx="0" cy="1252855"/>
          </a:xfrm>
          <a:custGeom>
            <a:avLst/>
            <a:gdLst/>
            <a:ahLst/>
            <a:cxnLst/>
            <a:rect l="l" t="t" r="r" b="b"/>
            <a:pathLst>
              <a:path h="1252854">
                <a:moveTo>
                  <a:pt x="0" y="0"/>
                </a:moveTo>
                <a:lnTo>
                  <a:pt x="0" y="1252727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998720" y="1691640"/>
            <a:ext cx="0" cy="1222375"/>
          </a:xfrm>
          <a:custGeom>
            <a:avLst/>
            <a:gdLst/>
            <a:ahLst/>
            <a:cxnLst/>
            <a:rect l="l" t="t" r="r" b="b"/>
            <a:pathLst>
              <a:path h="1222375">
                <a:moveTo>
                  <a:pt x="0" y="0"/>
                </a:moveTo>
                <a:lnTo>
                  <a:pt x="0" y="1222247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998720" y="2983992"/>
            <a:ext cx="0" cy="317500"/>
          </a:xfrm>
          <a:custGeom>
            <a:avLst/>
            <a:gdLst/>
            <a:ahLst/>
            <a:cxnLst/>
            <a:rect l="l" t="t" r="r" b="b"/>
            <a:pathLst>
              <a:path h="317500">
                <a:moveTo>
                  <a:pt x="0" y="0"/>
                </a:moveTo>
                <a:lnTo>
                  <a:pt x="0" y="316991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998720" y="3374135"/>
            <a:ext cx="0" cy="207645"/>
          </a:xfrm>
          <a:custGeom>
            <a:avLst/>
            <a:gdLst/>
            <a:ahLst/>
            <a:cxnLst/>
            <a:rect l="l" t="t" r="r" b="b"/>
            <a:pathLst>
              <a:path h="207645">
                <a:moveTo>
                  <a:pt x="0" y="0"/>
                </a:moveTo>
                <a:lnTo>
                  <a:pt x="0" y="207263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998720" y="3691128"/>
            <a:ext cx="0" cy="1252855"/>
          </a:xfrm>
          <a:custGeom>
            <a:avLst/>
            <a:gdLst/>
            <a:ahLst/>
            <a:cxnLst/>
            <a:rect l="l" t="t" r="r" b="b"/>
            <a:pathLst>
              <a:path h="1252854">
                <a:moveTo>
                  <a:pt x="0" y="0"/>
                </a:moveTo>
                <a:lnTo>
                  <a:pt x="0" y="1252727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105400" y="1691640"/>
            <a:ext cx="0" cy="1222375"/>
          </a:xfrm>
          <a:custGeom>
            <a:avLst/>
            <a:gdLst/>
            <a:ahLst/>
            <a:cxnLst/>
            <a:rect l="l" t="t" r="r" b="b"/>
            <a:pathLst>
              <a:path h="1222375">
                <a:moveTo>
                  <a:pt x="0" y="0"/>
                </a:moveTo>
                <a:lnTo>
                  <a:pt x="0" y="1222247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105400" y="2983992"/>
            <a:ext cx="0" cy="317500"/>
          </a:xfrm>
          <a:custGeom>
            <a:avLst/>
            <a:gdLst/>
            <a:ahLst/>
            <a:cxnLst/>
            <a:rect l="l" t="t" r="r" b="b"/>
            <a:pathLst>
              <a:path h="317500">
                <a:moveTo>
                  <a:pt x="0" y="0"/>
                </a:moveTo>
                <a:lnTo>
                  <a:pt x="0" y="316991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105400" y="3374135"/>
            <a:ext cx="0" cy="207645"/>
          </a:xfrm>
          <a:custGeom>
            <a:avLst/>
            <a:gdLst/>
            <a:ahLst/>
            <a:cxnLst/>
            <a:rect l="l" t="t" r="r" b="b"/>
            <a:pathLst>
              <a:path h="207645">
                <a:moveTo>
                  <a:pt x="0" y="0"/>
                </a:moveTo>
                <a:lnTo>
                  <a:pt x="0" y="207263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105400" y="3691128"/>
            <a:ext cx="0" cy="454659"/>
          </a:xfrm>
          <a:custGeom>
            <a:avLst/>
            <a:gdLst/>
            <a:ahLst/>
            <a:cxnLst/>
            <a:rect l="l" t="t" r="r" b="b"/>
            <a:pathLst>
              <a:path h="454660">
                <a:moveTo>
                  <a:pt x="0" y="0"/>
                </a:moveTo>
                <a:lnTo>
                  <a:pt x="0" y="454151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105400" y="4693920"/>
            <a:ext cx="0" cy="250190"/>
          </a:xfrm>
          <a:custGeom>
            <a:avLst/>
            <a:gdLst/>
            <a:ahLst/>
            <a:cxnLst/>
            <a:rect l="l" t="t" r="r" b="b"/>
            <a:pathLst>
              <a:path h="250189">
                <a:moveTo>
                  <a:pt x="0" y="0"/>
                </a:moveTo>
                <a:lnTo>
                  <a:pt x="0" y="249935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218176" y="1691640"/>
            <a:ext cx="0" cy="1609725"/>
          </a:xfrm>
          <a:custGeom>
            <a:avLst/>
            <a:gdLst/>
            <a:ahLst/>
            <a:cxnLst/>
            <a:rect l="l" t="t" r="r" b="b"/>
            <a:pathLst>
              <a:path h="1609725">
                <a:moveTo>
                  <a:pt x="0" y="0"/>
                </a:moveTo>
                <a:lnTo>
                  <a:pt x="0" y="1609343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218176" y="3691128"/>
            <a:ext cx="0" cy="1252855"/>
          </a:xfrm>
          <a:custGeom>
            <a:avLst/>
            <a:gdLst/>
            <a:ahLst/>
            <a:cxnLst/>
            <a:rect l="l" t="t" r="r" b="b"/>
            <a:pathLst>
              <a:path h="1252854">
                <a:moveTo>
                  <a:pt x="0" y="0"/>
                </a:moveTo>
                <a:lnTo>
                  <a:pt x="0" y="1252727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327903" y="1691640"/>
            <a:ext cx="0" cy="749935"/>
          </a:xfrm>
          <a:custGeom>
            <a:avLst/>
            <a:gdLst/>
            <a:ahLst/>
            <a:cxnLst/>
            <a:rect l="l" t="t" r="r" b="b"/>
            <a:pathLst>
              <a:path h="749935">
                <a:moveTo>
                  <a:pt x="0" y="0"/>
                </a:moveTo>
                <a:lnTo>
                  <a:pt x="0" y="749807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327903" y="2520696"/>
            <a:ext cx="0" cy="2423160"/>
          </a:xfrm>
          <a:custGeom>
            <a:avLst/>
            <a:gdLst/>
            <a:ahLst/>
            <a:cxnLst/>
            <a:rect l="l" t="t" r="r" b="b"/>
            <a:pathLst>
              <a:path h="2423160">
                <a:moveTo>
                  <a:pt x="0" y="0"/>
                </a:moveTo>
                <a:lnTo>
                  <a:pt x="0" y="2423159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437632" y="1691640"/>
            <a:ext cx="0" cy="749935"/>
          </a:xfrm>
          <a:custGeom>
            <a:avLst/>
            <a:gdLst/>
            <a:ahLst/>
            <a:cxnLst/>
            <a:rect l="l" t="t" r="r" b="b"/>
            <a:pathLst>
              <a:path h="749935">
                <a:moveTo>
                  <a:pt x="0" y="0"/>
                </a:moveTo>
                <a:lnTo>
                  <a:pt x="0" y="749807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437632" y="2520696"/>
            <a:ext cx="0" cy="2423160"/>
          </a:xfrm>
          <a:custGeom>
            <a:avLst/>
            <a:gdLst/>
            <a:ahLst/>
            <a:cxnLst/>
            <a:rect l="l" t="t" r="r" b="b"/>
            <a:pathLst>
              <a:path h="2423160">
                <a:moveTo>
                  <a:pt x="0" y="0"/>
                </a:moveTo>
                <a:lnTo>
                  <a:pt x="0" y="2423159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550407" y="1691640"/>
            <a:ext cx="0" cy="2307590"/>
          </a:xfrm>
          <a:custGeom>
            <a:avLst/>
            <a:gdLst/>
            <a:ahLst/>
            <a:cxnLst/>
            <a:rect l="l" t="t" r="r" b="b"/>
            <a:pathLst>
              <a:path h="2307590">
                <a:moveTo>
                  <a:pt x="0" y="0"/>
                </a:moveTo>
                <a:lnTo>
                  <a:pt x="0" y="2307335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550407" y="4306823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550407" y="4767072"/>
            <a:ext cx="0" cy="177165"/>
          </a:xfrm>
          <a:custGeom>
            <a:avLst/>
            <a:gdLst/>
            <a:ahLst/>
            <a:cxnLst/>
            <a:rect l="l" t="t" r="r" b="b"/>
            <a:pathLst>
              <a:path h="177164">
                <a:moveTo>
                  <a:pt x="0" y="0"/>
                </a:moveTo>
                <a:lnTo>
                  <a:pt x="0" y="176783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660135" y="1691640"/>
            <a:ext cx="0" cy="603885"/>
          </a:xfrm>
          <a:custGeom>
            <a:avLst/>
            <a:gdLst/>
            <a:ahLst/>
            <a:cxnLst/>
            <a:rect l="l" t="t" r="r" b="b"/>
            <a:pathLst>
              <a:path h="603885">
                <a:moveTo>
                  <a:pt x="0" y="0"/>
                </a:moveTo>
                <a:lnTo>
                  <a:pt x="0" y="603503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660135" y="2599944"/>
            <a:ext cx="0" cy="1399540"/>
          </a:xfrm>
          <a:custGeom>
            <a:avLst/>
            <a:gdLst/>
            <a:ahLst/>
            <a:cxnLst/>
            <a:rect l="l" t="t" r="r" b="b"/>
            <a:pathLst>
              <a:path h="1399539">
                <a:moveTo>
                  <a:pt x="0" y="0"/>
                </a:moveTo>
                <a:lnTo>
                  <a:pt x="0" y="1399031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660135" y="4306823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660135" y="4767072"/>
            <a:ext cx="0" cy="177165"/>
          </a:xfrm>
          <a:custGeom>
            <a:avLst/>
            <a:gdLst/>
            <a:ahLst/>
            <a:cxnLst/>
            <a:rect l="l" t="t" r="r" b="b"/>
            <a:pathLst>
              <a:path h="177164">
                <a:moveTo>
                  <a:pt x="0" y="0"/>
                </a:moveTo>
                <a:lnTo>
                  <a:pt x="0" y="176783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769863" y="1691640"/>
            <a:ext cx="0" cy="1216660"/>
          </a:xfrm>
          <a:custGeom>
            <a:avLst/>
            <a:gdLst/>
            <a:ahLst/>
            <a:cxnLst/>
            <a:rect l="l" t="t" r="r" b="b"/>
            <a:pathLst>
              <a:path h="1216660">
                <a:moveTo>
                  <a:pt x="0" y="0"/>
                </a:moveTo>
                <a:lnTo>
                  <a:pt x="0" y="1216151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769863" y="2993136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5">
                <a:moveTo>
                  <a:pt x="0" y="0"/>
                </a:moveTo>
                <a:lnTo>
                  <a:pt x="0" y="292607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769863" y="3377184"/>
            <a:ext cx="0" cy="1567180"/>
          </a:xfrm>
          <a:custGeom>
            <a:avLst/>
            <a:gdLst/>
            <a:ahLst/>
            <a:cxnLst/>
            <a:rect l="l" t="t" r="r" b="b"/>
            <a:pathLst>
              <a:path h="1567179">
                <a:moveTo>
                  <a:pt x="0" y="0"/>
                </a:moveTo>
                <a:lnTo>
                  <a:pt x="0" y="1566671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879591" y="1691640"/>
            <a:ext cx="0" cy="1216660"/>
          </a:xfrm>
          <a:custGeom>
            <a:avLst/>
            <a:gdLst/>
            <a:ahLst/>
            <a:cxnLst/>
            <a:rect l="l" t="t" r="r" b="b"/>
            <a:pathLst>
              <a:path h="1216660">
                <a:moveTo>
                  <a:pt x="0" y="0"/>
                </a:moveTo>
                <a:lnTo>
                  <a:pt x="0" y="1216151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879591" y="2993136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5">
                <a:moveTo>
                  <a:pt x="0" y="0"/>
                </a:moveTo>
                <a:lnTo>
                  <a:pt x="0" y="292607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879591" y="3377184"/>
            <a:ext cx="0" cy="1567180"/>
          </a:xfrm>
          <a:custGeom>
            <a:avLst/>
            <a:gdLst/>
            <a:ahLst/>
            <a:cxnLst/>
            <a:rect l="l" t="t" r="r" b="b"/>
            <a:pathLst>
              <a:path h="1567179">
                <a:moveTo>
                  <a:pt x="0" y="0"/>
                </a:moveTo>
                <a:lnTo>
                  <a:pt x="0" y="1566671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992367" y="1691640"/>
            <a:ext cx="0" cy="1216660"/>
          </a:xfrm>
          <a:custGeom>
            <a:avLst/>
            <a:gdLst/>
            <a:ahLst/>
            <a:cxnLst/>
            <a:rect l="l" t="t" r="r" b="b"/>
            <a:pathLst>
              <a:path h="1216660">
                <a:moveTo>
                  <a:pt x="0" y="0"/>
                </a:moveTo>
                <a:lnTo>
                  <a:pt x="0" y="1216151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992367" y="2993136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5">
                <a:moveTo>
                  <a:pt x="0" y="0"/>
                </a:moveTo>
                <a:lnTo>
                  <a:pt x="0" y="292607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992367" y="3377184"/>
            <a:ext cx="0" cy="1567180"/>
          </a:xfrm>
          <a:custGeom>
            <a:avLst/>
            <a:gdLst/>
            <a:ahLst/>
            <a:cxnLst/>
            <a:rect l="l" t="t" r="r" b="b"/>
            <a:pathLst>
              <a:path h="1567179">
                <a:moveTo>
                  <a:pt x="0" y="0"/>
                </a:moveTo>
                <a:lnTo>
                  <a:pt x="0" y="1566671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102095" y="1691640"/>
            <a:ext cx="0" cy="1216660"/>
          </a:xfrm>
          <a:custGeom>
            <a:avLst/>
            <a:gdLst/>
            <a:ahLst/>
            <a:cxnLst/>
            <a:rect l="l" t="t" r="r" b="b"/>
            <a:pathLst>
              <a:path h="1216660">
                <a:moveTo>
                  <a:pt x="0" y="0"/>
                </a:moveTo>
                <a:lnTo>
                  <a:pt x="0" y="1216151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102095" y="2993136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5">
                <a:moveTo>
                  <a:pt x="0" y="0"/>
                </a:moveTo>
                <a:lnTo>
                  <a:pt x="0" y="292607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102095" y="3377184"/>
            <a:ext cx="0" cy="1567180"/>
          </a:xfrm>
          <a:custGeom>
            <a:avLst/>
            <a:gdLst/>
            <a:ahLst/>
            <a:cxnLst/>
            <a:rect l="l" t="t" r="r" b="b"/>
            <a:pathLst>
              <a:path h="1567179">
                <a:moveTo>
                  <a:pt x="0" y="0"/>
                </a:moveTo>
                <a:lnTo>
                  <a:pt x="0" y="1566671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211823" y="169164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6211823" y="1926336"/>
            <a:ext cx="0" cy="287020"/>
          </a:xfrm>
          <a:custGeom>
            <a:avLst/>
            <a:gdLst/>
            <a:ahLst/>
            <a:cxnLst/>
            <a:rect l="l" t="t" r="r" b="b"/>
            <a:pathLst>
              <a:path h="287019">
                <a:moveTo>
                  <a:pt x="0" y="0"/>
                </a:moveTo>
                <a:lnTo>
                  <a:pt x="0" y="286511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211823" y="2286000"/>
            <a:ext cx="0" cy="241300"/>
          </a:xfrm>
          <a:custGeom>
            <a:avLst/>
            <a:gdLst/>
            <a:ahLst/>
            <a:cxnLst/>
            <a:rect l="l" t="t" r="r" b="b"/>
            <a:pathLst>
              <a:path h="241300">
                <a:moveTo>
                  <a:pt x="0" y="0"/>
                </a:moveTo>
                <a:lnTo>
                  <a:pt x="0" y="240791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211823" y="2606040"/>
            <a:ext cx="0" cy="302260"/>
          </a:xfrm>
          <a:custGeom>
            <a:avLst/>
            <a:gdLst/>
            <a:ahLst/>
            <a:cxnLst/>
            <a:rect l="l" t="t" r="r" b="b"/>
            <a:pathLst>
              <a:path h="302260">
                <a:moveTo>
                  <a:pt x="0" y="0"/>
                </a:moveTo>
                <a:lnTo>
                  <a:pt x="0" y="301751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211823" y="2993136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5">
                <a:moveTo>
                  <a:pt x="0" y="0"/>
                </a:moveTo>
                <a:lnTo>
                  <a:pt x="0" y="292607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211823" y="3685032"/>
            <a:ext cx="0" cy="619125"/>
          </a:xfrm>
          <a:custGeom>
            <a:avLst/>
            <a:gdLst/>
            <a:ahLst/>
            <a:cxnLst/>
            <a:rect l="l" t="t" r="r" b="b"/>
            <a:pathLst>
              <a:path h="619125">
                <a:moveTo>
                  <a:pt x="0" y="0"/>
                </a:moveTo>
                <a:lnTo>
                  <a:pt x="0" y="618743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211823" y="4617720"/>
            <a:ext cx="0" cy="326390"/>
          </a:xfrm>
          <a:custGeom>
            <a:avLst/>
            <a:gdLst/>
            <a:ahLst/>
            <a:cxnLst/>
            <a:rect l="l" t="t" r="r" b="b"/>
            <a:pathLst>
              <a:path h="326389">
                <a:moveTo>
                  <a:pt x="0" y="0"/>
                </a:moveTo>
                <a:lnTo>
                  <a:pt x="0" y="326135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321551" y="169164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321551" y="1926336"/>
            <a:ext cx="0" cy="287020"/>
          </a:xfrm>
          <a:custGeom>
            <a:avLst/>
            <a:gdLst/>
            <a:ahLst/>
            <a:cxnLst/>
            <a:rect l="l" t="t" r="r" b="b"/>
            <a:pathLst>
              <a:path h="287019">
                <a:moveTo>
                  <a:pt x="0" y="0"/>
                </a:moveTo>
                <a:lnTo>
                  <a:pt x="0" y="286511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321551" y="2286000"/>
            <a:ext cx="0" cy="241300"/>
          </a:xfrm>
          <a:custGeom>
            <a:avLst/>
            <a:gdLst/>
            <a:ahLst/>
            <a:cxnLst/>
            <a:rect l="l" t="t" r="r" b="b"/>
            <a:pathLst>
              <a:path h="241300">
                <a:moveTo>
                  <a:pt x="0" y="0"/>
                </a:moveTo>
                <a:lnTo>
                  <a:pt x="0" y="240791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321551" y="2606040"/>
            <a:ext cx="0" cy="2338070"/>
          </a:xfrm>
          <a:custGeom>
            <a:avLst/>
            <a:gdLst/>
            <a:ahLst/>
            <a:cxnLst/>
            <a:rect l="l" t="t" r="r" b="b"/>
            <a:pathLst>
              <a:path h="2338070">
                <a:moveTo>
                  <a:pt x="0" y="0"/>
                </a:moveTo>
                <a:lnTo>
                  <a:pt x="0" y="2337815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431279" y="169164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431279" y="1926336"/>
            <a:ext cx="0" cy="287020"/>
          </a:xfrm>
          <a:custGeom>
            <a:avLst/>
            <a:gdLst/>
            <a:ahLst/>
            <a:cxnLst/>
            <a:rect l="l" t="t" r="r" b="b"/>
            <a:pathLst>
              <a:path h="287019">
                <a:moveTo>
                  <a:pt x="0" y="0"/>
                </a:moveTo>
                <a:lnTo>
                  <a:pt x="0" y="286511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431279" y="2286000"/>
            <a:ext cx="0" cy="241300"/>
          </a:xfrm>
          <a:custGeom>
            <a:avLst/>
            <a:gdLst/>
            <a:ahLst/>
            <a:cxnLst/>
            <a:rect l="l" t="t" r="r" b="b"/>
            <a:pathLst>
              <a:path h="241300">
                <a:moveTo>
                  <a:pt x="0" y="0"/>
                </a:moveTo>
                <a:lnTo>
                  <a:pt x="0" y="240791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431279" y="2606040"/>
            <a:ext cx="0" cy="2338070"/>
          </a:xfrm>
          <a:custGeom>
            <a:avLst/>
            <a:gdLst/>
            <a:ahLst/>
            <a:cxnLst/>
            <a:rect l="l" t="t" r="r" b="b"/>
            <a:pathLst>
              <a:path h="2338070">
                <a:moveTo>
                  <a:pt x="0" y="0"/>
                </a:moveTo>
                <a:lnTo>
                  <a:pt x="0" y="2337815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541007" y="169164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541007" y="1926336"/>
            <a:ext cx="0" cy="287020"/>
          </a:xfrm>
          <a:custGeom>
            <a:avLst/>
            <a:gdLst/>
            <a:ahLst/>
            <a:cxnLst/>
            <a:rect l="l" t="t" r="r" b="b"/>
            <a:pathLst>
              <a:path h="287019">
                <a:moveTo>
                  <a:pt x="0" y="0"/>
                </a:moveTo>
                <a:lnTo>
                  <a:pt x="0" y="286511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6541007" y="2286000"/>
            <a:ext cx="0" cy="241300"/>
          </a:xfrm>
          <a:custGeom>
            <a:avLst/>
            <a:gdLst/>
            <a:ahLst/>
            <a:cxnLst/>
            <a:rect l="l" t="t" r="r" b="b"/>
            <a:pathLst>
              <a:path h="241300">
                <a:moveTo>
                  <a:pt x="0" y="0"/>
                </a:moveTo>
                <a:lnTo>
                  <a:pt x="0" y="240791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541007" y="2606040"/>
            <a:ext cx="0" cy="1697989"/>
          </a:xfrm>
          <a:custGeom>
            <a:avLst/>
            <a:gdLst/>
            <a:ahLst/>
            <a:cxnLst/>
            <a:rect l="l" t="t" r="r" b="b"/>
            <a:pathLst>
              <a:path h="1697989">
                <a:moveTo>
                  <a:pt x="0" y="0"/>
                </a:moveTo>
                <a:lnTo>
                  <a:pt x="0" y="1697735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541007" y="4617720"/>
            <a:ext cx="0" cy="326390"/>
          </a:xfrm>
          <a:custGeom>
            <a:avLst/>
            <a:gdLst/>
            <a:ahLst/>
            <a:cxnLst/>
            <a:rect l="l" t="t" r="r" b="b"/>
            <a:pathLst>
              <a:path h="326389">
                <a:moveTo>
                  <a:pt x="0" y="0"/>
                </a:moveTo>
                <a:lnTo>
                  <a:pt x="0" y="326135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6653783" y="1691640"/>
            <a:ext cx="0" cy="3252470"/>
          </a:xfrm>
          <a:custGeom>
            <a:avLst/>
            <a:gdLst/>
            <a:ahLst/>
            <a:cxnLst/>
            <a:rect l="l" t="t" r="r" b="b"/>
            <a:pathLst>
              <a:path h="3252470">
                <a:moveTo>
                  <a:pt x="0" y="0"/>
                </a:moveTo>
                <a:lnTo>
                  <a:pt x="0" y="3252215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6763511" y="1691640"/>
            <a:ext cx="0" cy="1225550"/>
          </a:xfrm>
          <a:custGeom>
            <a:avLst/>
            <a:gdLst/>
            <a:ahLst/>
            <a:cxnLst/>
            <a:rect l="l" t="t" r="r" b="b"/>
            <a:pathLst>
              <a:path h="1225550">
                <a:moveTo>
                  <a:pt x="0" y="0"/>
                </a:moveTo>
                <a:lnTo>
                  <a:pt x="0" y="1225295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6763511" y="2990088"/>
            <a:ext cx="0" cy="619125"/>
          </a:xfrm>
          <a:custGeom>
            <a:avLst/>
            <a:gdLst/>
            <a:ahLst/>
            <a:cxnLst/>
            <a:rect l="l" t="t" r="r" b="b"/>
            <a:pathLst>
              <a:path h="619125">
                <a:moveTo>
                  <a:pt x="0" y="0"/>
                </a:moveTo>
                <a:lnTo>
                  <a:pt x="0" y="618743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6763511" y="3685032"/>
            <a:ext cx="0" cy="1259205"/>
          </a:xfrm>
          <a:custGeom>
            <a:avLst/>
            <a:gdLst/>
            <a:ahLst/>
            <a:cxnLst/>
            <a:rect l="l" t="t" r="r" b="b"/>
            <a:pathLst>
              <a:path h="1259204">
                <a:moveTo>
                  <a:pt x="0" y="0"/>
                </a:moveTo>
                <a:lnTo>
                  <a:pt x="0" y="1258823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6873240" y="1691640"/>
            <a:ext cx="0" cy="1225550"/>
          </a:xfrm>
          <a:custGeom>
            <a:avLst/>
            <a:gdLst/>
            <a:ahLst/>
            <a:cxnLst/>
            <a:rect l="l" t="t" r="r" b="b"/>
            <a:pathLst>
              <a:path h="1225550">
                <a:moveTo>
                  <a:pt x="0" y="0"/>
                </a:moveTo>
                <a:lnTo>
                  <a:pt x="0" y="1225295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6873240" y="2990088"/>
            <a:ext cx="0" cy="619125"/>
          </a:xfrm>
          <a:custGeom>
            <a:avLst/>
            <a:gdLst/>
            <a:ahLst/>
            <a:cxnLst/>
            <a:rect l="l" t="t" r="r" b="b"/>
            <a:pathLst>
              <a:path h="619125">
                <a:moveTo>
                  <a:pt x="0" y="0"/>
                </a:moveTo>
                <a:lnTo>
                  <a:pt x="0" y="618743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6873240" y="3685032"/>
            <a:ext cx="0" cy="1259205"/>
          </a:xfrm>
          <a:custGeom>
            <a:avLst/>
            <a:gdLst/>
            <a:ahLst/>
            <a:cxnLst/>
            <a:rect l="l" t="t" r="r" b="b"/>
            <a:pathLst>
              <a:path h="1259204">
                <a:moveTo>
                  <a:pt x="0" y="0"/>
                </a:moveTo>
                <a:lnTo>
                  <a:pt x="0" y="1258823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986016" y="1691640"/>
            <a:ext cx="0" cy="1225550"/>
          </a:xfrm>
          <a:custGeom>
            <a:avLst/>
            <a:gdLst/>
            <a:ahLst/>
            <a:cxnLst/>
            <a:rect l="l" t="t" r="r" b="b"/>
            <a:pathLst>
              <a:path h="1225550">
                <a:moveTo>
                  <a:pt x="0" y="0"/>
                </a:moveTo>
                <a:lnTo>
                  <a:pt x="0" y="1225295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6986016" y="2990088"/>
            <a:ext cx="0" cy="619125"/>
          </a:xfrm>
          <a:custGeom>
            <a:avLst/>
            <a:gdLst/>
            <a:ahLst/>
            <a:cxnLst/>
            <a:rect l="l" t="t" r="r" b="b"/>
            <a:pathLst>
              <a:path h="619125">
                <a:moveTo>
                  <a:pt x="0" y="0"/>
                </a:moveTo>
                <a:lnTo>
                  <a:pt x="0" y="618743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6986016" y="3685032"/>
            <a:ext cx="0" cy="1259205"/>
          </a:xfrm>
          <a:custGeom>
            <a:avLst/>
            <a:gdLst/>
            <a:ahLst/>
            <a:cxnLst/>
            <a:rect l="l" t="t" r="r" b="b"/>
            <a:pathLst>
              <a:path h="1259204">
                <a:moveTo>
                  <a:pt x="0" y="0"/>
                </a:moveTo>
                <a:lnTo>
                  <a:pt x="0" y="1258823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7095743" y="1691640"/>
            <a:ext cx="0" cy="1225550"/>
          </a:xfrm>
          <a:custGeom>
            <a:avLst/>
            <a:gdLst/>
            <a:ahLst/>
            <a:cxnLst/>
            <a:rect l="l" t="t" r="r" b="b"/>
            <a:pathLst>
              <a:path h="1225550">
                <a:moveTo>
                  <a:pt x="0" y="0"/>
                </a:moveTo>
                <a:lnTo>
                  <a:pt x="0" y="1225295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7095743" y="2990088"/>
            <a:ext cx="0" cy="619125"/>
          </a:xfrm>
          <a:custGeom>
            <a:avLst/>
            <a:gdLst/>
            <a:ahLst/>
            <a:cxnLst/>
            <a:rect l="l" t="t" r="r" b="b"/>
            <a:pathLst>
              <a:path h="619125">
                <a:moveTo>
                  <a:pt x="0" y="0"/>
                </a:moveTo>
                <a:lnTo>
                  <a:pt x="0" y="618743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7095743" y="3685032"/>
            <a:ext cx="0" cy="1259205"/>
          </a:xfrm>
          <a:custGeom>
            <a:avLst/>
            <a:gdLst/>
            <a:ahLst/>
            <a:cxnLst/>
            <a:rect l="l" t="t" r="r" b="b"/>
            <a:pathLst>
              <a:path h="1259204">
                <a:moveTo>
                  <a:pt x="0" y="0"/>
                </a:moveTo>
                <a:lnTo>
                  <a:pt x="0" y="1258823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7205471" y="1691640"/>
            <a:ext cx="0" cy="1225550"/>
          </a:xfrm>
          <a:custGeom>
            <a:avLst/>
            <a:gdLst/>
            <a:ahLst/>
            <a:cxnLst/>
            <a:rect l="l" t="t" r="r" b="b"/>
            <a:pathLst>
              <a:path h="1225550">
                <a:moveTo>
                  <a:pt x="0" y="0"/>
                </a:moveTo>
                <a:lnTo>
                  <a:pt x="0" y="1225295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7205471" y="2990088"/>
            <a:ext cx="0" cy="619125"/>
          </a:xfrm>
          <a:custGeom>
            <a:avLst/>
            <a:gdLst/>
            <a:ahLst/>
            <a:cxnLst/>
            <a:rect l="l" t="t" r="r" b="b"/>
            <a:pathLst>
              <a:path h="619125">
                <a:moveTo>
                  <a:pt x="0" y="0"/>
                </a:moveTo>
                <a:lnTo>
                  <a:pt x="0" y="618743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205471" y="3685032"/>
            <a:ext cx="0" cy="1259205"/>
          </a:xfrm>
          <a:custGeom>
            <a:avLst/>
            <a:gdLst/>
            <a:ahLst/>
            <a:cxnLst/>
            <a:rect l="l" t="t" r="r" b="b"/>
            <a:pathLst>
              <a:path h="1259204">
                <a:moveTo>
                  <a:pt x="0" y="0"/>
                </a:moveTo>
                <a:lnTo>
                  <a:pt x="0" y="1258823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315200" y="1691640"/>
            <a:ext cx="0" cy="1225550"/>
          </a:xfrm>
          <a:custGeom>
            <a:avLst/>
            <a:gdLst/>
            <a:ahLst/>
            <a:cxnLst/>
            <a:rect l="l" t="t" r="r" b="b"/>
            <a:pathLst>
              <a:path h="1225550">
                <a:moveTo>
                  <a:pt x="0" y="0"/>
                </a:moveTo>
                <a:lnTo>
                  <a:pt x="0" y="1225295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315200" y="2990088"/>
            <a:ext cx="0" cy="619125"/>
          </a:xfrm>
          <a:custGeom>
            <a:avLst/>
            <a:gdLst/>
            <a:ahLst/>
            <a:cxnLst/>
            <a:rect l="l" t="t" r="r" b="b"/>
            <a:pathLst>
              <a:path h="619125">
                <a:moveTo>
                  <a:pt x="0" y="0"/>
                </a:moveTo>
                <a:lnTo>
                  <a:pt x="0" y="618743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315200" y="3685032"/>
            <a:ext cx="0" cy="1259205"/>
          </a:xfrm>
          <a:custGeom>
            <a:avLst/>
            <a:gdLst/>
            <a:ahLst/>
            <a:cxnLst/>
            <a:rect l="l" t="t" r="r" b="b"/>
            <a:pathLst>
              <a:path h="1259204">
                <a:moveTo>
                  <a:pt x="0" y="0"/>
                </a:moveTo>
                <a:lnTo>
                  <a:pt x="0" y="1258823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218176" y="2295144"/>
            <a:ext cx="2304415" cy="0"/>
          </a:xfrm>
          <a:custGeom>
            <a:avLst/>
            <a:gdLst/>
            <a:ahLst/>
            <a:cxnLst/>
            <a:rect l="l" t="t" r="r" b="b"/>
            <a:pathLst>
              <a:path w="2304415">
                <a:moveTo>
                  <a:pt x="0" y="0"/>
                </a:moveTo>
                <a:lnTo>
                  <a:pt x="230428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2569463" y="2295144"/>
            <a:ext cx="2542540" cy="0"/>
          </a:xfrm>
          <a:custGeom>
            <a:avLst/>
            <a:gdLst/>
            <a:ahLst/>
            <a:cxnLst/>
            <a:rect l="l" t="t" r="r" b="b"/>
            <a:pathLst>
              <a:path w="2542540">
                <a:moveTo>
                  <a:pt x="0" y="0"/>
                </a:moveTo>
                <a:lnTo>
                  <a:pt x="2542031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6653783" y="2371344"/>
            <a:ext cx="868680" cy="0"/>
          </a:xfrm>
          <a:custGeom>
            <a:avLst/>
            <a:gdLst/>
            <a:ahLst/>
            <a:cxnLst/>
            <a:rect l="l" t="t" r="r" b="b"/>
            <a:pathLst>
              <a:path w="868679">
                <a:moveTo>
                  <a:pt x="0" y="0"/>
                </a:moveTo>
                <a:lnTo>
                  <a:pt x="868679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5769863" y="2371344"/>
            <a:ext cx="774700" cy="0"/>
          </a:xfrm>
          <a:custGeom>
            <a:avLst/>
            <a:gdLst/>
            <a:ahLst/>
            <a:cxnLst/>
            <a:rect l="l" t="t" r="r" b="b"/>
            <a:pathLst>
              <a:path w="774700">
                <a:moveTo>
                  <a:pt x="0" y="0"/>
                </a:moveTo>
                <a:lnTo>
                  <a:pt x="774191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218176" y="2371344"/>
            <a:ext cx="332740" cy="0"/>
          </a:xfrm>
          <a:custGeom>
            <a:avLst/>
            <a:gdLst/>
            <a:ahLst/>
            <a:cxnLst/>
            <a:rect l="l" t="t" r="r" b="b"/>
            <a:pathLst>
              <a:path w="332739">
                <a:moveTo>
                  <a:pt x="0" y="0"/>
                </a:moveTo>
                <a:lnTo>
                  <a:pt x="332231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776215" y="2371344"/>
            <a:ext cx="335280" cy="0"/>
          </a:xfrm>
          <a:custGeom>
            <a:avLst/>
            <a:gdLst/>
            <a:ahLst/>
            <a:cxnLst/>
            <a:rect l="l" t="t" r="r" b="b"/>
            <a:pathLst>
              <a:path w="335279">
                <a:moveTo>
                  <a:pt x="0" y="0"/>
                </a:moveTo>
                <a:lnTo>
                  <a:pt x="335279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3617976" y="2371344"/>
            <a:ext cx="939165" cy="0"/>
          </a:xfrm>
          <a:custGeom>
            <a:avLst/>
            <a:gdLst/>
            <a:ahLst/>
            <a:cxnLst/>
            <a:rect l="l" t="t" r="r" b="b"/>
            <a:pathLst>
              <a:path w="939164">
                <a:moveTo>
                  <a:pt x="0" y="0"/>
                </a:moveTo>
                <a:lnTo>
                  <a:pt x="938783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3121151" y="2371344"/>
            <a:ext cx="338455" cy="0"/>
          </a:xfrm>
          <a:custGeom>
            <a:avLst/>
            <a:gdLst/>
            <a:ahLst/>
            <a:cxnLst/>
            <a:rect l="l" t="t" r="r" b="b"/>
            <a:pathLst>
              <a:path w="338454">
                <a:moveTo>
                  <a:pt x="0" y="0"/>
                </a:moveTo>
                <a:lnTo>
                  <a:pt x="33832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2569463" y="2371344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5">
                <a:moveTo>
                  <a:pt x="0" y="0"/>
                </a:moveTo>
                <a:lnTo>
                  <a:pt x="10972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6653783" y="2447544"/>
            <a:ext cx="868680" cy="0"/>
          </a:xfrm>
          <a:custGeom>
            <a:avLst/>
            <a:gdLst/>
            <a:ahLst/>
            <a:cxnLst/>
            <a:rect l="l" t="t" r="r" b="b"/>
            <a:pathLst>
              <a:path w="868679">
                <a:moveTo>
                  <a:pt x="0" y="0"/>
                </a:moveTo>
                <a:lnTo>
                  <a:pt x="868679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769863" y="2447544"/>
            <a:ext cx="774700" cy="0"/>
          </a:xfrm>
          <a:custGeom>
            <a:avLst/>
            <a:gdLst/>
            <a:ahLst/>
            <a:cxnLst/>
            <a:rect l="l" t="t" r="r" b="b"/>
            <a:pathLst>
              <a:path w="774700">
                <a:moveTo>
                  <a:pt x="0" y="0"/>
                </a:moveTo>
                <a:lnTo>
                  <a:pt x="774191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5218176" y="2447544"/>
            <a:ext cx="332740" cy="0"/>
          </a:xfrm>
          <a:custGeom>
            <a:avLst/>
            <a:gdLst/>
            <a:ahLst/>
            <a:cxnLst/>
            <a:rect l="l" t="t" r="r" b="b"/>
            <a:pathLst>
              <a:path w="332739">
                <a:moveTo>
                  <a:pt x="0" y="0"/>
                </a:moveTo>
                <a:lnTo>
                  <a:pt x="332231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776215" y="2447544"/>
            <a:ext cx="335280" cy="0"/>
          </a:xfrm>
          <a:custGeom>
            <a:avLst/>
            <a:gdLst/>
            <a:ahLst/>
            <a:cxnLst/>
            <a:rect l="l" t="t" r="r" b="b"/>
            <a:pathLst>
              <a:path w="335279">
                <a:moveTo>
                  <a:pt x="0" y="0"/>
                </a:moveTo>
                <a:lnTo>
                  <a:pt x="335279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3617976" y="2447544"/>
            <a:ext cx="939165" cy="0"/>
          </a:xfrm>
          <a:custGeom>
            <a:avLst/>
            <a:gdLst/>
            <a:ahLst/>
            <a:cxnLst/>
            <a:rect l="l" t="t" r="r" b="b"/>
            <a:pathLst>
              <a:path w="939164">
                <a:moveTo>
                  <a:pt x="0" y="0"/>
                </a:moveTo>
                <a:lnTo>
                  <a:pt x="938783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3121151" y="2447544"/>
            <a:ext cx="338455" cy="0"/>
          </a:xfrm>
          <a:custGeom>
            <a:avLst/>
            <a:gdLst/>
            <a:ahLst/>
            <a:cxnLst/>
            <a:rect l="l" t="t" r="r" b="b"/>
            <a:pathLst>
              <a:path w="338454">
                <a:moveTo>
                  <a:pt x="0" y="0"/>
                </a:moveTo>
                <a:lnTo>
                  <a:pt x="33832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2569463" y="2447544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5">
                <a:moveTo>
                  <a:pt x="0" y="0"/>
                </a:moveTo>
                <a:lnTo>
                  <a:pt x="10972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5769863" y="2526792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599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3121151" y="2526792"/>
            <a:ext cx="2429510" cy="0"/>
          </a:xfrm>
          <a:custGeom>
            <a:avLst/>
            <a:gdLst/>
            <a:ahLst/>
            <a:cxnLst/>
            <a:rect l="l" t="t" r="r" b="b"/>
            <a:pathLst>
              <a:path w="2429510">
                <a:moveTo>
                  <a:pt x="0" y="0"/>
                </a:moveTo>
                <a:lnTo>
                  <a:pt x="2429255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2569463" y="2526792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5">
                <a:moveTo>
                  <a:pt x="0" y="0"/>
                </a:moveTo>
                <a:lnTo>
                  <a:pt x="10972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2569463" y="2602992"/>
            <a:ext cx="4953000" cy="0"/>
          </a:xfrm>
          <a:custGeom>
            <a:avLst/>
            <a:gdLst/>
            <a:ahLst/>
            <a:cxnLst/>
            <a:rect l="l" t="t" r="r" b="b"/>
            <a:pathLst>
              <a:path w="4953000">
                <a:moveTo>
                  <a:pt x="0" y="0"/>
                </a:moveTo>
                <a:lnTo>
                  <a:pt x="4952999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2569463" y="2682240"/>
            <a:ext cx="4953000" cy="0"/>
          </a:xfrm>
          <a:custGeom>
            <a:avLst/>
            <a:gdLst/>
            <a:ahLst/>
            <a:cxnLst/>
            <a:rect l="l" t="t" r="r" b="b"/>
            <a:pathLst>
              <a:path w="4953000">
                <a:moveTo>
                  <a:pt x="0" y="0"/>
                </a:moveTo>
                <a:lnTo>
                  <a:pt x="4952999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2575560" y="2758440"/>
            <a:ext cx="4953000" cy="0"/>
          </a:xfrm>
          <a:custGeom>
            <a:avLst/>
            <a:gdLst/>
            <a:ahLst/>
            <a:cxnLst/>
            <a:rect l="l" t="t" r="r" b="b"/>
            <a:pathLst>
              <a:path w="4953000">
                <a:moveTo>
                  <a:pt x="0" y="0"/>
                </a:moveTo>
                <a:lnTo>
                  <a:pt x="4952999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2569463" y="2834640"/>
            <a:ext cx="4953000" cy="0"/>
          </a:xfrm>
          <a:custGeom>
            <a:avLst/>
            <a:gdLst/>
            <a:ahLst/>
            <a:cxnLst/>
            <a:rect l="l" t="t" r="r" b="b"/>
            <a:pathLst>
              <a:path w="4953000">
                <a:moveTo>
                  <a:pt x="0" y="0"/>
                </a:moveTo>
                <a:lnTo>
                  <a:pt x="4952999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2569463" y="2913888"/>
            <a:ext cx="4953000" cy="0"/>
          </a:xfrm>
          <a:custGeom>
            <a:avLst/>
            <a:gdLst/>
            <a:ahLst/>
            <a:cxnLst/>
            <a:rect l="l" t="t" r="r" b="b"/>
            <a:pathLst>
              <a:path w="4953000">
                <a:moveTo>
                  <a:pt x="0" y="0"/>
                </a:moveTo>
                <a:lnTo>
                  <a:pt x="4952999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7434071" y="2990088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391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6763511" y="2990088"/>
            <a:ext cx="551815" cy="0"/>
          </a:xfrm>
          <a:custGeom>
            <a:avLst/>
            <a:gdLst/>
            <a:ahLst/>
            <a:cxnLst/>
            <a:rect l="l" t="t" r="r" b="b"/>
            <a:pathLst>
              <a:path w="551815">
                <a:moveTo>
                  <a:pt x="0" y="0"/>
                </a:moveTo>
                <a:lnTo>
                  <a:pt x="55168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5227319" y="2990088"/>
            <a:ext cx="1430020" cy="0"/>
          </a:xfrm>
          <a:custGeom>
            <a:avLst/>
            <a:gdLst/>
            <a:ahLst/>
            <a:cxnLst/>
            <a:rect l="l" t="t" r="r" b="b"/>
            <a:pathLst>
              <a:path w="1430020">
                <a:moveTo>
                  <a:pt x="0" y="0"/>
                </a:moveTo>
                <a:lnTo>
                  <a:pt x="1429511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782311" y="2990088"/>
            <a:ext cx="320040" cy="0"/>
          </a:xfrm>
          <a:custGeom>
            <a:avLst/>
            <a:gdLst/>
            <a:ahLst/>
            <a:cxnLst/>
            <a:rect l="l" t="t" r="r" b="b"/>
            <a:pathLst>
              <a:path w="320039">
                <a:moveTo>
                  <a:pt x="0" y="0"/>
                </a:moveTo>
                <a:lnTo>
                  <a:pt x="320039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3785615" y="2990088"/>
            <a:ext cx="881380" cy="0"/>
          </a:xfrm>
          <a:custGeom>
            <a:avLst/>
            <a:gdLst/>
            <a:ahLst/>
            <a:cxnLst/>
            <a:rect l="l" t="t" r="r" b="b"/>
            <a:pathLst>
              <a:path w="881379">
                <a:moveTo>
                  <a:pt x="0" y="0"/>
                </a:moveTo>
                <a:lnTo>
                  <a:pt x="880871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2569463" y="2990088"/>
            <a:ext cx="1103630" cy="0"/>
          </a:xfrm>
          <a:custGeom>
            <a:avLst/>
            <a:gdLst/>
            <a:ahLst/>
            <a:cxnLst/>
            <a:rect l="l" t="t" r="r" b="b"/>
            <a:pathLst>
              <a:path w="1103629">
                <a:moveTo>
                  <a:pt x="0" y="0"/>
                </a:moveTo>
                <a:lnTo>
                  <a:pt x="1103375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7434071" y="3069336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391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6763511" y="3069336"/>
            <a:ext cx="551815" cy="0"/>
          </a:xfrm>
          <a:custGeom>
            <a:avLst/>
            <a:gdLst/>
            <a:ahLst/>
            <a:cxnLst/>
            <a:rect l="l" t="t" r="r" b="b"/>
            <a:pathLst>
              <a:path w="551815">
                <a:moveTo>
                  <a:pt x="0" y="0"/>
                </a:moveTo>
                <a:lnTo>
                  <a:pt x="55168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6318503" y="3069336"/>
            <a:ext cx="338455" cy="0"/>
          </a:xfrm>
          <a:custGeom>
            <a:avLst/>
            <a:gdLst/>
            <a:ahLst/>
            <a:cxnLst/>
            <a:rect l="l" t="t" r="r" b="b"/>
            <a:pathLst>
              <a:path w="338454">
                <a:moveTo>
                  <a:pt x="0" y="0"/>
                </a:moveTo>
                <a:lnTo>
                  <a:pt x="33832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5769863" y="3069336"/>
            <a:ext cx="445134" cy="0"/>
          </a:xfrm>
          <a:custGeom>
            <a:avLst/>
            <a:gdLst/>
            <a:ahLst/>
            <a:cxnLst/>
            <a:rect l="l" t="t" r="r" b="b"/>
            <a:pathLst>
              <a:path w="445135">
                <a:moveTo>
                  <a:pt x="0" y="0"/>
                </a:moveTo>
                <a:lnTo>
                  <a:pt x="44500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5227319" y="3069336"/>
            <a:ext cx="433070" cy="0"/>
          </a:xfrm>
          <a:custGeom>
            <a:avLst/>
            <a:gdLst/>
            <a:ahLst/>
            <a:cxnLst/>
            <a:rect l="l" t="t" r="r" b="b"/>
            <a:pathLst>
              <a:path w="433070">
                <a:moveTo>
                  <a:pt x="0" y="0"/>
                </a:moveTo>
                <a:lnTo>
                  <a:pt x="432815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4782311" y="3069336"/>
            <a:ext cx="320040" cy="0"/>
          </a:xfrm>
          <a:custGeom>
            <a:avLst/>
            <a:gdLst/>
            <a:ahLst/>
            <a:cxnLst/>
            <a:rect l="l" t="t" r="r" b="b"/>
            <a:pathLst>
              <a:path w="320039">
                <a:moveTo>
                  <a:pt x="0" y="0"/>
                </a:moveTo>
                <a:lnTo>
                  <a:pt x="320039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4221479" y="3069336"/>
            <a:ext cx="445134" cy="0"/>
          </a:xfrm>
          <a:custGeom>
            <a:avLst/>
            <a:gdLst/>
            <a:ahLst/>
            <a:cxnLst/>
            <a:rect l="l" t="t" r="r" b="b"/>
            <a:pathLst>
              <a:path w="445135">
                <a:moveTo>
                  <a:pt x="0" y="0"/>
                </a:moveTo>
                <a:lnTo>
                  <a:pt x="44500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3785615" y="3069336"/>
            <a:ext cx="335280" cy="0"/>
          </a:xfrm>
          <a:custGeom>
            <a:avLst/>
            <a:gdLst/>
            <a:ahLst/>
            <a:cxnLst/>
            <a:rect l="l" t="t" r="r" b="b"/>
            <a:pathLst>
              <a:path w="335279">
                <a:moveTo>
                  <a:pt x="0" y="0"/>
                </a:moveTo>
                <a:lnTo>
                  <a:pt x="335279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3115055" y="3069336"/>
            <a:ext cx="558165" cy="0"/>
          </a:xfrm>
          <a:custGeom>
            <a:avLst/>
            <a:gdLst/>
            <a:ahLst/>
            <a:cxnLst/>
            <a:rect l="l" t="t" r="r" b="b"/>
            <a:pathLst>
              <a:path w="558164">
                <a:moveTo>
                  <a:pt x="0" y="0"/>
                </a:moveTo>
                <a:lnTo>
                  <a:pt x="557783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2788919" y="3069336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599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2569463" y="3069336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5">
                <a:moveTo>
                  <a:pt x="0" y="0"/>
                </a:moveTo>
                <a:lnTo>
                  <a:pt x="115823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7434071" y="3145536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391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6763511" y="3145536"/>
            <a:ext cx="551815" cy="0"/>
          </a:xfrm>
          <a:custGeom>
            <a:avLst/>
            <a:gdLst/>
            <a:ahLst/>
            <a:cxnLst/>
            <a:rect l="l" t="t" r="r" b="b"/>
            <a:pathLst>
              <a:path w="551815">
                <a:moveTo>
                  <a:pt x="0" y="0"/>
                </a:moveTo>
                <a:lnTo>
                  <a:pt x="55168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6318503" y="3145536"/>
            <a:ext cx="338455" cy="0"/>
          </a:xfrm>
          <a:custGeom>
            <a:avLst/>
            <a:gdLst/>
            <a:ahLst/>
            <a:cxnLst/>
            <a:rect l="l" t="t" r="r" b="b"/>
            <a:pathLst>
              <a:path w="338454">
                <a:moveTo>
                  <a:pt x="0" y="0"/>
                </a:moveTo>
                <a:lnTo>
                  <a:pt x="33832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5769863" y="3145536"/>
            <a:ext cx="445134" cy="0"/>
          </a:xfrm>
          <a:custGeom>
            <a:avLst/>
            <a:gdLst/>
            <a:ahLst/>
            <a:cxnLst/>
            <a:rect l="l" t="t" r="r" b="b"/>
            <a:pathLst>
              <a:path w="445135">
                <a:moveTo>
                  <a:pt x="0" y="0"/>
                </a:moveTo>
                <a:lnTo>
                  <a:pt x="44500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5227319" y="3145536"/>
            <a:ext cx="433070" cy="0"/>
          </a:xfrm>
          <a:custGeom>
            <a:avLst/>
            <a:gdLst/>
            <a:ahLst/>
            <a:cxnLst/>
            <a:rect l="l" t="t" r="r" b="b"/>
            <a:pathLst>
              <a:path w="433070">
                <a:moveTo>
                  <a:pt x="0" y="0"/>
                </a:moveTo>
                <a:lnTo>
                  <a:pt x="432815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4782311" y="3145536"/>
            <a:ext cx="320040" cy="0"/>
          </a:xfrm>
          <a:custGeom>
            <a:avLst/>
            <a:gdLst/>
            <a:ahLst/>
            <a:cxnLst/>
            <a:rect l="l" t="t" r="r" b="b"/>
            <a:pathLst>
              <a:path w="320039">
                <a:moveTo>
                  <a:pt x="0" y="0"/>
                </a:moveTo>
                <a:lnTo>
                  <a:pt x="320039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4221479" y="3145536"/>
            <a:ext cx="445134" cy="0"/>
          </a:xfrm>
          <a:custGeom>
            <a:avLst/>
            <a:gdLst/>
            <a:ahLst/>
            <a:cxnLst/>
            <a:rect l="l" t="t" r="r" b="b"/>
            <a:pathLst>
              <a:path w="445135">
                <a:moveTo>
                  <a:pt x="0" y="0"/>
                </a:moveTo>
                <a:lnTo>
                  <a:pt x="44500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2788919" y="3145536"/>
            <a:ext cx="1332230" cy="0"/>
          </a:xfrm>
          <a:custGeom>
            <a:avLst/>
            <a:gdLst/>
            <a:ahLst/>
            <a:cxnLst/>
            <a:rect l="l" t="t" r="r" b="b"/>
            <a:pathLst>
              <a:path w="1332229">
                <a:moveTo>
                  <a:pt x="0" y="0"/>
                </a:moveTo>
                <a:lnTo>
                  <a:pt x="1331975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2569463" y="3145536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5">
                <a:moveTo>
                  <a:pt x="0" y="0"/>
                </a:moveTo>
                <a:lnTo>
                  <a:pt x="115823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7434071" y="3221736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391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6763511" y="3221736"/>
            <a:ext cx="551815" cy="0"/>
          </a:xfrm>
          <a:custGeom>
            <a:avLst/>
            <a:gdLst/>
            <a:ahLst/>
            <a:cxnLst/>
            <a:rect l="l" t="t" r="r" b="b"/>
            <a:pathLst>
              <a:path w="551815">
                <a:moveTo>
                  <a:pt x="0" y="0"/>
                </a:moveTo>
                <a:lnTo>
                  <a:pt x="55168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6318503" y="3221736"/>
            <a:ext cx="338455" cy="0"/>
          </a:xfrm>
          <a:custGeom>
            <a:avLst/>
            <a:gdLst/>
            <a:ahLst/>
            <a:cxnLst/>
            <a:rect l="l" t="t" r="r" b="b"/>
            <a:pathLst>
              <a:path w="338454">
                <a:moveTo>
                  <a:pt x="0" y="0"/>
                </a:moveTo>
                <a:lnTo>
                  <a:pt x="33832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5769863" y="3221736"/>
            <a:ext cx="445134" cy="0"/>
          </a:xfrm>
          <a:custGeom>
            <a:avLst/>
            <a:gdLst/>
            <a:ahLst/>
            <a:cxnLst/>
            <a:rect l="l" t="t" r="r" b="b"/>
            <a:pathLst>
              <a:path w="445135">
                <a:moveTo>
                  <a:pt x="0" y="0"/>
                </a:moveTo>
                <a:lnTo>
                  <a:pt x="44500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5227319" y="3221736"/>
            <a:ext cx="433070" cy="0"/>
          </a:xfrm>
          <a:custGeom>
            <a:avLst/>
            <a:gdLst/>
            <a:ahLst/>
            <a:cxnLst/>
            <a:rect l="l" t="t" r="r" b="b"/>
            <a:pathLst>
              <a:path w="433070">
                <a:moveTo>
                  <a:pt x="0" y="0"/>
                </a:moveTo>
                <a:lnTo>
                  <a:pt x="432815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4782311" y="3221736"/>
            <a:ext cx="320040" cy="0"/>
          </a:xfrm>
          <a:custGeom>
            <a:avLst/>
            <a:gdLst/>
            <a:ahLst/>
            <a:cxnLst/>
            <a:rect l="l" t="t" r="r" b="b"/>
            <a:pathLst>
              <a:path w="320039">
                <a:moveTo>
                  <a:pt x="0" y="0"/>
                </a:moveTo>
                <a:lnTo>
                  <a:pt x="320039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4221479" y="3221736"/>
            <a:ext cx="445134" cy="0"/>
          </a:xfrm>
          <a:custGeom>
            <a:avLst/>
            <a:gdLst/>
            <a:ahLst/>
            <a:cxnLst/>
            <a:rect l="l" t="t" r="r" b="b"/>
            <a:pathLst>
              <a:path w="445135">
                <a:moveTo>
                  <a:pt x="0" y="0"/>
                </a:moveTo>
                <a:lnTo>
                  <a:pt x="44500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2788919" y="3221736"/>
            <a:ext cx="1332230" cy="0"/>
          </a:xfrm>
          <a:custGeom>
            <a:avLst/>
            <a:gdLst/>
            <a:ahLst/>
            <a:cxnLst/>
            <a:rect l="l" t="t" r="r" b="b"/>
            <a:pathLst>
              <a:path w="1332229">
                <a:moveTo>
                  <a:pt x="0" y="0"/>
                </a:moveTo>
                <a:lnTo>
                  <a:pt x="1331975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2569463" y="3221736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5">
                <a:moveTo>
                  <a:pt x="0" y="0"/>
                </a:moveTo>
                <a:lnTo>
                  <a:pt x="115823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7434071" y="3300984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391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6763511" y="3300984"/>
            <a:ext cx="551815" cy="0"/>
          </a:xfrm>
          <a:custGeom>
            <a:avLst/>
            <a:gdLst/>
            <a:ahLst/>
            <a:cxnLst/>
            <a:rect l="l" t="t" r="r" b="b"/>
            <a:pathLst>
              <a:path w="551815">
                <a:moveTo>
                  <a:pt x="0" y="0"/>
                </a:moveTo>
                <a:lnTo>
                  <a:pt x="55168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6318503" y="3300984"/>
            <a:ext cx="338455" cy="0"/>
          </a:xfrm>
          <a:custGeom>
            <a:avLst/>
            <a:gdLst/>
            <a:ahLst/>
            <a:cxnLst/>
            <a:rect l="l" t="t" r="r" b="b"/>
            <a:pathLst>
              <a:path w="338454">
                <a:moveTo>
                  <a:pt x="0" y="0"/>
                </a:moveTo>
                <a:lnTo>
                  <a:pt x="33832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2788919" y="3300984"/>
            <a:ext cx="2871470" cy="0"/>
          </a:xfrm>
          <a:custGeom>
            <a:avLst/>
            <a:gdLst/>
            <a:ahLst/>
            <a:cxnLst/>
            <a:rect l="l" t="t" r="r" b="b"/>
            <a:pathLst>
              <a:path w="2871470">
                <a:moveTo>
                  <a:pt x="0" y="0"/>
                </a:moveTo>
                <a:lnTo>
                  <a:pt x="2871215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2569463" y="3300984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5">
                <a:moveTo>
                  <a:pt x="0" y="0"/>
                </a:moveTo>
                <a:lnTo>
                  <a:pt x="115823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7434071" y="3377184"/>
            <a:ext cx="94615" cy="0"/>
          </a:xfrm>
          <a:custGeom>
            <a:avLst/>
            <a:gdLst/>
            <a:ahLst/>
            <a:cxnLst/>
            <a:rect l="l" t="t" r="r" b="b"/>
            <a:pathLst>
              <a:path w="94615">
                <a:moveTo>
                  <a:pt x="0" y="0"/>
                </a:moveTo>
                <a:lnTo>
                  <a:pt x="9448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6763511" y="3377184"/>
            <a:ext cx="551815" cy="0"/>
          </a:xfrm>
          <a:custGeom>
            <a:avLst/>
            <a:gdLst/>
            <a:ahLst/>
            <a:cxnLst/>
            <a:rect l="l" t="t" r="r" b="b"/>
            <a:pathLst>
              <a:path w="551815">
                <a:moveTo>
                  <a:pt x="0" y="0"/>
                </a:moveTo>
                <a:lnTo>
                  <a:pt x="55168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5330951" y="3377184"/>
            <a:ext cx="1325880" cy="0"/>
          </a:xfrm>
          <a:custGeom>
            <a:avLst/>
            <a:gdLst/>
            <a:ahLst/>
            <a:cxnLst/>
            <a:rect l="l" t="t" r="r" b="b"/>
            <a:pathLst>
              <a:path w="1325879">
                <a:moveTo>
                  <a:pt x="0" y="0"/>
                </a:moveTo>
                <a:lnTo>
                  <a:pt x="1325879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4788407" y="3377184"/>
            <a:ext cx="323215" cy="0"/>
          </a:xfrm>
          <a:custGeom>
            <a:avLst/>
            <a:gdLst/>
            <a:ahLst/>
            <a:cxnLst/>
            <a:rect l="l" t="t" r="r" b="b"/>
            <a:pathLst>
              <a:path w="323214">
                <a:moveTo>
                  <a:pt x="0" y="0"/>
                </a:moveTo>
                <a:lnTo>
                  <a:pt x="32308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2788919" y="3377184"/>
            <a:ext cx="1767839" cy="0"/>
          </a:xfrm>
          <a:custGeom>
            <a:avLst/>
            <a:gdLst/>
            <a:ahLst/>
            <a:cxnLst/>
            <a:rect l="l" t="t" r="r" b="b"/>
            <a:pathLst>
              <a:path w="1767839">
                <a:moveTo>
                  <a:pt x="0" y="0"/>
                </a:moveTo>
                <a:lnTo>
                  <a:pt x="1767839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2575560" y="3377184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5">
                <a:moveTo>
                  <a:pt x="0" y="0"/>
                </a:moveTo>
                <a:lnTo>
                  <a:pt x="10972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7434071" y="3456432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391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6763511" y="3456432"/>
            <a:ext cx="551815" cy="0"/>
          </a:xfrm>
          <a:custGeom>
            <a:avLst/>
            <a:gdLst/>
            <a:ahLst/>
            <a:cxnLst/>
            <a:rect l="l" t="t" r="r" b="b"/>
            <a:pathLst>
              <a:path w="551815">
                <a:moveTo>
                  <a:pt x="0" y="0"/>
                </a:moveTo>
                <a:lnTo>
                  <a:pt x="55168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6318503" y="3456432"/>
            <a:ext cx="338455" cy="0"/>
          </a:xfrm>
          <a:custGeom>
            <a:avLst/>
            <a:gdLst/>
            <a:ahLst/>
            <a:cxnLst/>
            <a:rect l="l" t="t" r="r" b="b"/>
            <a:pathLst>
              <a:path w="338454">
                <a:moveTo>
                  <a:pt x="0" y="0"/>
                </a:moveTo>
                <a:lnTo>
                  <a:pt x="33832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5330951" y="3456432"/>
            <a:ext cx="774700" cy="0"/>
          </a:xfrm>
          <a:custGeom>
            <a:avLst/>
            <a:gdLst/>
            <a:ahLst/>
            <a:cxnLst/>
            <a:rect l="l" t="t" r="r" b="b"/>
            <a:pathLst>
              <a:path w="774700">
                <a:moveTo>
                  <a:pt x="0" y="0"/>
                </a:moveTo>
                <a:lnTo>
                  <a:pt x="774191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4788407" y="3456432"/>
            <a:ext cx="323215" cy="0"/>
          </a:xfrm>
          <a:custGeom>
            <a:avLst/>
            <a:gdLst/>
            <a:ahLst/>
            <a:cxnLst/>
            <a:rect l="l" t="t" r="r" b="b"/>
            <a:pathLst>
              <a:path w="323214">
                <a:moveTo>
                  <a:pt x="0" y="0"/>
                </a:moveTo>
                <a:lnTo>
                  <a:pt x="32308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4005071" y="3456432"/>
            <a:ext cx="551815" cy="0"/>
          </a:xfrm>
          <a:custGeom>
            <a:avLst/>
            <a:gdLst/>
            <a:ahLst/>
            <a:cxnLst/>
            <a:rect l="l" t="t" r="r" b="b"/>
            <a:pathLst>
              <a:path w="551814">
                <a:moveTo>
                  <a:pt x="0" y="0"/>
                </a:moveTo>
                <a:lnTo>
                  <a:pt x="55168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3334511" y="3456432"/>
            <a:ext cx="561340" cy="0"/>
          </a:xfrm>
          <a:custGeom>
            <a:avLst/>
            <a:gdLst/>
            <a:ahLst/>
            <a:cxnLst/>
            <a:rect l="l" t="t" r="r" b="b"/>
            <a:pathLst>
              <a:path w="561339">
                <a:moveTo>
                  <a:pt x="0" y="0"/>
                </a:moveTo>
                <a:lnTo>
                  <a:pt x="560831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2788919" y="3456432"/>
            <a:ext cx="448309" cy="0"/>
          </a:xfrm>
          <a:custGeom>
            <a:avLst/>
            <a:gdLst/>
            <a:ahLst/>
            <a:cxnLst/>
            <a:rect l="l" t="t" r="r" b="b"/>
            <a:pathLst>
              <a:path w="448310">
                <a:moveTo>
                  <a:pt x="0" y="0"/>
                </a:moveTo>
                <a:lnTo>
                  <a:pt x="448055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2569463" y="3456432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5">
                <a:moveTo>
                  <a:pt x="0" y="0"/>
                </a:moveTo>
                <a:lnTo>
                  <a:pt x="115823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7434071" y="3532632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391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6763511" y="3532632"/>
            <a:ext cx="551815" cy="0"/>
          </a:xfrm>
          <a:custGeom>
            <a:avLst/>
            <a:gdLst/>
            <a:ahLst/>
            <a:cxnLst/>
            <a:rect l="l" t="t" r="r" b="b"/>
            <a:pathLst>
              <a:path w="551815">
                <a:moveTo>
                  <a:pt x="0" y="0"/>
                </a:moveTo>
                <a:lnTo>
                  <a:pt x="55168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6318503" y="3532632"/>
            <a:ext cx="338455" cy="0"/>
          </a:xfrm>
          <a:custGeom>
            <a:avLst/>
            <a:gdLst/>
            <a:ahLst/>
            <a:cxnLst/>
            <a:rect l="l" t="t" r="r" b="b"/>
            <a:pathLst>
              <a:path w="338454">
                <a:moveTo>
                  <a:pt x="0" y="0"/>
                </a:moveTo>
                <a:lnTo>
                  <a:pt x="33832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5330951" y="3532632"/>
            <a:ext cx="774700" cy="0"/>
          </a:xfrm>
          <a:custGeom>
            <a:avLst/>
            <a:gdLst/>
            <a:ahLst/>
            <a:cxnLst/>
            <a:rect l="l" t="t" r="r" b="b"/>
            <a:pathLst>
              <a:path w="774700">
                <a:moveTo>
                  <a:pt x="0" y="0"/>
                </a:moveTo>
                <a:lnTo>
                  <a:pt x="774191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4788407" y="3532632"/>
            <a:ext cx="323215" cy="0"/>
          </a:xfrm>
          <a:custGeom>
            <a:avLst/>
            <a:gdLst/>
            <a:ahLst/>
            <a:cxnLst/>
            <a:rect l="l" t="t" r="r" b="b"/>
            <a:pathLst>
              <a:path w="323214">
                <a:moveTo>
                  <a:pt x="0" y="0"/>
                </a:moveTo>
                <a:lnTo>
                  <a:pt x="32308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4005071" y="3532632"/>
            <a:ext cx="551815" cy="0"/>
          </a:xfrm>
          <a:custGeom>
            <a:avLst/>
            <a:gdLst/>
            <a:ahLst/>
            <a:cxnLst/>
            <a:rect l="l" t="t" r="r" b="b"/>
            <a:pathLst>
              <a:path w="551814">
                <a:moveTo>
                  <a:pt x="0" y="0"/>
                </a:moveTo>
                <a:lnTo>
                  <a:pt x="55168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3334511" y="3532632"/>
            <a:ext cx="561340" cy="0"/>
          </a:xfrm>
          <a:custGeom>
            <a:avLst/>
            <a:gdLst/>
            <a:ahLst/>
            <a:cxnLst/>
            <a:rect l="l" t="t" r="r" b="b"/>
            <a:pathLst>
              <a:path w="561339">
                <a:moveTo>
                  <a:pt x="0" y="0"/>
                </a:moveTo>
                <a:lnTo>
                  <a:pt x="560831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2788919" y="3532632"/>
            <a:ext cx="448309" cy="0"/>
          </a:xfrm>
          <a:custGeom>
            <a:avLst/>
            <a:gdLst/>
            <a:ahLst/>
            <a:cxnLst/>
            <a:rect l="l" t="t" r="r" b="b"/>
            <a:pathLst>
              <a:path w="448310">
                <a:moveTo>
                  <a:pt x="0" y="0"/>
                </a:moveTo>
                <a:lnTo>
                  <a:pt x="448055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2569463" y="3532632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5">
                <a:moveTo>
                  <a:pt x="0" y="0"/>
                </a:moveTo>
                <a:lnTo>
                  <a:pt x="115823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6763511" y="3608832"/>
            <a:ext cx="759460" cy="0"/>
          </a:xfrm>
          <a:custGeom>
            <a:avLst/>
            <a:gdLst/>
            <a:ahLst/>
            <a:cxnLst/>
            <a:rect l="l" t="t" r="r" b="b"/>
            <a:pathLst>
              <a:path w="759459">
                <a:moveTo>
                  <a:pt x="0" y="0"/>
                </a:moveTo>
                <a:lnTo>
                  <a:pt x="758951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6318503" y="3608832"/>
            <a:ext cx="338455" cy="0"/>
          </a:xfrm>
          <a:custGeom>
            <a:avLst/>
            <a:gdLst/>
            <a:ahLst/>
            <a:cxnLst/>
            <a:rect l="l" t="t" r="r" b="b"/>
            <a:pathLst>
              <a:path w="338454">
                <a:moveTo>
                  <a:pt x="0" y="0"/>
                </a:moveTo>
                <a:lnTo>
                  <a:pt x="33832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5330951" y="3608832"/>
            <a:ext cx="774700" cy="0"/>
          </a:xfrm>
          <a:custGeom>
            <a:avLst/>
            <a:gdLst/>
            <a:ahLst/>
            <a:cxnLst/>
            <a:rect l="l" t="t" r="r" b="b"/>
            <a:pathLst>
              <a:path w="774700">
                <a:moveTo>
                  <a:pt x="0" y="0"/>
                </a:moveTo>
                <a:lnTo>
                  <a:pt x="774191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4005071" y="3608832"/>
            <a:ext cx="551815" cy="0"/>
          </a:xfrm>
          <a:custGeom>
            <a:avLst/>
            <a:gdLst/>
            <a:ahLst/>
            <a:cxnLst/>
            <a:rect l="l" t="t" r="r" b="b"/>
            <a:pathLst>
              <a:path w="551814">
                <a:moveTo>
                  <a:pt x="0" y="0"/>
                </a:moveTo>
                <a:lnTo>
                  <a:pt x="55168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3334511" y="3608832"/>
            <a:ext cx="561340" cy="0"/>
          </a:xfrm>
          <a:custGeom>
            <a:avLst/>
            <a:gdLst/>
            <a:ahLst/>
            <a:cxnLst/>
            <a:rect l="l" t="t" r="r" b="b"/>
            <a:pathLst>
              <a:path w="561339">
                <a:moveTo>
                  <a:pt x="0" y="0"/>
                </a:moveTo>
                <a:lnTo>
                  <a:pt x="560831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2788919" y="3608832"/>
            <a:ext cx="448309" cy="0"/>
          </a:xfrm>
          <a:custGeom>
            <a:avLst/>
            <a:gdLst/>
            <a:ahLst/>
            <a:cxnLst/>
            <a:rect l="l" t="t" r="r" b="b"/>
            <a:pathLst>
              <a:path w="448310">
                <a:moveTo>
                  <a:pt x="0" y="0"/>
                </a:moveTo>
                <a:lnTo>
                  <a:pt x="448055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2569463" y="3608832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5">
                <a:moveTo>
                  <a:pt x="0" y="0"/>
                </a:moveTo>
                <a:lnTo>
                  <a:pt x="115823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2569463" y="3688079"/>
            <a:ext cx="4953000" cy="0"/>
          </a:xfrm>
          <a:custGeom>
            <a:avLst/>
            <a:gdLst/>
            <a:ahLst/>
            <a:cxnLst/>
            <a:rect l="l" t="t" r="r" b="b"/>
            <a:pathLst>
              <a:path w="4953000">
                <a:moveTo>
                  <a:pt x="0" y="0"/>
                </a:moveTo>
                <a:lnTo>
                  <a:pt x="4952999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2569463" y="3764279"/>
            <a:ext cx="4953000" cy="0"/>
          </a:xfrm>
          <a:custGeom>
            <a:avLst/>
            <a:gdLst/>
            <a:ahLst/>
            <a:cxnLst/>
            <a:rect l="l" t="t" r="r" b="b"/>
            <a:pathLst>
              <a:path w="4953000">
                <a:moveTo>
                  <a:pt x="0" y="0"/>
                </a:moveTo>
                <a:lnTo>
                  <a:pt x="4952999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2569463" y="3840479"/>
            <a:ext cx="4953000" cy="0"/>
          </a:xfrm>
          <a:custGeom>
            <a:avLst/>
            <a:gdLst/>
            <a:ahLst/>
            <a:cxnLst/>
            <a:rect l="l" t="t" r="r" b="b"/>
            <a:pathLst>
              <a:path w="4953000">
                <a:moveTo>
                  <a:pt x="0" y="0"/>
                </a:moveTo>
                <a:lnTo>
                  <a:pt x="4952999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2569463" y="3919728"/>
            <a:ext cx="4953000" cy="0"/>
          </a:xfrm>
          <a:custGeom>
            <a:avLst/>
            <a:gdLst/>
            <a:ahLst/>
            <a:cxnLst/>
            <a:rect l="l" t="t" r="r" b="b"/>
            <a:pathLst>
              <a:path w="4953000">
                <a:moveTo>
                  <a:pt x="0" y="0"/>
                </a:moveTo>
                <a:lnTo>
                  <a:pt x="4952999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2575560" y="3995928"/>
            <a:ext cx="4953000" cy="0"/>
          </a:xfrm>
          <a:custGeom>
            <a:avLst/>
            <a:gdLst/>
            <a:ahLst/>
            <a:cxnLst/>
            <a:rect l="l" t="t" r="r" b="b"/>
            <a:pathLst>
              <a:path w="4953000">
                <a:moveTo>
                  <a:pt x="0" y="0"/>
                </a:moveTo>
                <a:lnTo>
                  <a:pt x="4952999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5766815" y="4075176"/>
            <a:ext cx="1755775" cy="0"/>
          </a:xfrm>
          <a:custGeom>
            <a:avLst/>
            <a:gdLst/>
            <a:ahLst/>
            <a:cxnLst/>
            <a:rect l="l" t="t" r="r" b="b"/>
            <a:pathLst>
              <a:path w="1755775">
                <a:moveTo>
                  <a:pt x="0" y="0"/>
                </a:moveTo>
                <a:lnTo>
                  <a:pt x="175564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4666488" y="4075176"/>
            <a:ext cx="771525" cy="0"/>
          </a:xfrm>
          <a:custGeom>
            <a:avLst/>
            <a:gdLst/>
            <a:ahLst/>
            <a:cxnLst/>
            <a:rect l="l" t="t" r="r" b="b"/>
            <a:pathLst>
              <a:path w="771525">
                <a:moveTo>
                  <a:pt x="0" y="0"/>
                </a:moveTo>
                <a:lnTo>
                  <a:pt x="771143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3453383" y="4075176"/>
            <a:ext cx="883919" cy="0"/>
          </a:xfrm>
          <a:custGeom>
            <a:avLst/>
            <a:gdLst/>
            <a:ahLst/>
            <a:cxnLst/>
            <a:rect l="l" t="t" r="r" b="b"/>
            <a:pathLst>
              <a:path w="883920">
                <a:moveTo>
                  <a:pt x="0" y="0"/>
                </a:moveTo>
                <a:lnTo>
                  <a:pt x="883919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2569463" y="4075176"/>
            <a:ext cx="664845" cy="0"/>
          </a:xfrm>
          <a:custGeom>
            <a:avLst/>
            <a:gdLst/>
            <a:ahLst/>
            <a:cxnLst/>
            <a:rect l="l" t="t" r="r" b="b"/>
            <a:pathLst>
              <a:path w="664844">
                <a:moveTo>
                  <a:pt x="0" y="0"/>
                </a:moveTo>
                <a:lnTo>
                  <a:pt x="664463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5766815" y="4151376"/>
            <a:ext cx="1755775" cy="0"/>
          </a:xfrm>
          <a:custGeom>
            <a:avLst/>
            <a:gdLst/>
            <a:ahLst/>
            <a:cxnLst/>
            <a:rect l="l" t="t" r="r" b="b"/>
            <a:pathLst>
              <a:path w="1755775">
                <a:moveTo>
                  <a:pt x="0" y="0"/>
                </a:moveTo>
                <a:lnTo>
                  <a:pt x="175564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4666488" y="4151376"/>
            <a:ext cx="771525" cy="0"/>
          </a:xfrm>
          <a:custGeom>
            <a:avLst/>
            <a:gdLst/>
            <a:ahLst/>
            <a:cxnLst/>
            <a:rect l="l" t="t" r="r" b="b"/>
            <a:pathLst>
              <a:path w="771525">
                <a:moveTo>
                  <a:pt x="0" y="0"/>
                </a:moveTo>
                <a:lnTo>
                  <a:pt x="771143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3453383" y="4151376"/>
            <a:ext cx="883919" cy="0"/>
          </a:xfrm>
          <a:custGeom>
            <a:avLst/>
            <a:gdLst/>
            <a:ahLst/>
            <a:cxnLst/>
            <a:rect l="l" t="t" r="r" b="b"/>
            <a:pathLst>
              <a:path w="883920">
                <a:moveTo>
                  <a:pt x="0" y="0"/>
                </a:moveTo>
                <a:lnTo>
                  <a:pt x="883919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2569463" y="4151376"/>
            <a:ext cx="664845" cy="0"/>
          </a:xfrm>
          <a:custGeom>
            <a:avLst/>
            <a:gdLst/>
            <a:ahLst/>
            <a:cxnLst/>
            <a:rect l="l" t="t" r="r" b="b"/>
            <a:pathLst>
              <a:path w="664844">
                <a:moveTo>
                  <a:pt x="0" y="0"/>
                </a:moveTo>
                <a:lnTo>
                  <a:pt x="664463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5766815" y="4227576"/>
            <a:ext cx="1755775" cy="0"/>
          </a:xfrm>
          <a:custGeom>
            <a:avLst/>
            <a:gdLst/>
            <a:ahLst/>
            <a:cxnLst/>
            <a:rect l="l" t="t" r="r" b="b"/>
            <a:pathLst>
              <a:path w="1755775">
                <a:moveTo>
                  <a:pt x="0" y="0"/>
                </a:moveTo>
                <a:lnTo>
                  <a:pt x="175564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5224271" y="4227576"/>
            <a:ext cx="213360" cy="0"/>
          </a:xfrm>
          <a:custGeom>
            <a:avLst/>
            <a:gdLst/>
            <a:ahLst/>
            <a:cxnLst/>
            <a:rect l="l" t="t" r="r" b="b"/>
            <a:pathLst>
              <a:path w="213360">
                <a:moveTo>
                  <a:pt x="0" y="0"/>
                </a:moveTo>
                <a:lnTo>
                  <a:pt x="213359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4666488" y="4227576"/>
            <a:ext cx="338455" cy="0"/>
          </a:xfrm>
          <a:custGeom>
            <a:avLst/>
            <a:gdLst/>
            <a:ahLst/>
            <a:cxnLst/>
            <a:rect l="l" t="t" r="r" b="b"/>
            <a:pathLst>
              <a:path w="338454">
                <a:moveTo>
                  <a:pt x="0" y="0"/>
                </a:moveTo>
                <a:lnTo>
                  <a:pt x="33832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3453383" y="4227576"/>
            <a:ext cx="883919" cy="0"/>
          </a:xfrm>
          <a:custGeom>
            <a:avLst/>
            <a:gdLst/>
            <a:ahLst/>
            <a:cxnLst/>
            <a:rect l="l" t="t" r="r" b="b"/>
            <a:pathLst>
              <a:path w="883920">
                <a:moveTo>
                  <a:pt x="0" y="0"/>
                </a:moveTo>
                <a:lnTo>
                  <a:pt x="883919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2569463" y="4227576"/>
            <a:ext cx="664845" cy="0"/>
          </a:xfrm>
          <a:custGeom>
            <a:avLst/>
            <a:gdLst/>
            <a:ahLst/>
            <a:cxnLst/>
            <a:rect l="l" t="t" r="r" b="b"/>
            <a:pathLst>
              <a:path w="664844">
                <a:moveTo>
                  <a:pt x="0" y="0"/>
                </a:moveTo>
                <a:lnTo>
                  <a:pt x="664463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5224271" y="4306823"/>
            <a:ext cx="2298700" cy="0"/>
          </a:xfrm>
          <a:custGeom>
            <a:avLst/>
            <a:gdLst/>
            <a:ahLst/>
            <a:cxnLst/>
            <a:rect l="l" t="t" r="r" b="b"/>
            <a:pathLst>
              <a:path w="2298700">
                <a:moveTo>
                  <a:pt x="0" y="0"/>
                </a:moveTo>
                <a:lnTo>
                  <a:pt x="2298191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4666488" y="4306823"/>
            <a:ext cx="338455" cy="0"/>
          </a:xfrm>
          <a:custGeom>
            <a:avLst/>
            <a:gdLst/>
            <a:ahLst/>
            <a:cxnLst/>
            <a:rect l="l" t="t" r="r" b="b"/>
            <a:pathLst>
              <a:path w="338454">
                <a:moveTo>
                  <a:pt x="0" y="0"/>
                </a:moveTo>
                <a:lnTo>
                  <a:pt x="33832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4221479" y="4306823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4">
                <a:moveTo>
                  <a:pt x="0" y="0"/>
                </a:moveTo>
                <a:lnTo>
                  <a:pt x="115823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4005071" y="4306823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679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3453383" y="4306823"/>
            <a:ext cx="448309" cy="0"/>
          </a:xfrm>
          <a:custGeom>
            <a:avLst/>
            <a:gdLst/>
            <a:ahLst/>
            <a:cxnLst/>
            <a:rect l="l" t="t" r="r" b="b"/>
            <a:pathLst>
              <a:path w="448310">
                <a:moveTo>
                  <a:pt x="0" y="0"/>
                </a:moveTo>
                <a:lnTo>
                  <a:pt x="448055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3121151" y="4306823"/>
            <a:ext cx="113030" cy="0"/>
          </a:xfrm>
          <a:custGeom>
            <a:avLst/>
            <a:gdLst/>
            <a:ahLst/>
            <a:cxnLst/>
            <a:rect l="l" t="t" r="r" b="b"/>
            <a:pathLst>
              <a:path w="113030">
                <a:moveTo>
                  <a:pt x="0" y="0"/>
                </a:moveTo>
                <a:lnTo>
                  <a:pt x="112775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2569463" y="4306823"/>
            <a:ext cx="441959" cy="0"/>
          </a:xfrm>
          <a:custGeom>
            <a:avLst/>
            <a:gdLst/>
            <a:ahLst/>
            <a:cxnLst/>
            <a:rect l="l" t="t" r="r" b="b"/>
            <a:pathLst>
              <a:path w="441960">
                <a:moveTo>
                  <a:pt x="0" y="0"/>
                </a:moveTo>
                <a:lnTo>
                  <a:pt x="441959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6873240" y="4386072"/>
            <a:ext cx="649605" cy="0"/>
          </a:xfrm>
          <a:custGeom>
            <a:avLst/>
            <a:gdLst/>
            <a:ahLst/>
            <a:cxnLst/>
            <a:rect l="l" t="t" r="r" b="b"/>
            <a:pathLst>
              <a:path w="649604">
                <a:moveTo>
                  <a:pt x="0" y="0"/>
                </a:moveTo>
                <a:lnTo>
                  <a:pt x="649223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6647688" y="4386072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4">
                <a:moveTo>
                  <a:pt x="0" y="0"/>
                </a:moveTo>
                <a:lnTo>
                  <a:pt x="115823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6315455" y="4386072"/>
            <a:ext cx="11303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75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5224271" y="4386072"/>
            <a:ext cx="871855" cy="0"/>
          </a:xfrm>
          <a:custGeom>
            <a:avLst/>
            <a:gdLst/>
            <a:ahLst/>
            <a:cxnLst/>
            <a:rect l="l" t="t" r="r" b="b"/>
            <a:pathLst>
              <a:path w="871854">
                <a:moveTo>
                  <a:pt x="0" y="0"/>
                </a:moveTo>
                <a:lnTo>
                  <a:pt x="87172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4666488" y="4386072"/>
            <a:ext cx="338455" cy="0"/>
          </a:xfrm>
          <a:custGeom>
            <a:avLst/>
            <a:gdLst/>
            <a:ahLst/>
            <a:cxnLst/>
            <a:rect l="l" t="t" r="r" b="b"/>
            <a:pathLst>
              <a:path w="338454">
                <a:moveTo>
                  <a:pt x="0" y="0"/>
                </a:moveTo>
                <a:lnTo>
                  <a:pt x="33832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4221479" y="4386072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4">
                <a:moveTo>
                  <a:pt x="0" y="0"/>
                </a:moveTo>
                <a:lnTo>
                  <a:pt x="115823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4005071" y="4386072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679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3121151" y="4386072"/>
            <a:ext cx="780415" cy="0"/>
          </a:xfrm>
          <a:custGeom>
            <a:avLst/>
            <a:gdLst/>
            <a:ahLst/>
            <a:cxnLst/>
            <a:rect l="l" t="t" r="r" b="b"/>
            <a:pathLst>
              <a:path w="780414">
                <a:moveTo>
                  <a:pt x="0" y="0"/>
                </a:moveTo>
                <a:lnTo>
                  <a:pt x="78028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2569463" y="4386072"/>
            <a:ext cx="441959" cy="0"/>
          </a:xfrm>
          <a:custGeom>
            <a:avLst/>
            <a:gdLst/>
            <a:ahLst/>
            <a:cxnLst/>
            <a:rect l="l" t="t" r="r" b="b"/>
            <a:pathLst>
              <a:path w="441960">
                <a:moveTo>
                  <a:pt x="0" y="0"/>
                </a:moveTo>
                <a:lnTo>
                  <a:pt x="441959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6873240" y="4462272"/>
            <a:ext cx="649605" cy="0"/>
          </a:xfrm>
          <a:custGeom>
            <a:avLst/>
            <a:gdLst/>
            <a:ahLst/>
            <a:cxnLst/>
            <a:rect l="l" t="t" r="r" b="b"/>
            <a:pathLst>
              <a:path w="649604">
                <a:moveTo>
                  <a:pt x="0" y="0"/>
                </a:moveTo>
                <a:lnTo>
                  <a:pt x="649223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6647688" y="4462272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4">
                <a:moveTo>
                  <a:pt x="0" y="0"/>
                </a:moveTo>
                <a:lnTo>
                  <a:pt x="115823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6315455" y="4462272"/>
            <a:ext cx="11303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75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5224271" y="4462272"/>
            <a:ext cx="871855" cy="0"/>
          </a:xfrm>
          <a:custGeom>
            <a:avLst/>
            <a:gdLst/>
            <a:ahLst/>
            <a:cxnLst/>
            <a:rect l="l" t="t" r="r" b="b"/>
            <a:pathLst>
              <a:path w="871854">
                <a:moveTo>
                  <a:pt x="0" y="0"/>
                </a:moveTo>
                <a:lnTo>
                  <a:pt x="87172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4221479" y="4462272"/>
            <a:ext cx="783590" cy="0"/>
          </a:xfrm>
          <a:custGeom>
            <a:avLst/>
            <a:gdLst/>
            <a:ahLst/>
            <a:cxnLst/>
            <a:rect l="l" t="t" r="r" b="b"/>
            <a:pathLst>
              <a:path w="783589">
                <a:moveTo>
                  <a:pt x="0" y="0"/>
                </a:moveTo>
                <a:lnTo>
                  <a:pt x="783335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4005071" y="4462272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679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3121151" y="4462272"/>
            <a:ext cx="780415" cy="0"/>
          </a:xfrm>
          <a:custGeom>
            <a:avLst/>
            <a:gdLst/>
            <a:ahLst/>
            <a:cxnLst/>
            <a:rect l="l" t="t" r="r" b="b"/>
            <a:pathLst>
              <a:path w="780414">
                <a:moveTo>
                  <a:pt x="0" y="0"/>
                </a:moveTo>
                <a:lnTo>
                  <a:pt x="78028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2569463" y="4462272"/>
            <a:ext cx="441959" cy="0"/>
          </a:xfrm>
          <a:custGeom>
            <a:avLst/>
            <a:gdLst/>
            <a:ahLst/>
            <a:cxnLst/>
            <a:rect l="l" t="t" r="r" b="b"/>
            <a:pathLst>
              <a:path w="441960">
                <a:moveTo>
                  <a:pt x="0" y="0"/>
                </a:moveTo>
                <a:lnTo>
                  <a:pt x="441959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6873240" y="4541520"/>
            <a:ext cx="649605" cy="0"/>
          </a:xfrm>
          <a:custGeom>
            <a:avLst/>
            <a:gdLst/>
            <a:ahLst/>
            <a:cxnLst/>
            <a:rect l="l" t="t" r="r" b="b"/>
            <a:pathLst>
              <a:path w="649604">
                <a:moveTo>
                  <a:pt x="0" y="0"/>
                </a:moveTo>
                <a:lnTo>
                  <a:pt x="649223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6647688" y="4541520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4">
                <a:moveTo>
                  <a:pt x="0" y="0"/>
                </a:moveTo>
                <a:lnTo>
                  <a:pt x="115823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6315455" y="4541520"/>
            <a:ext cx="11303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75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5772911" y="4541520"/>
            <a:ext cx="323215" cy="0"/>
          </a:xfrm>
          <a:custGeom>
            <a:avLst/>
            <a:gdLst/>
            <a:ahLst/>
            <a:cxnLst/>
            <a:rect l="l" t="t" r="r" b="b"/>
            <a:pathLst>
              <a:path w="323214">
                <a:moveTo>
                  <a:pt x="0" y="0"/>
                </a:moveTo>
                <a:lnTo>
                  <a:pt x="32308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5224271" y="4541520"/>
            <a:ext cx="219710" cy="0"/>
          </a:xfrm>
          <a:custGeom>
            <a:avLst/>
            <a:gdLst/>
            <a:ahLst/>
            <a:cxnLst/>
            <a:rect l="l" t="t" r="r" b="b"/>
            <a:pathLst>
              <a:path w="219710">
                <a:moveTo>
                  <a:pt x="0" y="0"/>
                </a:moveTo>
                <a:lnTo>
                  <a:pt x="219455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4221479" y="4541520"/>
            <a:ext cx="783590" cy="0"/>
          </a:xfrm>
          <a:custGeom>
            <a:avLst/>
            <a:gdLst/>
            <a:ahLst/>
            <a:cxnLst/>
            <a:rect l="l" t="t" r="r" b="b"/>
            <a:pathLst>
              <a:path w="783589">
                <a:moveTo>
                  <a:pt x="0" y="0"/>
                </a:moveTo>
                <a:lnTo>
                  <a:pt x="783335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4005071" y="4541520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679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3121151" y="4541520"/>
            <a:ext cx="780415" cy="0"/>
          </a:xfrm>
          <a:custGeom>
            <a:avLst/>
            <a:gdLst/>
            <a:ahLst/>
            <a:cxnLst/>
            <a:rect l="l" t="t" r="r" b="b"/>
            <a:pathLst>
              <a:path w="780414">
                <a:moveTo>
                  <a:pt x="0" y="0"/>
                </a:moveTo>
                <a:lnTo>
                  <a:pt x="78028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2895600" y="4541520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5">
                <a:moveTo>
                  <a:pt x="0" y="0"/>
                </a:moveTo>
                <a:lnTo>
                  <a:pt x="115823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2569463" y="4541520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5">
                <a:moveTo>
                  <a:pt x="0" y="0"/>
                </a:moveTo>
                <a:lnTo>
                  <a:pt x="10972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5772911" y="4617720"/>
            <a:ext cx="1755775" cy="0"/>
          </a:xfrm>
          <a:custGeom>
            <a:avLst/>
            <a:gdLst/>
            <a:ahLst/>
            <a:cxnLst/>
            <a:rect l="l" t="t" r="r" b="b"/>
            <a:pathLst>
              <a:path w="1755775">
                <a:moveTo>
                  <a:pt x="0" y="0"/>
                </a:moveTo>
                <a:lnTo>
                  <a:pt x="175564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5224271" y="4617720"/>
            <a:ext cx="219710" cy="0"/>
          </a:xfrm>
          <a:custGeom>
            <a:avLst/>
            <a:gdLst/>
            <a:ahLst/>
            <a:cxnLst/>
            <a:rect l="l" t="t" r="r" b="b"/>
            <a:pathLst>
              <a:path w="219710">
                <a:moveTo>
                  <a:pt x="0" y="0"/>
                </a:moveTo>
                <a:lnTo>
                  <a:pt x="219455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4221479" y="4617720"/>
            <a:ext cx="783590" cy="0"/>
          </a:xfrm>
          <a:custGeom>
            <a:avLst/>
            <a:gdLst/>
            <a:ahLst/>
            <a:cxnLst/>
            <a:rect l="l" t="t" r="r" b="b"/>
            <a:pathLst>
              <a:path w="783589">
                <a:moveTo>
                  <a:pt x="0" y="0"/>
                </a:moveTo>
                <a:lnTo>
                  <a:pt x="783335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4005071" y="4617720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679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3121151" y="4617720"/>
            <a:ext cx="780415" cy="0"/>
          </a:xfrm>
          <a:custGeom>
            <a:avLst/>
            <a:gdLst/>
            <a:ahLst/>
            <a:cxnLst/>
            <a:rect l="l" t="t" r="r" b="b"/>
            <a:pathLst>
              <a:path w="780414">
                <a:moveTo>
                  <a:pt x="0" y="0"/>
                </a:moveTo>
                <a:lnTo>
                  <a:pt x="78028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2895600" y="4617720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5">
                <a:moveTo>
                  <a:pt x="0" y="0"/>
                </a:moveTo>
                <a:lnTo>
                  <a:pt x="115823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2575560" y="4617720"/>
            <a:ext cx="104139" cy="0"/>
          </a:xfrm>
          <a:custGeom>
            <a:avLst/>
            <a:gdLst/>
            <a:ahLst/>
            <a:cxnLst/>
            <a:rect l="l" t="t" r="r" b="b"/>
            <a:pathLst>
              <a:path w="104139">
                <a:moveTo>
                  <a:pt x="0" y="0"/>
                </a:moveTo>
                <a:lnTo>
                  <a:pt x="103631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5772911" y="4693920"/>
            <a:ext cx="1750060" cy="0"/>
          </a:xfrm>
          <a:custGeom>
            <a:avLst/>
            <a:gdLst/>
            <a:ahLst/>
            <a:cxnLst/>
            <a:rect l="l" t="t" r="r" b="b"/>
            <a:pathLst>
              <a:path w="1750059">
                <a:moveTo>
                  <a:pt x="0" y="0"/>
                </a:moveTo>
                <a:lnTo>
                  <a:pt x="1749551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4221479" y="4693920"/>
            <a:ext cx="1222375" cy="0"/>
          </a:xfrm>
          <a:custGeom>
            <a:avLst/>
            <a:gdLst/>
            <a:ahLst/>
            <a:cxnLst/>
            <a:rect l="l" t="t" r="r" b="b"/>
            <a:pathLst>
              <a:path w="1222375">
                <a:moveTo>
                  <a:pt x="0" y="0"/>
                </a:moveTo>
                <a:lnTo>
                  <a:pt x="122224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4005071" y="4693920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679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2895600" y="4693920"/>
            <a:ext cx="1005840" cy="0"/>
          </a:xfrm>
          <a:custGeom>
            <a:avLst/>
            <a:gdLst/>
            <a:ahLst/>
            <a:cxnLst/>
            <a:rect l="l" t="t" r="r" b="b"/>
            <a:pathLst>
              <a:path w="1005839">
                <a:moveTo>
                  <a:pt x="0" y="0"/>
                </a:moveTo>
                <a:lnTo>
                  <a:pt x="1005839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2569463" y="4693920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5">
                <a:moveTo>
                  <a:pt x="0" y="0"/>
                </a:moveTo>
                <a:lnTo>
                  <a:pt x="10972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2569463" y="4773167"/>
            <a:ext cx="4953000" cy="0"/>
          </a:xfrm>
          <a:custGeom>
            <a:avLst/>
            <a:gdLst/>
            <a:ahLst/>
            <a:cxnLst/>
            <a:rect l="l" t="t" r="r" b="b"/>
            <a:pathLst>
              <a:path w="4953000">
                <a:moveTo>
                  <a:pt x="0" y="0"/>
                </a:moveTo>
                <a:lnTo>
                  <a:pt x="4952999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2575560" y="4864608"/>
            <a:ext cx="4953000" cy="0"/>
          </a:xfrm>
          <a:custGeom>
            <a:avLst/>
            <a:gdLst/>
            <a:ahLst/>
            <a:cxnLst/>
            <a:rect l="l" t="t" r="r" b="b"/>
            <a:pathLst>
              <a:path w="4953000">
                <a:moveTo>
                  <a:pt x="0" y="0"/>
                </a:moveTo>
                <a:lnTo>
                  <a:pt x="4952999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2569463" y="4956047"/>
            <a:ext cx="4956175" cy="0"/>
          </a:xfrm>
          <a:custGeom>
            <a:avLst/>
            <a:gdLst/>
            <a:ahLst/>
            <a:cxnLst/>
            <a:rect l="l" t="t" r="r" b="b"/>
            <a:pathLst>
              <a:path w="4956175">
                <a:moveTo>
                  <a:pt x="0" y="0"/>
                </a:moveTo>
                <a:lnTo>
                  <a:pt x="4956047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4337303" y="4008120"/>
            <a:ext cx="329565" cy="445134"/>
          </a:xfrm>
          <a:custGeom>
            <a:avLst/>
            <a:gdLst/>
            <a:ahLst/>
            <a:cxnLst/>
            <a:rect l="l" t="t" r="r" b="b"/>
            <a:pathLst>
              <a:path w="329564" h="445135">
                <a:moveTo>
                  <a:pt x="0" y="445007"/>
                </a:moveTo>
                <a:lnTo>
                  <a:pt x="329183" y="445007"/>
                </a:lnTo>
                <a:lnTo>
                  <a:pt x="329183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4337303" y="4008120"/>
            <a:ext cx="329565" cy="445134"/>
          </a:xfrm>
          <a:custGeom>
            <a:avLst/>
            <a:gdLst/>
            <a:ahLst/>
            <a:cxnLst/>
            <a:rect l="l" t="t" r="r" b="b"/>
            <a:pathLst>
              <a:path w="329564" h="445135">
                <a:moveTo>
                  <a:pt x="0" y="445007"/>
                </a:moveTo>
                <a:lnTo>
                  <a:pt x="329183" y="445007"/>
                </a:lnTo>
                <a:lnTo>
                  <a:pt x="329183" y="0"/>
                </a:lnTo>
                <a:lnTo>
                  <a:pt x="0" y="0"/>
                </a:lnTo>
                <a:lnTo>
                  <a:pt x="0" y="445007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4111751" y="4227576"/>
            <a:ext cx="109855" cy="548640"/>
          </a:xfrm>
          <a:custGeom>
            <a:avLst/>
            <a:gdLst/>
            <a:ahLst/>
            <a:cxnLst/>
            <a:rect l="l" t="t" r="r" b="b"/>
            <a:pathLst>
              <a:path w="109854" h="548639">
                <a:moveTo>
                  <a:pt x="0" y="548639"/>
                </a:moveTo>
                <a:lnTo>
                  <a:pt x="109727" y="548639"/>
                </a:lnTo>
                <a:lnTo>
                  <a:pt x="109727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4111751" y="4227576"/>
            <a:ext cx="109855" cy="548640"/>
          </a:xfrm>
          <a:custGeom>
            <a:avLst/>
            <a:gdLst/>
            <a:ahLst/>
            <a:cxnLst/>
            <a:rect l="l" t="t" r="r" b="b"/>
            <a:pathLst>
              <a:path w="109854" h="548639">
                <a:moveTo>
                  <a:pt x="0" y="548639"/>
                </a:moveTo>
                <a:lnTo>
                  <a:pt x="109727" y="548639"/>
                </a:lnTo>
                <a:lnTo>
                  <a:pt x="109727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3901439" y="4227576"/>
            <a:ext cx="104139" cy="539750"/>
          </a:xfrm>
          <a:custGeom>
            <a:avLst/>
            <a:gdLst/>
            <a:ahLst/>
            <a:cxnLst/>
            <a:rect l="l" t="t" r="r" b="b"/>
            <a:pathLst>
              <a:path w="104139" h="539750">
                <a:moveTo>
                  <a:pt x="0" y="539495"/>
                </a:moveTo>
                <a:lnTo>
                  <a:pt x="103631" y="539495"/>
                </a:lnTo>
                <a:lnTo>
                  <a:pt x="103631" y="0"/>
                </a:lnTo>
                <a:lnTo>
                  <a:pt x="0" y="0"/>
                </a:lnTo>
                <a:lnTo>
                  <a:pt x="0" y="539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3901439" y="4227576"/>
            <a:ext cx="104139" cy="539750"/>
          </a:xfrm>
          <a:custGeom>
            <a:avLst/>
            <a:gdLst/>
            <a:ahLst/>
            <a:cxnLst/>
            <a:rect l="l" t="t" r="r" b="b"/>
            <a:pathLst>
              <a:path w="104139" h="539750">
                <a:moveTo>
                  <a:pt x="0" y="539495"/>
                </a:moveTo>
                <a:lnTo>
                  <a:pt x="103631" y="539495"/>
                </a:lnTo>
                <a:lnTo>
                  <a:pt x="103631" y="0"/>
                </a:lnTo>
                <a:lnTo>
                  <a:pt x="0" y="0"/>
                </a:lnTo>
                <a:lnTo>
                  <a:pt x="0" y="539495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5004815" y="4145279"/>
            <a:ext cx="219710" cy="548640"/>
          </a:xfrm>
          <a:custGeom>
            <a:avLst/>
            <a:gdLst/>
            <a:ahLst/>
            <a:cxnLst/>
            <a:rect l="l" t="t" r="r" b="b"/>
            <a:pathLst>
              <a:path w="219710" h="548639">
                <a:moveTo>
                  <a:pt x="0" y="548639"/>
                </a:moveTo>
                <a:lnTo>
                  <a:pt x="219455" y="548639"/>
                </a:lnTo>
                <a:lnTo>
                  <a:pt x="219455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5004815" y="4145279"/>
            <a:ext cx="219710" cy="548640"/>
          </a:xfrm>
          <a:custGeom>
            <a:avLst/>
            <a:gdLst/>
            <a:ahLst/>
            <a:cxnLst/>
            <a:rect l="l" t="t" r="r" b="b"/>
            <a:pathLst>
              <a:path w="219710" h="548639">
                <a:moveTo>
                  <a:pt x="0" y="548639"/>
                </a:moveTo>
                <a:lnTo>
                  <a:pt x="219455" y="548639"/>
                </a:lnTo>
                <a:lnTo>
                  <a:pt x="219455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5437632" y="3998976"/>
            <a:ext cx="329565" cy="307975"/>
          </a:xfrm>
          <a:custGeom>
            <a:avLst/>
            <a:gdLst/>
            <a:ahLst/>
            <a:cxnLst/>
            <a:rect l="l" t="t" r="r" b="b"/>
            <a:pathLst>
              <a:path w="329564" h="307975">
                <a:moveTo>
                  <a:pt x="0" y="307847"/>
                </a:moveTo>
                <a:lnTo>
                  <a:pt x="329183" y="307847"/>
                </a:lnTo>
                <a:lnTo>
                  <a:pt x="329183" y="0"/>
                </a:lnTo>
                <a:lnTo>
                  <a:pt x="0" y="0"/>
                </a:lnTo>
                <a:lnTo>
                  <a:pt x="0" y="3078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5437632" y="3998976"/>
            <a:ext cx="329565" cy="307975"/>
          </a:xfrm>
          <a:custGeom>
            <a:avLst/>
            <a:gdLst/>
            <a:ahLst/>
            <a:cxnLst/>
            <a:rect l="l" t="t" r="r" b="b"/>
            <a:pathLst>
              <a:path w="329564" h="307975">
                <a:moveTo>
                  <a:pt x="0" y="307847"/>
                </a:moveTo>
                <a:lnTo>
                  <a:pt x="329183" y="307847"/>
                </a:lnTo>
                <a:lnTo>
                  <a:pt x="329183" y="0"/>
                </a:lnTo>
                <a:lnTo>
                  <a:pt x="0" y="0"/>
                </a:lnTo>
                <a:lnTo>
                  <a:pt x="0" y="307847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6096000" y="4303776"/>
            <a:ext cx="219710" cy="314325"/>
          </a:xfrm>
          <a:custGeom>
            <a:avLst/>
            <a:gdLst/>
            <a:ahLst/>
            <a:cxnLst/>
            <a:rect l="l" t="t" r="r" b="b"/>
            <a:pathLst>
              <a:path w="219710" h="314325">
                <a:moveTo>
                  <a:pt x="0" y="313943"/>
                </a:moveTo>
                <a:lnTo>
                  <a:pt x="219455" y="313943"/>
                </a:lnTo>
                <a:lnTo>
                  <a:pt x="219455" y="0"/>
                </a:lnTo>
                <a:lnTo>
                  <a:pt x="0" y="0"/>
                </a:lnTo>
                <a:lnTo>
                  <a:pt x="0" y="3139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6096000" y="4303776"/>
            <a:ext cx="219710" cy="314325"/>
          </a:xfrm>
          <a:custGeom>
            <a:avLst/>
            <a:gdLst/>
            <a:ahLst/>
            <a:cxnLst/>
            <a:rect l="l" t="t" r="r" b="b"/>
            <a:pathLst>
              <a:path w="219710" h="314325">
                <a:moveTo>
                  <a:pt x="0" y="313943"/>
                </a:moveTo>
                <a:lnTo>
                  <a:pt x="219455" y="313943"/>
                </a:lnTo>
                <a:lnTo>
                  <a:pt x="219455" y="0"/>
                </a:lnTo>
                <a:lnTo>
                  <a:pt x="0" y="0"/>
                </a:lnTo>
                <a:lnTo>
                  <a:pt x="0" y="313943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6428232" y="4303776"/>
            <a:ext cx="219710" cy="314325"/>
          </a:xfrm>
          <a:custGeom>
            <a:avLst/>
            <a:gdLst/>
            <a:ahLst/>
            <a:cxnLst/>
            <a:rect l="l" t="t" r="r" b="b"/>
            <a:pathLst>
              <a:path w="219709" h="314325">
                <a:moveTo>
                  <a:pt x="0" y="313943"/>
                </a:moveTo>
                <a:lnTo>
                  <a:pt x="219455" y="313943"/>
                </a:lnTo>
                <a:lnTo>
                  <a:pt x="219455" y="0"/>
                </a:lnTo>
                <a:lnTo>
                  <a:pt x="0" y="0"/>
                </a:lnTo>
                <a:lnTo>
                  <a:pt x="0" y="3139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6428232" y="4303776"/>
            <a:ext cx="219710" cy="314325"/>
          </a:xfrm>
          <a:custGeom>
            <a:avLst/>
            <a:gdLst/>
            <a:ahLst/>
            <a:cxnLst/>
            <a:rect l="l" t="t" r="r" b="b"/>
            <a:pathLst>
              <a:path w="219709" h="314325">
                <a:moveTo>
                  <a:pt x="0" y="313943"/>
                </a:moveTo>
                <a:lnTo>
                  <a:pt x="219455" y="313943"/>
                </a:lnTo>
                <a:lnTo>
                  <a:pt x="219455" y="0"/>
                </a:lnTo>
                <a:lnTo>
                  <a:pt x="0" y="0"/>
                </a:lnTo>
                <a:lnTo>
                  <a:pt x="0" y="313943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6763511" y="4303776"/>
            <a:ext cx="109855" cy="314325"/>
          </a:xfrm>
          <a:custGeom>
            <a:avLst/>
            <a:gdLst/>
            <a:ahLst/>
            <a:cxnLst/>
            <a:rect l="l" t="t" r="r" b="b"/>
            <a:pathLst>
              <a:path w="109854" h="314325">
                <a:moveTo>
                  <a:pt x="0" y="313943"/>
                </a:moveTo>
                <a:lnTo>
                  <a:pt x="109727" y="313943"/>
                </a:lnTo>
                <a:lnTo>
                  <a:pt x="109727" y="0"/>
                </a:lnTo>
                <a:lnTo>
                  <a:pt x="0" y="0"/>
                </a:lnTo>
                <a:lnTo>
                  <a:pt x="0" y="3139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6763511" y="4303776"/>
            <a:ext cx="109855" cy="314325"/>
          </a:xfrm>
          <a:custGeom>
            <a:avLst/>
            <a:gdLst/>
            <a:ahLst/>
            <a:cxnLst/>
            <a:rect l="l" t="t" r="r" b="b"/>
            <a:pathLst>
              <a:path w="109854" h="314325">
                <a:moveTo>
                  <a:pt x="0" y="313943"/>
                </a:moveTo>
                <a:lnTo>
                  <a:pt x="109727" y="313943"/>
                </a:lnTo>
                <a:lnTo>
                  <a:pt x="109727" y="0"/>
                </a:lnTo>
                <a:lnTo>
                  <a:pt x="0" y="0"/>
                </a:lnTo>
                <a:lnTo>
                  <a:pt x="0" y="313943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3233927" y="3995928"/>
            <a:ext cx="219710" cy="326390"/>
          </a:xfrm>
          <a:custGeom>
            <a:avLst/>
            <a:gdLst/>
            <a:ahLst/>
            <a:cxnLst/>
            <a:rect l="l" t="t" r="r" b="b"/>
            <a:pathLst>
              <a:path w="219710" h="326389">
                <a:moveTo>
                  <a:pt x="0" y="326135"/>
                </a:moveTo>
                <a:lnTo>
                  <a:pt x="219455" y="326135"/>
                </a:lnTo>
                <a:lnTo>
                  <a:pt x="219455" y="0"/>
                </a:lnTo>
                <a:lnTo>
                  <a:pt x="0" y="0"/>
                </a:lnTo>
                <a:lnTo>
                  <a:pt x="0" y="3261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3233927" y="3995928"/>
            <a:ext cx="219710" cy="326390"/>
          </a:xfrm>
          <a:custGeom>
            <a:avLst/>
            <a:gdLst/>
            <a:ahLst/>
            <a:cxnLst/>
            <a:rect l="l" t="t" r="r" b="b"/>
            <a:pathLst>
              <a:path w="219710" h="326389">
                <a:moveTo>
                  <a:pt x="0" y="326135"/>
                </a:moveTo>
                <a:lnTo>
                  <a:pt x="219455" y="326135"/>
                </a:lnTo>
                <a:lnTo>
                  <a:pt x="219455" y="0"/>
                </a:lnTo>
                <a:lnTo>
                  <a:pt x="0" y="0"/>
                </a:lnTo>
                <a:lnTo>
                  <a:pt x="0" y="326135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3011423" y="4224528"/>
            <a:ext cx="109855" cy="460375"/>
          </a:xfrm>
          <a:custGeom>
            <a:avLst/>
            <a:gdLst/>
            <a:ahLst/>
            <a:cxnLst/>
            <a:rect l="l" t="t" r="r" b="b"/>
            <a:pathLst>
              <a:path w="109855" h="460375">
                <a:moveTo>
                  <a:pt x="0" y="460247"/>
                </a:moveTo>
                <a:lnTo>
                  <a:pt x="109727" y="460247"/>
                </a:lnTo>
                <a:lnTo>
                  <a:pt x="109727" y="0"/>
                </a:lnTo>
                <a:lnTo>
                  <a:pt x="0" y="0"/>
                </a:lnTo>
                <a:lnTo>
                  <a:pt x="0" y="4602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3011423" y="4224528"/>
            <a:ext cx="109855" cy="460375"/>
          </a:xfrm>
          <a:custGeom>
            <a:avLst/>
            <a:gdLst/>
            <a:ahLst/>
            <a:cxnLst/>
            <a:rect l="l" t="t" r="r" b="b"/>
            <a:pathLst>
              <a:path w="109855" h="460375">
                <a:moveTo>
                  <a:pt x="0" y="460247"/>
                </a:moveTo>
                <a:lnTo>
                  <a:pt x="109727" y="460247"/>
                </a:lnTo>
                <a:lnTo>
                  <a:pt x="109727" y="0"/>
                </a:lnTo>
                <a:lnTo>
                  <a:pt x="0" y="0"/>
                </a:lnTo>
                <a:lnTo>
                  <a:pt x="0" y="460247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2679191" y="4462272"/>
            <a:ext cx="216535" cy="311150"/>
          </a:xfrm>
          <a:custGeom>
            <a:avLst/>
            <a:gdLst/>
            <a:ahLst/>
            <a:cxnLst/>
            <a:rect l="l" t="t" r="r" b="b"/>
            <a:pathLst>
              <a:path w="216535" h="311150">
                <a:moveTo>
                  <a:pt x="0" y="310895"/>
                </a:moveTo>
                <a:lnTo>
                  <a:pt x="216407" y="310895"/>
                </a:lnTo>
                <a:lnTo>
                  <a:pt x="216407" y="0"/>
                </a:lnTo>
                <a:lnTo>
                  <a:pt x="0" y="0"/>
                </a:lnTo>
                <a:lnTo>
                  <a:pt x="0" y="3108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2679191" y="4462272"/>
            <a:ext cx="216535" cy="311150"/>
          </a:xfrm>
          <a:custGeom>
            <a:avLst/>
            <a:gdLst/>
            <a:ahLst/>
            <a:cxnLst/>
            <a:rect l="l" t="t" r="r" b="b"/>
            <a:pathLst>
              <a:path w="216535" h="311150">
                <a:moveTo>
                  <a:pt x="0" y="310895"/>
                </a:moveTo>
                <a:lnTo>
                  <a:pt x="216407" y="310895"/>
                </a:lnTo>
                <a:lnTo>
                  <a:pt x="216407" y="0"/>
                </a:lnTo>
                <a:lnTo>
                  <a:pt x="0" y="0"/>
                </a:lnTo>
                <a:lnTo>
                  <a:pt x="0" y="310895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3672839" y="2916936"/>
            <a:ext cx="113030" cy="226060"/>
          </a:xfrm>
          <a:custGeom>
            <a:avLst/>
            <a:gdLst/>
            <a:ahLst/>
            <a:cxnLst/>
            <a:rect l="l" t="t" r="r" b="b"/>
            <a:pathLst>
              <a:path w="113029" h="226060">
                <a:moveTo>
                  <a:pt x="0" y="225551"/>
                </a:moveTo>
                <a:lnTo>
                  <a:pt x="112775" y="225551"/>
                </a:lnTo>
                <a:lnTo>
                  <a:pt x="112775" y="0"/>
                </a:lnTo>
                <a:lnTo>
                  <a:pt x="0" y="0"/>
                </a:lnTo>
                <a:lnTo>
                  <a:pt x="0" y="2255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3672839" y="2916936"/>
            <a:ext cx="113030" cy="226060"/>
          </a:xfrm>
          <a:custGeom>
            <a:avLst/>
            <a:gdLst/>
            <a:ahLst/>
            <a:cxnLst/>
            <a:rect l="l" t="t" r="r" b="b"/>
            <a:pathLst>
              <a:path w="113029" h="226060">
                <a:moveTo>
                  <a:pt x="0" y="225551"/>
                </a:moveTo>
                <a:lnTo>
                  <a:pt x="112775" y="225551"/>
                </a:lnTo>
                <a:lnTo>
                  <a:pt x="112775" y="0"/>
                </a:lnTo>
                <a:lnTo>
                  <a:pt x="0" y="0"/>
                </a:lnTo>
                <a:lnTo>
                  <a:pt x="0" y="225551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3776471" y="2916936"/>
            <a:ext cx="448309" cy="82550"/>
          </a:xfrm>
          <a:custGeom>
            <a:avLst/>
            <a:gdLst/>
            <a:ahLst/>
            <a:cxnLst/>
            <a:rect l="l" t="t" r="r" b="b"/>
            <a:pathLst>
              <a:path w="448310" h="82550">
                <a:moveTo>
                  <a:pt x="0" y="82295"/>
                </a:moveTo>
                <a:lnTo>
                  <a:pt x="448055" y="82295"/>
                </a:lnTo>
                <a:lnTo>
                  <a:pt x="448055" y="0"/>
                </a:lnTo>
                <a:lnTo>
                  <a:pt x="0" y="0"/>
                </a:lnTo>
                <a:lnTo>
                  <a:pt x="0" y="822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3776471" y="2916936"/>
            <a:ext cx="448309" cy="82550"/>
          </a:xfrm>
          <a:custGeom>
            <a:avLst/>
            <a:gdLst/>
            <a:ahLst/>
            <a:cxnLst/>
            <a:rect l="l" t="t" r="r" b="b"/>
            <a:pathLst>
              <a:path w="448310" h="82550">
                <a:moveTo>
                  <a:pt x="0" y="82295"/>
                </a:moveTo>
                <a:lnTo>
                  <a:pt x="448055" y="82295"/>
                </a:lnTo>
                <a:lnTo>
                  <a:pt x="448055" y="0"/>
                </a:lnTo>
                <a:lnTo>
                  <a:pt x="0" y="0"/>
                </a:lnTo>
                <a:lnTo>
                  <a:pt x="0" y="82295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4120895" y="2999232"/>
            <a:ext cx="100965" cy="299085"/>
          </a:xfrm>
          <a:custGeom>
            <a:avLst/>
            <a:gdLst/>
            <a:ahLst/>
            <a:cxnLst/>
            <a:rect l="l" t="t" r="r" b="b"/>
            <a:pathLst>
              <a:path w="100964" h="299085">
                <a:moveTo>
                  <a:pt x="0" y="298703"/>
                </a:moveTo>
                <a:lnTo>
                  <a:pt x="100583" y="298703"/>
                </a:lnTo>
                <a:lnTo>
                  <a:pt x="100583" y="0"/>
                </a:lnTo>
                <a:lnTo>
                  <a:pt x="0" y="0"/>
                </a:lnTo>
                <a:lnTo>
                  <a:pt x="0" y="2987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4120895" y="2999232"/>
            <a:ext cx="100965" cy="299085"/>
          </a:xfrm>
          <a:custGeom>
            <a:avLst/>
            <a:gdLst/>
            <a:ahLst/>
            <a:cxnLst/>
            <a:rect l="l" t="t" r="r" b="b"/>
            <a:pathLst>
              <a:path w="100964" h="299085">
                <a:moveTo>
                  <a:pt x="0" y="298703"/>
                </a:moveTo>
                <a:lnTo>
                  <a:pt x="100583" y="298703"/>
                </a:lnTo>
                <a:lnTo>
                  <a:pt x="100583" y="0"/>
                </a:lnTo>
                <a:lnTo>
                  <a:pt x="0" y="0"/>
                </a:lnTo>
                <a:lnTo>
                  <a:pt x="0" y="298703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4005071" y="3291840"/>
            <a:ext cx="125095" cy="82550"/>
          </a:xfrm>
          <a:custGeom>
            <a:avLst/>
            <a:gdLst/>
            <a:ahLst/>
            <a:cxnLst/>
            <a:rect l="l" t="t" r="r" b="b"/>
            <a:pathLst>
              <a:path w="125095" h="82550">
                <a:moveTo>
                  <a:pt x="0" y="82295"/>
                </a:moveTo>
                <a:lnTo>
                  <a:pt x="124967" y="82295"/>
                </a:lnTo>
                <a:lnTo>
                  <a:pt x="124967" y="0"/>
                </a:lnTo>
                <a:lnTo>
                  <a:pt x="0" y="0"/>
                </a:lnTo>
                <a:lnTo>
                  <a:pt x="0" y="822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4005071" y="3291840"/>
            <a:ext cx="125095" cy="82550"/>
          </a:xfrm>
          <a:custGeom>
            <a:avLst/>
            <a:gdLst/>
            <a:ahLst/>
            <a:cxnLst/>
            <a:rect l="l" t="t" r="r" b="b"/>
            <a:pathLst>
              <a:path w="125095" h="82550">
                <a:moveTo>
                  <a:pt x="0" y="82295"/>
                </a:moveTo>
                <a:lnTo>
                  <a:pt x="124967" y="82295"/>
                </a:lnTo>
                <a:lnTo>
                  <a:pt x="124967" y="0"/>
                </a:lnTo>
                <a:lnTo>
                  <a:pt x="0" y="0"/>
                </a:lnTo>
                <a:lnTo>
                  <a:pt x="0" y="82295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3895344" y="3380232"/>
            <a:ext cx="109855" cy="307975"/>
          </a:xfrm>
          <a:custGeom>
            <a:avLst/>
            <a:gdLst/>
            <a:ahLst/>
            <a:cxnLst/>
            <a:rect l="l" t="t" r="r" b="b"/>
            <a:pathLst>
              <a:path w="109854" h="307975">
                <a:moveTo>
                  <a:pt x="0" y="307847"/>
                </a:moveTo>
                <a:lnTo>
                  <a:pt x="109727" y="307847"/>
                </a:lnTo>
                <a:lnTo>
                  <a:pt x="109727" y="0"/>
                </a:lnTo>
                <a:lnTo>
                  <a:pt x="0" y="0"/>
                </a:lnTo>
                <a:lnTo>
                  <a:pt x="0" y="3078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3895344" y="3380232"/>
            <a:ext cx="109855" cy="307975"/>
          </a:xfrm>
          <a:custGeom>
            <a:avLst/>
            <a:gdLst/>
            <a:ahLst/>
            <a:cxnLst/>
            <a:rect l="l" t="t" r="r" b="b"/>
            <a:pathLst>
              <a:path w="109854" h="307975">
                <a:moveTo>
                  <a:pt x="0" y="307847"/>
                </a:moveTo>
                <a:lnTo>
                  <a:pt x="109727" y="307847"/>
                </a:lnTo>
                <a:lnTo>
                  <a:pt x="109727" y="0"/>
                </a:lnTo>
                <a:lnTo>
                  <a:pt x="0" y="0"/>
                </a:lnTo>
                <a:lnTo>
                  <a:pt x="0" y="307847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4782311" y="2913888"/>
            <a:ext cx="320040" cy="70485"/>
          </a:xfrm>
          <a:custGeom>
            <a:avLst/>
            <a:gdLst/>
            <a:ahLst/>
            <a:cxnLst/>
            <a:rect l="l" t="t" r="r" b="b"/>
            <a:pathLst>
              <a:path w="320039" h="70485">
                <a:moveTo>
                  <a:pt x="0" y="70103"/>
                </a:moveTo>
                <a:lnTo>
                  <a:pt x="320039" y="70103"/>
                </a:lnTo>
                <a:lnTo>
                  <a:pt x="320039" y="0"/>
                </a:lnTo>
                <a:lnTo>
                  <a:pt x="0" y="0"/>
                </a:lnTo>
                <a:lnTo>
                  <a:pt x="0" y="701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4760976" y="2913888"/>
            <a:ext cx="375285" cy="70485"/>
          </a:xfrm>
          <a:custGeom>
            <a:avLst/>
            <a:gdLst/>
            <a:ahLst/>
            <a:cxnLst/>
            <a:rect l="l" t="t" r="r" b="b"/>
            <a:pathLst>
              <a:path w="375285" h="70485">
                <a:moveTo>
                  <a:pt x="0" y="70103"/>
                </a:moveTo>
                <a:lnTo>
                  <a:pt x="374903" y="70103"/>
                </a:lnTo>
                <a:lnTo>
                  <a:pt x="374903" y="0"/>
                </a:lnTo>
                <a:lnTo>
                  <a:pt x="0" y="0"/>
                </a:lnTo>
                <a:lnTo>
                  <a:pt x="0" y="70103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4666488" y="2913888"/>
            <a:ext cx="116205" cy="384175"/>
          </a:xfrm>
          <a:custGeom>
            <a:avLst/>
            <a:gdLst/>
            <a:ahLst/>
            <a:cxnLst/>
            <a:rect l="l" t="t" r="r" b="b"/>
            <a:pathLst>
              <a:path w="116204" h="384175">
                <a:moveTo>
                  <a:pt x="0" y="384047"/>
                </a:moveTo>
                <a:lnTo>
                  <a:pt x="115823" y="384047"/>
                </a:lnTo>
                <a:lnTo>
                  <a:pt x="115823" y="0"/>
                </a:lnTo>
                <a:lnTo>
                  <a:pt x="0" y="0"/>
                </a:lnTo>
                <a:lnTo>
                  <a:pt x="0" y="38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4666488" y="2913888"/>
            <a:ext cx="116205" cy="384175"/>
          </a:xfrm>
          <a:custGeom>
            <a:avLst/>
            <a:gdLst/>
            <a:ahLst/>
            <a:cxnLst/>
            <a:rect l="l" t="t" r="r" b="b"/>
            <a:pathLst>
              <a:path w="116204" h="384175">
                <a:moveTo>
                  <a:pt x="0" y="384047"/>
                </a:moveTo>
                <a:lnTo>
                  <a:pt x="115823" y="384047"/>
                </a:lnTo>
                <a:lnTo>
                  <a:pt x="115823" y="0"/>
                </a:lnTo>
                <a:lnTo>
                  <a:pt x="0" y="0"/>
                </a:lnTo>
                <a:lnTo>
                  <a:pt x="0" y="384047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5102351" y="2913888"/>
            <a:ext cx="125095" cy="384175"/>
          </a:xfrm>
          <a:custGeom>
            <a:avLst/>
            <a:gdLst/>
            <a:ahLst/>
            <a:cxnLst/>
            <a:rect l="l" t="t" r="r" b="b"/>
            <a:pathLst>
              <a:path w="125095" h="384175">
                <a:moveTo>
                  <a:pt x="0" y="384047"/>
                </a:moveTo>
                <a:lnTo>
                  <a:pt x="124967" y="384047"/>
                </a:lnTo>
                <a:lnTo>
                  <a:pt x="124967" y="0"/>
                </a:lnTo>
                <a:lnTo>
                  <a:pt x="0" y="0"/>
                </a:lnTo>
                <a:lnTo>
                  <a:pt x="0" y="38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5102351" y="2913888"/>
            <a:ext cx="125095" cy="384175"/>
          </a:xfrm>
          <a:custGeom>
            <a:avLst/>
            <a:gdLst/>
            <a:ahLst/>
            <a:cxnLst/>
            <a:rect l="l" t="t" r="r" b="b"/>
            <a:pathLst>
              <a:path w="125095" h="384175">
                <a:moveTo>
                  <a:pt x="0" y="384047"/>
                </a:moveTo>
                <a:lnTo>
                  <a:pt x="124967" y="384047"/>
                </a:lnTo>
                <a:lnTo>
                  <a:pt x="124967" y="0"/>
                </a:lnTo>
                <a:lnTo>
                  <a:pt x="0" y="0"/>
                </a:lnTo>
                <a:lnTo>
                  <a:pt x="0" y="384047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4788407" y="3300984"/>
            <a:ext cx="323215" cy="73660"/>
          </a:xfrm>
          <a:custGeom>
            <a:avLst/>
            <a:gdLst/>
            <a:ahLst/>
            <a:cxnLst/>
            <a:rect l="l" t="t" r="r" b="b"/>
            <a:pathLst>
              <a:path w="323214" h="73660">
                <a:moveTo>
                  <a:pt x="0" y="73151"/>
                </a:moveTo>
                <a:lnTo>
                  <a:pt x="323087" y="73151"/>
                </a:lnTo>
                <a:lnTo>
                  <a:pt x="323087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4556759" y="3300984"/>
            <a:ext cx="655320" cy="73660"/>
          </a:xfrm>
          <a:custGeom>
            <a:avLst/>
            <a:gdLst/>
            <a:ahLst/>
            <a:cxnLst/>
            <a:rect l="l" t="t" r="r" b="b"/>
            <a:pathLst>
              <a:path w="655320" h="73660">
                <a:moveTo>
                  <a:pt x="0" y="73151"/>
                </a:moveTo>
                <a:lnTo>
                  <a:pt x="655319" y="73151"/>
                </a:lnTo>
                <a:lnTo>
                  <a:pt x="655319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4556759" y="3581400"/>
            <a:ext cx="554990" cy="109855"/>
          </a:xfrm>
          <a:custGeom>
            <a:avLst/>
            <a:gdLst/>
            <a:ahLst/>
            <a:cxnLst/>
            <a:rect l="l" t="t" r="r" b="b"/>
            <a:pathLst>
              <a:path w="554989" h="109854">
                <a:moveTo>
                  <a:pt x="0" y="109727"/>
                </a:moveTo>
                <a:lnTo>
                  <a:pt x="554735" y="109727"/>
                </a:lnTo>
                <a:lnTo>
                  <a:pt x="554735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4556759" y="3581400"/>
            <a:ext cx="588645" cy="109855"/>
          </a:xfrm>
          <a:custGeom>
            <a:avLst/>
            <a:gdLst/>
            <a:ahLst/>
            <a:cxnLst/>
            <a:rect l="l" t="t" r="r" b="b"/>
            <a:pathLst>
              <a:path w="588645" h="109854">
                <a:moveTo>
                  <a:pt x="0" y="109727"/>
                </a:moveTo>
                <a:lnTo>
                  <a:pt x="588263" y="109727"/>
                </a:lnTo>
                <a:lnTo>
                  <a:pt x="588263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4556759" y="3300984"/>
            <a:ext cx="231775" cy="323215"/>
          </a:xfrm>
          <a:custGeom>
            <a:avLst/>
            <a:gdLst/>
            <a:ahLst/>
            <a:cxnLst/>
            <a:rect l="l" t="t" r="r" b="b"/>
            <a:pathLst>
              <a:path w="231775" h="323214">
                <a:moveTo>
                  <a:pt x="0" y="323087"/>
                </a:moveTo>
                <a:lnTo>
                  <a:pt x="231647" y="323087"/>
                </a:lnTo>
                <a:lnTo>
                  <a:pt x="231647" y="0"/>
                </a:lnTo>
                <a:lnTo>
                  <a:pt x="0" y="0"/>
                </a:lnTo>
                <a:lnTo>
                  <a:pt x="0" y="3230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4556759" y="3300984"/>
            <a:ext cx="231775" cy="323215"/>
          </a:xfrm>
          <a:custGeom>
            <a:avLst/>
            <a:gdLst/>
            <a:ahLst/>
            <a:cxnLst/>
            <a:rect l="l" t="t" r="r" b="b"/>
            <a:pathLst>
              <a:path w="231775" h="323214">
                <a:moveTo>
                  <a:pt x="0" y="323087"/>
                </a:moveTo>
                <a:lnTo>
                  <a:pt x="231647" y="323087"/>
                </a:lnTo>
                <a:lnTo>
                  <a:pt x="231647" y="0"/>
                </a:lnTo>
                <a:lnTo>
                  <a:pt x="0" y="0"/>
                </a:lnTo>
                <a:lnTo>
                  <a:pt x="0" y="323087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5111495" y="3300984"/>
            <a:ext cx="219710" cy="390525"/>
          </a:xfrm>
          <a:custGeom>
            <a:avLst/>
            <a:gdLst/>
            <a:ahLst/>
            <a:cxnLst/>
            <a:rect l="l" t="t" r="r" b="b"/>
            <a:pathLst>
              <a:path w="219710" h="390525">
                <a:moveTo>
                  <a:pt x="0" y="390143"/>
                </a:moveTo>
                <a:lnTo>
                  <a:pt x="219455" y="390143"/>
                </a:lnTo>
                <a:lnTo>
                  <a:pt x="219455" y="0"/>
                </a:lnTo>
                <a:lnTo>
                  <a:pt x="0" y="0"/>
                </a:lnTo>
                <a:lnTo>
                  <a:pt x="0" y="390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5111495" y="3300984"/>
            <a:ext cx="219710" cy="390525"/>
          </a:xfrm>
          <a:custGeom>
            <a:avLst/>
            <a:gdLst/>
            <a:ahLst/>
            <a:cxnLst/>
            <a:rect l="l" t="t" r="r" b="b"/>
            <a:pathLst>
              <a:path w="219710" h="390525">
                <a:moveTo>
                  <a:pt x="0" y="390143"/>
                </a:moveTo>
                <a:lnTo>
                  <a:pt x="219455" y="390143"/>
                </a:lnTo>
                <a:lnTo>
                  <a:pt x="219455" y="0"/>
                </a:lnTo>
                <a:lnTo>
                  <a:pt x="0" y="0"/>
                </a:lnTo>
                <a:lnTo>
                  <a:pt x="0" y="390143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5660135" y="2907792"/>
            <a:ext cx="658495" cy="85725"/>
          </a:xfrm>
          <a:custGeom>
            <a:avLst/>
            <a:gdLst/>
            <a:ahLst/>
            <a:cxnLst/>
            <a:rect l="l" t="t" r="r" b="b"/>
            <a:pathLst>
              <a:path w="658495" h="85725">
                <a:moveTo>
                  <a:pt x="0" y="85343"/>
                </a:moveTo>
                <a:lnTo>
                  <a:pt x="658367" y="85343"/>
                </a:lnTo>
                <a:lnTo>
                  <a:pt x="658367" y="0"/>
                </a:lnTo>
                <a:lnTo>
                  <a:pt x="0" y="0"/>
                </a:lnTo>
                <a:lnTo>
                  <a:pt x="0" y="853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5660135" y="2907792"/>
            <a:ext cx="658495" cy="85725"/>
          </a:xfrm>
          <a:custGeom>
            <a:avLst/>
            <a:gdLst/>
            <a:ahLst/>
            <a:cxnLst/>
            <a:rect l="l" t="t" r="r" b="b"/>
            <a:pathLst>
              <a:path w="658495" h="85725">
                <a:moveTo>
                  <a:pt x="0" y="85343"/>
                </a:moveTo>
                <a:lnTo>
                  <a:pt x="658367" y="85343"/>
                </a:lnTo>
                <a:lnTo>
                  <a:pt x="658367" y="0"/>
                </a:lnTo>
                <a:lnTo>
                  <a:pt x="0" y="0"/>
                </a:lnTo>
                <a:lnTo>
                  <a:pt x="0" y="85343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5660135" y="2993136"/>
            <a:ext cx="109855" cy="292735"/>
          </a:xfrm>
          <a:custGeom>
            <a:avLst/>
            <a:gdLst/>
            <a:ahLst/>
            <a:cxnLst/>
            <a:rect l="l" t="t" r="r" b="b"/>
            <a:pathLst>
              <a:path w="109854" h="292735">
                <a:moveTo>
                  <a:pt x="0" y="292607"/>
                </a:moveTo>
                <a:lnTo>
                  <a:pt x="109727" y="292607"/>
                </a:lnTo>
                <a:lnTo>
                  <a:pt x="109727" y="0"/>
                </a:lnTo>
                <a:lnTo>
                  <a:pt x="0" y="0"/>
                </a:lnTo>
                <a:lnTo>
                  <a:pt x="0" y="2926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5660135" y="2993136"/>
            <a:ext cx="109855" cy="317500"/>
          </a:xfrm>
          <a:custGeom>
            <a:avLst/>
            <a:gdLst/>
            <a:ahLst/>
            <a:cxnLst/>
            <a:rect l="l" t="t" r="r" b="b"/>
            <a:pathLst>
              <a:path w="109854" h="317500">
                <a:moveTo>
                  <a:pt x="0" y="316991"/>
                </a:moveTo>
                <a:lnTo>
                  <a:pt x="109727" y="316991"/>
                </a:lnTo>
                <a:lnTo>
                  <a:pt x="109727" y="0"/>
                </a:lnTo>
                <a:lnTo>
                  <a:pt x="0" y="0"/>
                </a:lnTo>
                <a:lnTo>
                  <a:pt x="0" y="316991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5660135" y="3285744"/>
            <a:ext cx="658495" cy="91440"/>
          </a:xfrm>
          <a:custGeom>
            <a:avLst/>
            <a:gdLst/>
            <a:ahLst/>
            <a:cxnLst/>
            <a:rect l="l" t="t" r="r" b="b"/>
            <a:pathLst>
              <a:path w="658495" h="91439">
                <a:moveTo>
                  <a:pt x="0" y="91439"/>
                </a:moveTo>
                <a:lnTo>
                  <a:pt x="658367" y="91439"/>
                </a:lnTo>
                <a:lnTo>
                  <a:pt x="658367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5660135" y="3285744"/>
            <a:ext cx="658495" cy="91440"/>
          </a:xfrm>
          <a:custGeom>
            <a:avLst/>
            <a:gdLst/>
            <a:ahLst/>
            <a:cxnLst/>
            <a:rect l="l" t="t" r="r" b="b"/>
            <a:pathLst>
              <a:path w="658495" h="91439">
                <a:moveTo>
                  <a:pt x="0" y="91439"/>
                </a:moveTo>
                <a:lnTo>
                  <a:pt x="658367" y="91439"/>
                </a:lnTo>
                <a:lnTo>
                  <a:pt x="658367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6214871" y="2983992"/>
            <a:ext cx="104139" cy="365760"/>
          </a:xfrm>
          <a:custGeom>
            <a:avLst/>
            <a:gdLst/>
            <a:ahLst/>
            <a:cxnLst/>
            <a:rect l="l" t="t" r="r" b="b"/>
            <a:pathLst>
              <a:path w="104139" h="365760">
                <a:moveTo>
                  <a:pt x="0" y="365759"/>
                </a:moveTo>
                <a:lnTo>
                  <a:pt x="103631" y="365759"/>
                </a:lnTo>
                <a:lnTo>
                  <a:pt x="103631" y="0"/>
                </a:lnTo>
                <a:lnTo>
                  <a:pt x="0" y="0"/>
                </a:lnTo>
                <a:lnTo>
                  <a:pt x="0" y="3657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6214871" y="2983992"/>
            <a:ext cx="104139" cy="365760"/>
          </a:xfrm>
          <a:custGeom>
            <a:avLst/>
            <a:gdLst/>
            <a:ahLst/>
            <a:cxnLst/>
            <a:rect l="l" t="t" r="r" b="b"/>
            <a:pathLst>
              <a:path w="104139" h="365760">
                <a:moveTo>
                  <a:pt x="0" y="365759"/>
                </a:moveTo>
                <a:lnTo>
                  <a:pt x="103631" y="365759"/>
                </a:lnTo>
                <a:lnTo>
                  <a:pt x="103631" y="0"/>
                </a:lnTo>
                <a:lnTo>
                  <a:pt x="0" y="0"/>
                </a:lnTo>
                <a:lnTo>
                  <a:pt x="0" y="36575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6105144" y="3377184"/>
            <a:ext cx="213360" cy="307975"/>
          </a:xfrm>
          <a:custGeom>
            <a:avLst/>
            <a:gdLst/>
            <a:ahLst/>
            <a:cxnLst/>
            <a:rect l="l" t="t" r="r" b="b"/>
            <a:pathLst>
              <a:path w="213360" h="307975">
                <a:moveTo>
                  <a:pt x="0" y="307847"/>
                </a:moveTo>
                <a:lnTo>
                  <a:pt x="213359" y="307847"/>
                </a:lnTo>
                <a:lnTo>
                  <a:pt x="213359" y="0"/>
                </a:lnTo>
                <a:lnTo>
                  <a:pt x="0" y="0"/>
                </a:lnTo>
                <a:lnTo>
                  <a:pt x="0" y="3078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6105144" y="3377184"/>
            <a:ext cx="213360" cy="307975"/>
          </a:xfrm>
          <a:custGeom>
            <a:avLst/>
            <a:gdLst/>
            <a:ahLst/>
            <a:cxnLst/>
            <a:rect l="l" t="t" r="r" b="b"/>
            <a:pathLst>
              <a:path w="213360" h="307975">
                <a:moveTo>
                  <a:pt x="0" y="307847"/>
                </a:moveTo>
                <a:lnTo>
                  <a:pt x="213359" y="307847"/>
                </a:lnTo>
                <a:lnTo>
                  <a:pt x="213359" y="0"/>
                </a:lnTo>
                <a:lnTo>
                  <a:pt x="0" y="0"/>
                </a:lnTo>
                <a:lnTo>
                  <a:pt x="0" y="307847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6656831" y="2974848"/>
            <a:ext cx="106680" cy="710565"/>
          </a:xfrm>
          <a:custGeom>
            <a:avLst/>
            <a:gdLst/>
            <a:ahLst/>
            <a:cxnLst/>
            <a:rect l="l" t="t" r="r" b="b"/>
            <a:pathLst>
              <a:path w="106679" h="710564">
                <a:moveTo>
                  <a:pt x="0" y="710183"/>
                </a:moveTo>
                <a:lnTo>
                  <a:pt x="106679" y="710183"/>
                </a:lnTo>
                <a:lnTo>
                  <a:pt x="106679" y="0"/>
                </a:lnTo>
                <a:lnTo>
                  <a:pt x="0" y="0"/>
                </a:lnTo>
                <a:lnTo>
                  <a:pt x="0" y="7101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6656831" y="2974848"/>
            <a:ext cx="106680" cy="710565"/>
          </a:xfrm>
          <a:custGeom>
            <a:avLst/>
            <a:gdLst/>
            <a:ahLst/>
            <a:cxnLst/>
            <a:rect l="l" t="t" r="r" b="b"/>
            <a:pathLst>
              <a:path w="106679" h="710564">
                <a:moveTo>
                  <a:pt x="0" y="710183"/>
                </a:moveTo>
                <a:lnTo>
                  <a:pt x="106679" y="710183"/>
                </a:lnTo>
                <a:lnTo>
                  <a:pt x="106679" y="0"/>
                </a:lnTo>
                <a:lnTo>
                  <a:pt x="0" y="0"/>
                </a:lnTo>
                <a:lnTo>
                  <a:pt x="0" y="710183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6653783" y="2916936"/>
            <a:ext cx="676910" cy="73660"/>
          </a:xfrm>
          <a:custGeom>
            <a:avLst/>
            <a:gdLst/>
            <a:ahLst/>
            <a:cxnLst/>
            <a:rect l="l" t="t" r="r" b="b"/>
            <a:pathLst>
              <a:path w="676909" h="73660">
                <a:moveTo>
                  <a:pt x="0" y="73151"/>
                </a:moveTo>
                <a:lnTo>
                  <a:pt x="676655" y="73151"/>
                </a:lnTo>
                <a:lnTo>
                  <a:pt x="676655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6653783" y="2916936"/>
            <a:ext cx="676910" cy="73660"/>
          </a:xfrm>
          <a:custGeom>
            <a:avLst/>
            <a:gdLst/>
            <a:ahLst/>
            <a:cxnLst/>
            <a:rect l="l" t="t" r="r" b="b"/>
            <a:pathLst>
              <a:path w="676909" h="73660">
                <a:moveTo>
                  <a:pt x="0" y="73151"/>
                </a:moveTo>
                <a:lnTo>
                  <a:pt x="676655" y="73151"/>
                </a:lnTo>
                <a:lnTo>
                  <a:pt x="676655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7315200" y="2913888"/>
            <a:ext cx="119380" cy="698500"/>
          </a:xfrm>
          <a:custGeom>
            <a:avLst/>
            <a:gdLst/>
            <a:ahLst/>
            <a:cxnLst/>
            <a:rect l="l" t="t" r="r" b="b"/>
            <a:pathLst>
              <a:path w="119379" h="698500">
                <a:moveTo>
                  <a:pt x="0" y="697991"/>
                </a:moveTo>
                <a:lnTo>
                  <a:pt x="118871" y="697991"/>
                </a:lnTo>
                <a:lnTo>
                  <a:pt x="118871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7315200" y="2913888"/>
            <a:ext cx="119380" cy="698500"/>
          </a:xfrm>
          <a:custGeom>
            <a:avLst/>
            <a:gdLst/>
            <a:ahLst/>
            <a:cxnLst/>
            <a:rect l="l" t="t" r="r" b="b"/>
            <a:pathLst>
              <a:path w="119379" h="698500">
                <a:moveTo>
                  <a:pt x="0" y="697991"/>
                </a:moveTo>
                <a:lnTo>
                  <a:pt x="118871" y="697991"/>
                </a:lnTo>
                <a:lnTo>
                  <a:pt x="118871" y="0"/>
                </a:lnTo>
                <a:lnTo>
                  <a:pt x="0" y="0"/>
                </a:lnTo>
                <a:lnTo>
                  <a:pt x="0" y="697991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6739128" y="3608832"/>
            <a:ext cx="695325" cy="76200"/>
          </a:xfrm>
          <a:custGeom>
            <a:avLst/>
            <a:gdLst/>
            <a:ahLst/>
            <a:cxnLst/>
            <a:rect l="l" t="t" r="r" b="b"/>
            <a:pathLst>
              <a:path w="695325" h="76200">
                <a:moveTo>
                  <a:pt x="0" y="76199"/>
                </a:moveTo>
                <a:lnTo>
                  <a:pt x="694943" y="76199"/>
                </a:lnTo>
                <a:lnTo>
                  <a:pt x="694943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6739128" y="3608832"/>
            <a:ext cx="695325" cy="76200"/>
          </a:xfrm>
          <a:custGeom>
            <a:avLst/>
            <a:gdLst/>
            <a:ahLst/>
            <a:cxnLst/>
            <a:rect l="l" t="t" r="r" b="b"/>
            <a:pathLst>
              <a:path w="695325" h="76200">
                <a:moveTo>
                  <a:pt x="0" y="76199"/>
                </a:moveTo>
                <a:lnTo>
                  <a:pt x="694943" y="76199"/>
                </a:lnTo>
                <a:lnTo>
                  <a:pt x="694943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2685288" y="2913888"/>
            <a:ext cx="429895" cy="76200"/>
          </a:xfrm>
          <a:custGeom>
            <a:avLst/>
            <a:gdLst/>
            <a:ahLst/>
            <a:cxnLst/>
            <a:rect l="l" t="t" r="r" b="b"/>
            <a:pathLst>
              <a:path w="429894" h="76200">
                <a:moveTo>
                  <a:pt x="0" y="76199"/>
                </a:moveTo>
                <a:lnTo>
                  <a:pt x="429767" y="76199"/>
                </a:lnTo>
                <a:lnTo>
                  <a:pt x="429767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2685288" y="2913888"/>
            <a:ext cx="429895" cy="76200"/>
          </a:xfrm>
          <a:custGeom>
            <a:avLst/>
            <a:gdLst/>
            <a:ahLst/>
            <a:cxnLst/>
            <a:rect l="l" t="t" r="r" b="b"/>
            <a:pathLst>
              <a:path w="429894" h="76200">
                <a:moveTo>
                  <a:pt x="0" y="76199"/>
                </a:moveTo>
                <a:lnTo>
                  <a:pt x="429767" y="76199"/>
                </a:lnTo>
                <a:lnTo>
                  <a:pt x="429767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2685288" y="2987040"/>
            <a:ext cx="104139" cy="701040"/>
          </a:xfrm>
          <a:custGeom>
            <a:avLst/>
            <a:gdLst/>
            <a:ahLst/>
            <a:cxnLst/>
            <a:rect l="l" t="t" r="r" b="b"/>
            <a:pathLst>
              <a:path w="104139" h="701039">
                <a:moveTo>
                  <a:pt x="0" y="701039"/>
                </a:moveTo>
                <a:lnTo>
                  <a:pt x="103631" y="701039"/>
                </a:lnTo>
                <a:lnTo>
                  <a:pt x="103631" y="0"/>
                </a:lnTo>
                <a:lnTo>
                  <a:pt x="0" y="0"/>
                </a:lnTo>
                <a:lnTo>
                  <a:pt x="0" y="7010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2685288" y="2987040"/>
            <a:ext cx="104139" cy="701040"/>
          </a:xfrm>
          <a:custGeom>
            <a:avLst/>
            <a:gdLst/>
            <a:ahLst/>
            <a:cxnLst/>
            <a:rect l="l" t="t" r="r" b="b"/>
            <a:pathLst>
              <a:path w="104139" h="701039">
                <a:moveTo>
                  <a:pt x="0" y="701039"/>
                </a:moveTo>
                <a:lnTo>
                  <a:pt x="103631" y="701039"/>
                </a:lnTo>
                <a:lnTo>
                  <a:pt x="103631" y="0"/>
                </a:lnTo>
                <a:lnTo>
                  <a:pt x="0" y="0"/>
                </a:lnTo>
                <a:lnTo>
                  <a:pt x="0" y="70103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2798063" y="3377184"/>
            <a:ext cx="441959" cy="73660"/>
          </a:xfrm>
          <a:custGeom>
            <a:avLst/>
            <a:gdLst/>
            <a:ahLst/>
            <a:cxnLst/>
            <a:rect l="l" t="t" r="r" b="b"/>
            <a:pathLst>
              <a:path w="441960" h="73660">
                <a:moveTo>
                  <a:pt x="0" y="73151"/>
                </a:moveTo>
                <a:lnTo>
                  <a:pt x="441959" y="73151"/>
                </a:lnTo>
                <a:lnTo>
                  <a:pt x="441959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2798063" y="3377184"/>
            <a:ext cx="441959" cy="73660"/>
          </a:xfrm>
          <a:custGeom>
            <a:avLst/>
            <a:gdLst/>
            <a:ahLst/>
            <a:cxnLst/>
            <a:rect l="l" t="t" r="r" b="b"/>
            <a:pathLst>
              <a:path w="441960" h="73660">
                <a:moveTo>
                  <a:pt x="0" y="73151"/>
                </a:moveTo>
                <a:lnTo>
                  <a:pt x="441959" y="73151"/>
                </a:lnTo>
                <a:lnTo>
                  <a:pt x="441959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2801111" y="3617976"/>
            <a:ext cx="445134" cy="70485"/>
          </a:xfrm>
          <a:custGeom>
            <a:avLst/>
            <a:gdLst/>
            <a:ahLst/>
            <a:cxnLst/>
            <a:rect l="l" t="t" r="r" b="b"/>
            <a:pathLst>
              <a:path w="445135" h="70485">
                <a:moveTo>
                  <a:pt x="0" y="70103"/>
                </a:moveTo>
                <a:lnTo>
                  <a:pt x="445007" y="70103"/>
                </a:lnTo>
                <a:lnTo>
                  <a:pt x="445007" y="0"/>
                </a:lnTo>
                <a:lnTo>
                  <a:pt x="0" y="0"/>
                </a:lnTo>
                <a:lnTo>
                  <a:pt x="0" y="701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2801111" y="3617976"/>
            <a:ext cx="445134" cy="70485"/>
          </a:xfrm>
          <a:custGeom>
            <a:avLst/>
            <a:gdLst/>
            <a:ahLst/>
            <a:cxnLst/>
            <a:rect l="l" t="t" r="r" b="b"/>
            <a:pathLst>
              <a:path w="445135" h="70485">
                <a:moveTo>
                  <a:pt x="0" y="70103"/>
                </a:moveTo>
                <a:lnTo>
                  <a:pt x="445007" y="70103"/>
                </a:lnTo>
                <a:lnTo>
                  <a:pt x="445007" y="0"/>
                </a:lnTo>
                <a:lnTo>
                  <a:pt x="0" y="0"/>
                </a:lnTo>
                <a:lnTo>
                  <a:pt x="0" y="70103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3236975" y="3380232"/>
            <a:ext cx="97790" cy="304800"/>
          </a:xfrm>
          <a:custGeom>
            <a:avLst/>
            <a:gdLst/>
            <a:ahLst/>
            <a:cxnLst/>
            <a:rect l="l" t="t" r="r" b="b"/>
            <a:pathLst>
              <a:path w="97789" h="304800">
                <a:moveTo>
                  <a:pt x="0" y="304799"/>
                </a:moveTo>
                <a:lnTo>
                  <a:pt x="97535" y="304799"/>
                </a:lnTo>
                <a:lnTo>
                  <a:pt x="97535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3236975" y="3380232"/>
            <a:ext cx="97790" cy="304800"/>
          </a:xfrm>
          <a:custGeom>
            <a:avLst/>
            <a:gdLst/>
            <a:ahLst/>
            <a:cxnLst/>
            <a:rect l="l" t="t" r="r" b="b"/>
            <a:pathLst>
              <a:path w="97789" h="304800">
                <a:moveTo>
                  <a:pt x="0" y="304799"/>
                </a:moveTo>
                <a:lnTo>
                  <a:pt x="97535" y="304799"/>
                </a:lnTo>
                <a:lnTo>
                  <a:pt x="97535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3017519" y="2990088"/>
            <a:ext cx="97790" cy="158750"/>
          </a:xfrm>
          <a:custGeom>
            <a:avLst/>
            <a:gdLst/>
            <a:ahLst/>
            <a:cxnLst/>
            <a:rect l="l" t="t" r="r" b="b"/>
            <a:pathLst>
              <a:path w="97789" h="158750">
                <a:moveTo>
                  <a:pt x="0" y="158495"/>
                </a:moveTo>
                <a:lnTo>
                  <a:pt x="97535" y="158495"/>
                </a:lnTo>
                <a:lnTo>
                  <a:pt x="97535" y="0"/>
                </a:lnTo>
                <a:lnTo>
                  <a:pt x="0" y="0"/>
                </a:lnTo>
                <a:lnTo>
                  <a:pt x="0" y="158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3017519" y="2990088"/>
            <a:ext cx="97790" cy="158750"/>
          </a:xfrm>
          <a:custGeom>
            <a:avLst/>
            <a:gdLst/>
            <a:ahLst/>
            <a:cxnLst/>
            <a:rect l="l" t="t" r="r" b="b"/>
            <a:pathLst>
              <a:path w="97789" h="158750">
                <a:moveTo>
                  <a:pt x="0" y="158495"/>
                </a:moveTo>
                <a:lnTo>
                  <a:pt x="97535" y="158495"/>
                </a:lnTo>
                <a:lnTo>
                  <a:pt x="97535" y="0"/>
                </a:lnTo>
                <a:lnTo>
                  <a:pt x="0" y="0"/>
                </a:lnTo>
                <a:lnTo>
                  <a:pt x="0" y="158495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2685288" y="1844040"/>
            <a:ext cx="210820" cy="152400"/>
          </a:xfrm>
          <a:custGeom>
            <a:avLst/>
            <a:gdLst/>
            <a:ahLst/>
            <a:cxnLst/>
            <a:rect l="l" t="t" r="r" b="b"/>
            <a:pathLst>
              <a:path w="210819" h="152400">
                <a:moveTo>
                  <a:pt x="0" y="152399"/>
                </a:moveTo>
                <a:lnTo>
                  <a:pt x="210311" y="152399"/>
                </a:lnTo>
                <a:lnTo>
                  <a:pt x="210311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2685288" y="1844040"/>
            <a:ext cx="210820" cy="152400"/>
          </a:xfrm>
          <a:custGeom>
            <a:avLst/>
            <a:gdLst/>
            <a:ahLst/>
            <a:cxnLst/>
            <a:rect l="l" t="t" r="r" b="b"/>
            <a:pathLst>
              <a:path w="210819" h="152400">
                <a:moveTo>
                  <a:pt x="0" y="152399"/>
                </a:moveTo>
                <a:lnTo>
                  <a:pt x="210311" y="152399"/>
                </a:lnTo>
                <a:lnTo>
                  <a:pt x="210311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2791967" y="1996440"/>
            <a:ext cx="109855" cy="302260"/>
          </a:xfrm>
          <a:custGeom>
            <a:avLst/>
            <a:gdLst/>
            <a:ahLst/>
            <a:cxnLst/>
            <a:rect l="l" t="t" r="r" b="b"/>
            <a:pathLst>
              <a:path w="109855" h="302260">
                <a:moveTo>
                  <a:pt x="0" y="301751"/>
                </a:moveTo>
                <a:lnTo>
                  <a:pt x="109727" y="301751"/>
                </a:lnTo>
                <a:lnTo>
                  <a:pt x="109727" y="0"/>
                </a:lnTo>
                <a:lnTo>
                  <a:pt x="0" y="0"/>
                </a:lnTo>
                <a:lnTo>
                  <a:pt x="0" y="3017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2791967" y="1996440"/>
            <a:ext cx="109855" cy="302260"/>
          </a:xfrm>
          <a:custGeom>
            <a:avLst/>
            <a:gdLst/>
            <a:ahLst/>
            <a:cxnLst/>
            <a:rect l="l" t="t" r="r" b="b"/>
            <a:pathLst>
              <a:path w="109855" h="302260">
                <a:moveTo>
                  <a:pt x="0" y="301751"/>
                </a:moveTo>
                <a:lnTo>
                  <a:pt x="109727" y="301751"/>
                </a:lnTo>
                <a:lnTo>
                  <a:pt x="109727" y="0"/>
                </a:lnTo>
                <a:lnTo>
                  <a:pt x="0" y="0"/>
                </a:lnTo>
                <a:lnTo>
                  <a:pt x="0" y="301751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2679191" y="2295144"/>
            <a:ext cx="441959" cy="314325"/>
          </a:xfrm>
          <a:custGeom>
            <a:avLst/>
            <a:gdLst/>
            <a:ahLst/>
            <a:cxnLst/>
            <a:rect l="l" t="t" r="r" b="b"/>
            <a:pathLst>
              <a:path w="441960" h="314325">
                <a:moveTo>
                  <a:pt x="0" y="313943"/>
                </a:moveTo>
                <a:lnTo>
                  <a:pt x="441959" y="313943"/>
                </a:lnTo>
                <a:lnTo>
                  <a:pt x="441959" y="0"/>
                </a:lnTo>
                <a:lnTo>
                  <a:pt x="0" y="0"/>
                </a:lnTo>
                <a:lnTo>
                  <a:pt x="0" y="3139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2679191" y="2295144"/>
            <a:ext cx="441959" cy="314325"/>
          </a:xfrm>
          <a:custGeom>
            <a:avLst/>
            <a:gdLst/>
            <a:ahLst/>
            <a:cxnLst/>
            <a:rect l="l" t="t" r="r" b="b"/>
            <a:pathLst>
              <a:path w="441960" h="314325">
                <a:moveTo>
                  <a:pt x="0" y="313943"/>
                </a:moveTo>
                <a:lnTo>
                  <a:pt x="441959" y="313943"/>
                </a:lnTo>
                <a:lnTo>
                  <a:pt x="441959" y="0"/>
                </a:lnTo>
                <a:lnTo>
                  <a:pt x="0" y="0"/>
                </a:lnTo>
                <a:lnTo>
                  <a:pt x="0" y="313943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3788664" y="1926336"/>
            <a:ext cx="104139" cy="247015"/>
          </a:xfrm>
          <a:custGeom>
            <a:avLst/>
            <a:gdLst/>
            <a:ahLst/>
            <a:cxnLst/>
            <a:rect l="l" t="t" r="r" b="b"/>
            <a:pathLst>
              <a:path w="104139" h="247014">
                <a:moveTo>
                  <a:pt x="0" y="246887"/>
                </a:moveTo>
                <a:lnTo>
                  <a:pt x="103631" y="246887"/>
                </a:lnTo>
                <a:lnTo>
                  <a:pt x="103631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3788664" y="1926336"/>
            <a:ext cx="104139" cy="247015"/>
          </a:xfrm>
          <a:custGeom>
            <a:avLst/>
            <a:gdLst/>
            <a:ahLst/>
            <a:cxnLst/>
            <a:rect l="l" t="t" r="r" b="b"/>
            <a:pathLst>
              <a:path w="104139" h="247014">
                <a:moveTo>
                  <a:pt x="0" y="246887"/>
                </a:moveTo>
                <a:lnTo>
                  <a:pt x="103631" y="246887"/>
                </a:lnTo>
                <a:lnTo>
                  <a:pt x="103631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3459479" y="2289048"/>
            <a:ext cx="158750" cy="238125"/>
          </a:xfrm>
          <a:custGeom>
            <a:avLst/>
            <a:gdLst/>
            <a:ahLst/>
            <a:cxnLst/>
            <a:rect l="l" t="t" r="r" b="b"/>
            <a:pathLst>
              <a:path w="158750" h="238125">
                <a:moveTo>
                  <a:pt x="0" y="237743"/>
                </a:moveTo>
                <a:lnTo>
                  <a:pt x="158495" y="237743"/>
                </a:lnTo>
                <a:lnTo>
                  <a:pt x="158495" y="0"/>
                </a:lnTo>
                <a:lnTo>
                  <a:pt x="0" y="0"/>
                </a:lnTo>
                <a:lnTo>
                  <a:pt x="0" y="2377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3459479" y="2289048"/>
            <a:ext cx="158750" cy="238125"/>
          </a:xfrm>
          <a:custGeom>
            <a:avLst/>
            <a:gdLst/>
            <a:ahLst/>
            <a:cxnLst/>
            <a:rect l="l" t="t" r="r" b="b"/>
            <a:pathLst>
              <a:path w="158750" h="238125">
                <a:moveTo>
                  <a:pt x="0" y="237743"/>
                </a:moveTo>
                <a:lnTo>
                  <a:pt x="158495" y="237743"/>
                </a:lnTo>
                <a:lnTo>
                  <a:pt x="158495" y="0"/>
                </a:lnTo>
                <a:lnTo>
                  <a:pt x="0" y="0"/>
                </a:lnTo>
                <a:lnTo>
                  <a:pt x="0" y="237743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3459479" y="2520696"/>
            <a:ext cx="433070" cy="85725"/>
          </a:xfrm>
          <a:custGeom>
            <a:avLst/>
            <a:gdLst/>
            <a:ahLst/>
            <a:cxnLst/>
            <a:rect l="l" t="t" r="r" b="b"/>
            <a:pathLst>
              <a:path w="433070" h="85725">
                <a:moveTo>
                  <a:pt x="0" y="85343"/>
                </a:moveTo>
                <a:lnTo>
                  <a:pt x="432815" y="85343"/>
                </a:lnTo>
                <a:lnTo>
                  <a:pt x="432815" y="0"/>
                </a:lnTo>
                <a:lnTo>
                  <a:pt x="0" y="0"/>
                </a:lnTo>
                <a:lnTo>
                  <a:pt x="0" y="853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3459479" y="2520696"/>
            <a:ext cx="433070" cy="85725"/>
          </a:xfrm>
          <a:custGeom>
            <a:avLst/>
            <a:gdLst/>
            <a:ahLst/>
            <a:cxnLst/>
            <a:rect l="l" t="t" r="r" b="b"/>
            <a:pathLst>
              <a:path w="433070" h="85725">
                <a:moveTo>
                  <a:pt x="0" y="85343"/>
                </a:moveTo>
                <a:lnTo>
                  <a:pt x="432815" y="85343"/>
                </a:lnTo>
                <a:lnTo>
                  <a:pt x="432815" y="0"/>
                </a:lnTo>
                <a:lnTo>
                  <a:pt x="0" y="0"/>
                </a:lnTo>
                <a:lnTo>
                  <a:pt x="0" y="85343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3456432" y="2161032"/>
            <a:ext cx="436245" cy="137160"/>
          </a:xfrm>
          <a:custGeom>
            <a:avLst/>
            <a:gdLst/>
            <a:ahLst/>
            <a:cxnLst/>
            <a:rect l="l" t="t" r="r" b="b"/>
            <a:pathLst>
              <a:path w="436245" h="137160">
                <a:moveTo>
                  <a:pt x="0" y="137159"/>
                </a:moveTo>
                <a:lnTo>
                  <a:pt x="435863" y="137159"/>
                </a:lnTo>
                <a:lnTo>
                  <a:pt x="435863" y="0"/>
                </a:lnTo>
                <a:lnTo>
                  <a:pt x="0" y="0"/>
                </a:lnTo>
                <a:lnTo>
                  <a:pt x="0" y="137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3456432" y="2161032"/>
            <a:ext cx="436245" cy="137160"/>
          </a:xfrm>
          <a:custGeom>
            <a:avLst/>
            <a:gdLst/>
            <a:ahLst/>
            <a:cxnLst/>
            <a:rect l="l" t="t" r="r" b="b"/>
            <a:pathLst>
              <a:path w="436245" h="137160">
                <a:moveTo>
                  <a:pt x="0" y="137159"/>
                </a:moveTo>
                <a:lnTo>
                  <a:pt x="435863" y="137159"/>
                </a:lnTo>
                <a:lnTo>
                  <a:pt x="435863" y="0"/>
                </a:lnTo>
                <a:lnTo>
                  <a:pt x="0" y="0"/>
                </a:lnTo>
                <a:lnTo>
                  <a:pt x="0" y="13715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3459479" y="1844040"/>
            <a:ext cx="433070" cy="76200"/>
          </a:xfrm>
          <a:custGeom>
            <a:avLst/>
            <a:gdLst/>
            <a:ahLst/>
            <a:cxnLst/>
            <a:rect l="l" t="t" r="r" b="b"/>
            <a:pathLst>
              <a:path w="433070" h="76200">
                <a:moveTo>
                  <a:pt x="0" y="76199"/>
                </a:moveTo>
                <a:lnTo>
                  <a:pt x="432815" y="76199"/>
                </a:lnTo>
                <a:lnTo>
                  <a:pt x="432815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3459479" y="1844040"/>
            <a:ext cx="433070" cy="76200"/>
          </a:xfrm>
          <a:custGeom>
            <a:avLst/>
            <a:gdLst/>
            <a:ahLst/>
            <a:cxnLst/>
            <a:rect l="l" t="t" r="r" b="b"/>
            <a:pathLst>
              <a:path w="433070" h="76200">
                <a:moveTo>
                  <a:pt x="0" y="76199"/>
                </a:moveTo>
                <a:lnTo>
                  <a:pt x="432815" y="76199"/>
                </a:lnTo>
                <a:lnTo>
                  <a:pt x="432815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4224527" y="1844040"/>
            <a:ext cx="433070" cy="79375"/>
          </a:xfrm>
          <a:custGeom>
            <a:avLst/>
            <a:gdLst/>
            <a:ahLst/>
            <a:cxnLst/>
            <a:rect l="l" t="t" r="r" b="b"/>
            <a:pathLst>
              <a:path w="433070" h="79375">
                <a:moveTo>
                  <a:pt x="0" y="79247"/>
                </a:moveTo>
                <a:lnTo>
                  <a:pt x="432815" y="79247"/>
                </a:lnTo>
                <a:lnTo>
                  <a:pt x="432815" y="0"/>
                </a:lnTo>
                <a:lnTo>
                  <a:pt x="0" y="0"/>
                </a:lnTo>
                <a:lnTo>
                  <a:pt x="0" y="792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4224527" y="1844040"/>
            <a:ext cx="433070" cy="79375"/>
          </a:xfrm>
          <a:custGeom>
            <a:avLst/>
            <a:gdLst/>
            <a:ahLst/>
            <a:cxnLst/>
            <a:rect l="l" t="t" r="r" b="b"/>
            <a:pathLst>
              <a:path w="433070" h="79375">
                <a:moveTo>
                  <a:pt x="0" y="79247"/>
                </a:moveTo>
                <a:lnTo>
                  <a:pt x="432815" y="79247"/>
                </a:lnTo>
                <a:lnTo>
                  <a:pt x="432815" y="0"/>
                </a:lnTo>
                <a:lnTo>
                  <a:pt x="0" y="0"/>
                </a:lnTo>
                <a:lnTo>
                  <a:pt x="0" y="79247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4565903" y="1932432"/>
            <a:ext cx="91440" cy="287020"/>
          </a:xfrm>
          <a:custGeom>
            <a:avLst/>
            <a:gdLst/>
            <a:ahLst/>
            <a:cxnLst/>
            <a:rect l="l" t="t" r="r" b="b"/>
            <a:pathLst>
              <a:path w="91439" h="287019">
                <a:moveTo>
                  <a:pt x="0" y="286511"/>
                </a:moveTo>
                <a:lnTo>
                  <a:pt x="91439" y="286511"/>
                </a:lnTo>
                <a:lnTo>
                  <a:pt x="91439" y="0"/>
                </a:lnTo>
                <a:lnTo>
                  <a:pt x="0" y="0"/>
                </a:lnTo>
                <a:lnTo>
                  <a:pt x="0" y="286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4565903" y="1932432"/>
            <a:ext cx="91440" cy="287020"/>
          </a:xfrm>
          <a:custGeom>
            <a:avLst/>
            <a:gdLst/>
            <a:ahLst/>
            <a:cxnLst/>
            <a:rect l="l" t="t" r="r" b="b"/>
            <a:pathLst>
              <a:path w="91439" h="287019">
                <a:moveTo>
                  <a:pt x="0" y="286511"/>
                </a:moveTo>
                <a:lnTo>
                  <a:pt x="91439" y="286511"/>
                </a:lnTo>
                <a:lnTo>
                  <a:pt x="91439" y="0"/>
                </a:lnTo>
                <a:lnTo>
                  <a:pt x="0" y="0"/>
                </a:lnTo>
                <a:lnTo>
                  <a:pt x="0" y="286511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4236720" y="2225040"/>
            <a:ext cx="539750" cy="60960"/>
          </a:xfrm>
          <a:custGeom>
            <a:avLst/>
            <a:gdLst/>
            <a:ahLst/>
            <a:cxnLst/>
            <a:rect l="l" t="t" r="r" b="b"/>
            <a:pathLst>
              <a:path w="539750" h="60960">
                <a:moveTo>
                  <a:pt x="0" y="60959"/>
                </a:moveTo>
                <a:lnTo>
                  <a:pt x="539495" y="60959"/>
                </a:lnTo>
                <a:lnTo>
                  <a:pt x="539495" y="0"/>
                </a:lnTo>
                <a:lnTo>
                  <a:pt x="0" y="0"/>
                </a:lnTo>
                <a:lnTo>
                  <a:pt x="0" y="609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4236720" y="2225040"/>
            <a:ext cx="539750" cy="60960"/>
          </a:xfrm>
          <a:custGeom>
            <a:avLst/>
            <a:gdLst/>
            <a:ahLst/>
            <a:cxnLst/>
            <a:rect l="l" t="t" r="r" b="b"/>
            <a:pathLst>
              <a:path w="539750" h="60960">
                <a:moveTo>
                  <a:pt x="0" y="60959"/>
                </a:moveTo>
                <a:lnTo>
                  <a:pt x="539495" y="60959"/>
                </a:lnTo>
                <a:lnTo>
                  <a:pt x="539495" y="0"/>
                </a:lnTo>
                <a:lnTo>
                  <a:pt x="0" y="0"/>
                </a:lnTo>
                <a:lnTo>
                  <a:pt x="0" y="6095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4224527" y="2523744"/>
            <a:ext cx="551815" cy="82550"/>
          </a:xfrm>
          <a:custGeom>
            <a:avLst/>
            <a:gdLst/>
            <a:ahLst/>
            <a:cxnLst/>
            <a:rect l="l" t="t" r="r" b="b"/>
            <a:pathLst>
              <a:path w="551814" h="82550">
                <a:moveTo>
                  <a:pt x="0" y="82295"/>
                </a:moveTo>
                <a:lnTo>
                  <a:pt x="551687" y="82295"/>
                </a:lnTo>
                <a:lnTo>
                  <a:pt x="551687" y="0"/>
                </a:lnTo>
                <a:lnTo>
                  <a:pt x="0" y="0"/>
                </a:lnTo>
                <a:lnTo>
                  <a:pt x="0" y="822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4224527" y="2523744"/>
            <a:ext cx="551815" cy="82550"/>
          </a:xfrm>
          <a:custGeom>
            <a:avLst/>
            <a:gdLst/>
            <a:ahLst/>
            <a:cxnLst/>
            <a:rect l="l" t="t" r="r" b="b"/>
            <a:pathLst>
              <a:path w="551814" h="82550">
                <a:moveTo>
                  <a:pt x="0" y="82295"/>
                </a:moveTo>
                <a:lnTo>
                  <a:pt x="551687" y="82295"/>
                </a:lnTo>
                <a:lnTo>
                  <a:pt x="551687" y="0"/>
                </a:lnTo>
                <a:lnTo>
                  <a:pt x="0" y="0"/>
                </a:lnTo>
                <a:lnTo>
                  <a:pt x="0" y="82295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4556759" y="2286000"/>
            <a:ext cx="219710" cy="241300"/>
          </a:xfrm>
          <a:custGeom>
            <a:avLst/>
            <a:gdLst/>
            <a:ahLst/>
            <a:cxnLst/>
            <a:rect l="l" t="t" r="r" b="b"/>
            <a:pathLst>
              <a:path w="219710" h="241300">
                <a:moveTo>
                  <a:pt x="0" y="240791"/>
                </a:moveTo>
                <a:lnTo>
                  <a:pt x="219455" y="240791"/>
                </a:lnTo>
                <a:lnTo>
                  <a:pt x="219455" y="0"/>
                </a:lnTo>
                <a:lnTo>
                  <a:pt x="0" y="0"/>
                </a:lnTo>
                <a:lnTo>
                  <a:pt x="0" y="2407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4556759" y="2286000"/>
            <a:ext cx="219710" cy="241300"/>
          </a:xfrm>
          <a:custGeom>
            <a:avLst/>
            <a:gdLst/>
            <a:ahLst/>
            <a:cxnLst/>
            <a:rect l="l" t="t" r="r" b="b"/>
            <a:pathLst>
              <a:path w="219710" h="241300">
                <a:moveTo>
                  <a:pt x="0" y="240791"/>
                </a:moveTo>
                <a:lnTo>
                  <a:pt x="219455" y="240791"/>
                </a:lnTo>
                <a:lnTo>
                  <a:pt x="219455" y="0"/>
                </a:lnTo>
                <a:lnTo>
                  <a:pt x="0" y="0"/>
                </a:lnTo>
                <a:lnTo>
                  <a:pt x="0" y="240791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6102095" y="1844040"/>
            <a:ext cx="554990" cy="82550"/>
          </a:xfrm>
          <a:custGeom>
            <a:avLst/>
            <a:gdLst/>
            <a:ahLst/>
            <a:cxnLst/>
            <a:rect l="l" t="t" r="r" b="b"/>
            <a:pathLst>
              <a:path w="554990" h="82550">
                <a:moveTo>
                  <a:pt x="0" y="82295"/>
                </a:moveTo>
                <a:lnTo>
                  <a:pt x="554735" y="82295"/>
                </a:lnTo>
                <a:lnTo>
                  <a:pt x="554735" y="0"/>
                </a:lnTo>
                <a:lnTo>
                  <a:pt x="0" y="0"/>
                </a:lnTo>
                <a:lnTo>
                  <a:pt x="0" y="822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6102095" y="1844040"/>
            <a:ext cx="554990" cy="82550"/>
          </a:xfrm>
          <a:custGeom>
            <a:avLst/>
            <a:gdLst/>
            <a:ahLst/>
            <a:cxnLst/>
            <a:rect l="l" t="t" r="r" b="b"/>
            <a:pathLst>
              <a:path w="554990" h="82550">
                <a:moveTo>
                  <a:pt x="0" y="82295"/>
                </a:moveTo>
                <a:lnTo>
                  <a:pt x="554735" y="82295"/>
                </a:lnTo>
                <a:lnTo>
                  <a:pt x="554735" y="0"/>
                </a:lnTo>
                <a:lnTo>
                  <a:pt x="0" y="0"/>
                </a:lnTo>
                <a:lnTo>
                  <a:pt x="0" y="82295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6102095" y="1911096"/>
            <a:ext cx="100965" cy="307975"/>
          </a:xfrm>
          <a:custGeom>
            <a:avLst/>
            <a:gdLst/>
            <a:ahLst/>
            <a:cxnLst/>
            <a:rect l="l" t="t" r="r" b="b"/>
            <a:pathLst>
              <a:path w="100964" h="307975">
                <a:moveTo>
                  <a:pt x="0" y="307847"/>
                </a:moveTo>
                <a:lnTo>
                  <a:pt x="100583" y="307847"/>
                </a:lnTo>
                <a:lnTo>
                  <a:pt x="100583" y="0"/>
                </a:lnTo>
                <a:lnTo>
                  <a:pt x="0" y="0"/>
                </a:lnTo>
                <a:lnTo>
                  <a:pt x="0" y="3078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6102095" y="1911096"/>
            <a:ext cx="100965" cy="307975"/>
          </a:xfrm>
          <a:custGeom>
            <a:avLst/>
            <a:gdLst/>
            <a:ahLst/>
            <a:cxnLst/>
            <a:rect l="l" t="t" r="r" b="b"/>
            <a:pathLst>
              <a:path w="100964" h="307975">
                <a:moveTo>
                  <a:pt x="0" y="307847"/>
                </a:moveTo>
                <a:lnTo>
                  <a:pt x="100583" y="307847"/>
                </a:lnTo>
                <a:lnTo>
                  <a:pt x="100583" y="0"/>
                </a:lnTo>
                <a:lnTo>
                  <a:pt x="0" y="0"/>
                </a:lnTo>
                <a:lnTo>
                  <a:pt x="0" y="307847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6102095" y="2212848"/>
            <a:ext cx="551815" cy="73660"/>
          </a:xfrm>
          <a:custGeom>
            <a:avLst/>
            <a:gdLst/>
            <a:ahLst/>
            <a:cxnLst/>
            <a:rect l="l" t="t" r="r" b="b"/>
            <a:pathLst>
              <a:path w="551815" h="73660">
                <a:moveTo>
                  <a:pt x="0" y="73151"/>
                </a:moveTo>
                <a:lnTo>
                  <a:pt x="551687" y="73151"/>
                </a:lnTo>
                <a:lnTo>
                  <a:pt x="551687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6102095" y="2212848"/>
            <a:ext cx="551815" cy="73660"/>
          </a:xfrm>
          <a:custGeom>
            <a:avLst/>
            <a:gdLst/>
            <a:ahLst/>
            <a:cxnLst/>
            <a:rect l="l" t="t" r="r" b="b"/>
            <a:pathLst>
              <a:path w="551815" h="73660">
                <a:moveTo>
                  <a:pt x="0" y="73151"/>
                </a:moveTo>
                <a:lnTo>
                  <a:pt x="551687" y="73151"/>
                </a:lnTo>
                <a:lnTo>
                  <a:pt x="551687" y="0"/>
                </a:lnTo>
                <a:lnTo>
                  <a:pt x="0" y="0"/>
                </a:lnTo>
                <a:lnTo>
                  <a:pt x="0" y="73151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6544055" y="2295144"/>
            <a:ext cx="109855" cy="226060"/>
          </a:xfrm>
          <a:custGeom>
            <a:avLst/>
            <a:gdLst/>
            <a:ahLst/>
            <a:cxnLst/>
            <a:rect l="l" t="t" r="r" b="b"/>
            <a:pathLst>
              <a:path w="109854" h="226060">
                <a:moveTo>
                  <a:pt x="0" y="225551"/>
                </a:moveTo>
                <a:lnTo>
                  <a:pt x="109727" y="225551"/>
                </a:lnTo>
                <a:lnTo>
                  <a:pt x="109727" y="0"/>
                </a:lnTo>
                <a:lnTo>
                  <a:pt x="0" y="0"/>
                </a:lnTo>
                <a:lnTo>
                  <a:pt x="0" y="2255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6544055" y="2295144"/>
            <a:ext cx="109855" cy="226060"/>
          </a:xfrm>
          <a:custGeom>
            <a:avLst/>
            <a:gdLst/>
            <a:ahLst/>
            <a:cxnLst/>
            <a:rect l="l" t="t" r="r" b="b"/>
            <a:pathLst>
              <a:path w="109854" h="226060">
                <a:moveTo>
                  <a:pt x="0" y="225551"/>
                </a:moveTo>
                <a:lnTo>
                  <a:pt x="109727" y="225551"/>
                </a:lnTo>
                <a:lnTo>
                  <a:pt x="109727" y="0"/>
                </a:lnTo>
                <a:lnTo>
                  <a:pt x="0" y="0"/>
                </a:lnTo>
                <a:lnTo>
                  <a:pt x="0" y="225551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6102095" y="2526792"/>
            <a:ext cx="554990" cy="79375"/>
          </a:xfrm>
          <a:custGeom>
            <a:avLst/>
            <a:gdLst/>
            <a:ahLst/>
            <a:cxnLst/>
            <a:rect l="l" t="t" r="r" b="b"/>
            <a:pathLst>
              <a:path w="554990" h="79375">
                <a:moveTo>
                  <a:pt x="0" y="79247"/>
                </a:moveTo>
                <a:lnTo>
                  <a:pt x="554735" y="79247"/>
                </a:lnTo>
                <a:lnTo>
                  <a:pt x="554735" y="0"/>
                </a:lnTo>
                <a:lnTo>
                  <a:pt x="0" y="0"/>
                </a:lnTo>
                <a:lnTo>
                  <a:pt x="0" y="792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6102095" y="2526792"/>
            <a:ext cx="554990" cy="79375"/>
          </a:xfrm>
          <a:custGeom>
            <a:avLst/>
            <a:gdLst/>
            <a:ahLst/>
            <a:cxnLst/>
            <a:rect l="l" t="t" r="r" b="b"/>
            <a:pathLst>
              <a:path w="554990" h="79375">
                <a:moveTo>
                  <a:pt x="0" y="79247"/>
                </a:moveTo>
                <a:lnTo>
                  <a:pt x="554735" y="79247"/>
                </a:lnTo>
                <a:lnTo>
                  <a:pt x="554735" y="0"/>
                </a:lnTo>
                <a:lnTo>
                  <a:pt x="0" y="0"/>
                </a:lnTo>
                <a:lnTo>
                  <a:pt x="0" y="79247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5111495" y="1847088"/>
            <a:ext cx="106680" cy="676910"/>
          </a:xfrm>
          <a:custGeom>
            <a:avLst/>
            <a:gdLst/>
            <a:ahLst/>
            <a:cxnLst/>
            <a:rect l="l" t="t" r="r" b="b"/>
            <a:pathLst>
              <a:path w="106679" h="676910">
                <a:moveTo>
                  <a:pt x="0" y="676655"/>
                </a:moveTo>
                <a:lnTo>
                  <a:pt x="106679" y="676655"/>
                </a:lnTo>
                <a:lnTo>
                  <a:pt x="106679" y="0"/>
                </a:lnTo>
                <a:lnTo>
                  <a:pt x="0" y="0"/>
                </a:lnTo>
                <a:lnTo>
                  <a:pt x="0" y="6766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5111495" y="1847088"/>
            <a:ext cx="106680" cy="676910"/>
          </a:xfrm>
          <a:custGeom>
            <a:avLst/>
            <a:gdLst/>
            <a:ahLst/>
            <a:cxnLst/>
            <a:rect l="l" t="t" r="r" b="b"/>
            <a:pathLst>
              <a:path w="106679" h="676910">
                <a:moveTo>
                  <a:pt x="0" y="676655"/>
                </a:moveTo>
                <a:lnTo>
                  <a:pt x="106679" y="676655"/>
                </a:lnTo>
                <a:lnTo>
                  <a:pt x="106679" y="0"/>
                </a:lnTo>
                <a:lnTo>
                  <a:pt x="0" y="0"/>
                </a:lnTo>
                <a:lnTo>
                  <a:pt x="0" y="676655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5218176" y="2441448"/>
            <a:ext cx="332740" cy="79375"/>
          </a:xfrm>
          <a:custGeom>
            <a:avLst/>
            <a:gdLst/>
            <a:ahLst/>
            <a:cxnLst/>
            <a:rect l="l" t="t" r="r" b="b"/>
            <a:pathLst>
              <a:path w="332739" h="79375">
                <a:moveTo>
                  <a:pt x="0" y="79247"/>
                </a:moveTo>
                <a:lnTo>
                  <a:pt x="332231" y="79247"/>
                </a:lnTo>
                <a:lnTo>
                  <a:pt x="332231" y="0"/>
                </a:lnTo>
                <a:lnTo>
                  <a:pt x="0" y="0"/>
                </a:lnTo>
                <a:lnTo>
                  <a:pt x="0" y="792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5218176" y="2441448"/>
            <a:ext cx="332740" cy="79375"/>
          </a:xfrm>
          <a:custGeom>
            <a:avLst/>
            <a:gdLst/>
            <a:ahLst/>
            <a:cxnLst/>
            <a:rect l="l" t="t" r="r" b="b"/>
            <a:pathLst>
              <a:path w="332739" h="79375">
                <a:moveTo>
                  <a:pt x="0" y="79247"/>
                </a:moveTo>
                <a:lnTo>
                  <a:pt x="332231" y="79247"/>
                </a:lnTo>
                <a:lnTo>
                  <a:pt x="332231" y="0"/>
                </a:lnTo>
                <a:lnTo>
                  <a:pt x="0" y="0"/>
                </a:lnTo>
                <a:lnTo>
                  <a:pt x="0" y="79247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5550407" y="2295144"/>
            <a:ext cx="219710" cy="304800"/>
          </a:xfrm>
          <a:custGeom>
            <a:avLst/>
            <a:gdLst/>
            <a:ahLst/>
            <a:cxnLst/>
            <a:rect l="l" t="t" r="r" b="b"/>
            <a:pathLst>
              <a:path w="219710" h="304800">
                <a:moveTo>
                  <a:pt x="0" y="304799"/>
                </a:moveTo>
                <a:lnTo>
                  <a:pt x="219455" y="304799"/>
                </a:lnTo>
                <a:lnTo>
                  <a:pt x="219455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5550407" y="2295144"/>
            <a:ext cx="219710" cy="304800"/>
          </a:xfrm>
          <a:custGeom>
            <a:avLst/>
            <a:gdLst/>
            <a:ahLst/>
            <a:cxnLst/>
            <a:rect l="l" t="t" r="r" b="b"/>
            <a:pathLst>
              <a:path w="219710" h="304800">
                <a:moveTo>
                  <a:pt x="0" y="304799"/>
                </a:moveTo>
                <a:lnTo>
                  <a:pt x="219455" y="304799"/>
                </a:lnTo>
                <a:lnTo>
                  <a:pt x="219455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5443727" y="4459223"/>
            <a:ext cx="329565" cy="307975"/>
          </a:xfrm>
          <a:custGeom>
            <a:avLst/>
            <a:gdLst/>
            <a:ahLst/>
            <a:cxnLst/>
            <a:rect l="l" t="t" r="r" b="b"/>
            <a:pathLst>
              <a:path w="329564" h="307975">
                <a:moveTo>
                  <a:pt x="0" y="307847"/>
                </a:moveTo>
                <a:lnTo>
                  <a:pt x="329183" y="307847"/>
                </a:lnTo>
                <a:lnTo>
                  <a:pt x="329183" y="0"/>
                </a:lnTo>
                <a:lnTo>
                  <a:pt x="0" y="0"/>
                </a:lnTo>
                <a:lnTo>
                  <a:pt x="0" y="3078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5443727" y="4459223"/>
            <a:ext cx="329565" cy="307975"/>
          </a:xfrm>
          <a:custGeom>
            <a:avLst/>
            <a:gdLst/>
            <a:ahLst/>
            <a:cxnLst/>
            <a:rect l="l" t="t" r="r" b="b"/>
            <a:pathLst>
              <a:path w="329564" h="307975">
                <a:moveTo>
                  <a:pt x="0" y="307847"/>
                </a:moveTo>
                <a:lnTo>
                  <a:pt x="329183" y="307847"/>
                </a:lnTo>
                <a:lnTo>
                  <a:pt x="329183" y="0"/>
                </a:lnTo>
                <a:lnTo>
                  <a:pt x="0" y="0"/>
                </a:lnTo>
                <a:lnTo>
                  <a:pt x="0" y="307847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7528559" y="1697736"/>
            <a:ext cx="0" cy="3264535"/>
          </a:xfrm>
          <a:custGeom>
            <a:avLst/>
            <a:gdLst/>
            <a:ahLst/>
            <a:cxnLst/>
            <a:rect l="l" t="t" r="r" b="b"/>
            <a:pathLst>
              <a:path h="3264535">
                <a:moveTo>
                  <a:pt x="0" y="0"/>
                </a:moveTo>
                <a:lnTo>
                  <a:pt x="0" y="3264407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 txBox="1"/>
          <p:nvPr/>
        </p:nvSpPr>
        <p:spPr>
          <a:xfrm>
            <a:off x="977900" y="825059"/>
            <a:ext cx="6403340" cy="35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70885" algn="l"/>
                <a:tab pos="4045585" algn="l"/>
              </a:tabLst>
            </a:pPr>
            <a:r>
              <a:rPr sz="2800" b="1" spc="32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8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2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800" b="1" spc="3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800" b="1" spc="27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800" b="1" spc="3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b="1" spc="3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800" b="1" spc="3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b="1" spc="8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800" b="1" spc="3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b="1" spc="28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r	</a:t>
            </a:r>
            <a:r>
              <a:rPr sz="2800" b="1" spc="1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800" b="1" spc="3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t	(</a:t>
            </a:r>
            <a:r>
              <a:rPr sz="2800" b="1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800" b="1" spc="-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2800" b="1" spc="-3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800" b="1" spc="2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10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800" b="1" spc="2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800" b="1" spc="27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b="1" spc="-4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460" name="object 460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157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61" name="object 46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462" name="object 46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463" name="object 46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22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68939"/>
            <a:ext cx="5076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90">
              <a:lnSpc>
                <a:spcPct val="100000"/>
              </a:lnSpc>
            </a:pPr>
            <a:r>
              <a:rPr spc="330" dirty="0"/>
              <a:t>D</a:t>
            </a:r>
            <a:r>
              <a:rPr spc="175" dirty="0"/>
              <a:t>i</a:t>
            </a:r>
            <a:r>
              <a:rPr spc="285" dirty="0"/>
              <a:t>g</a:t>
            </a:r>
            <a:r>
              <a:rPr spc="175" dirty="0"/>
              <a:t>i</a:t>
            </a:r>
            <a:r>
              <a:rPr spc="-15" dirty="0"/>
              <a:t>t</a:t>
            </a:r>
            <a:r>
              <a:rPr spc="-465" dirty="0"/>
              <a:t> </a:t>
            </a:r>
            <a:r>
              <a:rPr spc="175" dirty="0"/>
              <a:t>i</a:t>
            </a:r>
            <a:r>
              <a:rPr spc="300" dirty="0"/>
              <a:t>z</a:t>
            </a:r>
            <a:r>
              <a:rPr spc="315" dirty="0"/>
              <a:t>e</a:t>
            </a:r>
            <a:r>
              <a:rPr spc="-15" dirty="0"/>
              <a:t>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157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23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19861" y="1789696"/>
            <a:ext cx="7186295" cy="3052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</a:t>
            </a:r>
            <a:r>
              <a:rPr sz="2000" u="sng" spc="-15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u="sng" spc="-3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npu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(d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3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z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ng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)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3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res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ng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3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4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fo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rs</a:t>
            </a:r>
            <a:endParaRPr sz="2000" u="sng">
              <a:latin typeface="Verdana"/>
              <a:cs typeface="Verdana"/>
            </a:endParaRPr>
          </a:p>
          <a:p>
            <a:pPr marL="356870" marR="208915" indent="-344805">
              <a:lnSpc>
                <a:spcPct val="100000"/>
              </a:lnSpc>
              <a:spcBef>
                <a:spcPts val="1055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1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4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2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(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D)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ng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eer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gn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bu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il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ing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al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4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0" dirty="0">
                <a:solidFill>
                  <a:srgbClr val="323232"/>
                </a:solidFill>
                <a:latin typeface="Verdana"/>
                <a:cs typeface="Verdana"/>
              </a:rPr>
              <a:t>c.</a:t>
            </a:r>
            <a:endParaRPr sz="2000">
              <a:latin typeface="Verdana"/>
              <a:cs typeface="Verdana"/>
            </a:endParaRPr>
          </a:p>
          <a:p>
            <a:pPr marL="356870" marR="10160" indent="-344805">
              <a:lnSpc>
                <a:spcPct val="100000"/>
              </a:lnSpc>
              <a:spcBef>
                <a:spcPts val="1080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2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ph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4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fo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(G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S)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z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ava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rm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68939"/>
            <a:ext cx="5076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05600" y="1600200"/>
            <a:ext cx="3262629" cy="156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igiti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z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blet</a:t>
            </a:r>
            <a:endParaRPr sz="1800">
              <a:latin typeface="Verdana"/>
              <a:cs typeface="Verdana"/>
            </a:endParaRPr>
          </a:p>
          <a:p>
            <a:pPr marL="1012190" marR="5080">
              <a:lnSpc>
                <a:spcPct val="100000"/>
              </a:lnSpc>
              <a:spcBef>
                <a:spcPts val="765"/>
              </a:spcBef>
            </a:pPr>
            <a:r>
              <a:rPr sz="18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2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rm</a:t>
            </a:r>
            <a:r>
              <a:rPr sz="18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1800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cr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ss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-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rs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or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2650">
              <a:latin typeface="Times New Roman"/>
              <a:cs typeface="Times New Roman"/>
            </a:endParaRPr>
          </a:p>
          <a:p>
            <a:pPr marL="1670685">
              <a:lnSpc>
                <a:spcPct val="100000"/>
              </a:lnSpc>
            </a:pPr>
            <a:r>
              <a:rPr sz="1800" spc="-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bl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top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8" name="object 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90">
              <a:lnSpc>
                <a:spcPct val="100000"/>
              </a:lnSpc>
            </a:pPr>
            <a:r>
              <a:rPr spc="-25" dirty="0"/>
              <a:t>A</a:t>
            </a:r>
            <a:r>
              <a:rPr spc="385" dirty="0"/>
              <a:t> </a:t>
            </a:r>
            <a:r>
              <a:rPr spc="330" dirty="0"/>
              <a:t>D</a:t>
            </a:r>
            <a:r>
              <a:rPr spc="175" dirty="0"/>
              <a:t>i</a:t>
            </a:r>
            <a:r>
              <a:rPr spc="285" dirty="0"/>
              <a:t>g</a:t>
            </a:r>
            <a:r>
              <a:rPr spc="175" dirty="0"/>
              <a:t>i</a:t>
            </a:r>
            <a:r>
              <a:rPr spc="-15" dirty="0"/>
              <a:t>t</a:t>
            </a:r>
            <a:r>
              <a:rPr spc="-465" dirty="0"/>
              <a:t> </a:t>
            </a:r>
            <a:r>
              <a:rPr spc="200" dirty="0"/>
              <a:t>i</a:t>
            </a:r>
            <a:r>
              <a:rPr spc="280" dirty="0"/>
              <a:t>z</a:t>
            </a:r>
            <a:r>
              <a:rPr spc="315" dirty="0"/>
              <a:t>e</a:t>
            </a:r>
            <a:r>
              <a:rPr spc="-15" dirty="0"/>
              <a:t>r</a:t>
            </a:r>
          </a:p>
        </p:txBody>
      </p:sp>
      <p:sp>
        <p:nvSpPr>
          <p:cNvPr id="79" name="object 79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158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0" name="object 8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1" name="object 8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82" name="object 8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24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  <p:pic>
        <p:nvPicPr>
          <p:cNvPr id="65540" name="Picture 4" descr="Image result for digitiz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1600200"/>
            <a:ext cx="6096000" cy="457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62660" y="787416"/>
            <a:ext cx="5189220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604260" algn="l"/>
              </a:tabLst>
            </a:pPr>
            <a:r>
              <a:rPr sz="3200" b="1" spc="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2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8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5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33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8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200" b="1" spc="-3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8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3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3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19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28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158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25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44245" y="1780552"/>
            <a:ext cx="7403465" cy="41165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3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av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pp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fo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ppl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fo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he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u="sng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ed</a:t>
            </a:r>
            <a:endParaRPr sz="2000" u="sng">
              <a:latin typeface="Verdana"/>
              <a:cs typeface="Verdana"/>
            </a:endParaRPr>
          </a:p>
          <a:p>
            <a:pPr marL="356870" marR="684530" indent="-344805">
              <a:lnSpc>
                <a:spcPct val="100000"/>
              </a:lnSpc>
              <a:spcBef>
                <a:spcPts val="1080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-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20" dirty="0">
                <a:solidFill>
                  <a:srgbClr val="323232"/>
                </a:solidFill>
                <a:latin typeface="Verdana"/>
                <a:cs typeface="Verdana"/>
              </a:rPr>
              <a:t>(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nn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)</a:t>
            </a:r>
            <a:r>
              <a:rPr sz="2000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or</a:t>
            </a:r>
            <a:r>
              <a:rPr sz="2000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ss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ng</a:t>
            </a:r>
            <a:endParaRPr sz="2000">
              <a:latin typeface="Verdana"/>
              <a:cs typeface="Verdana"/>
            </a:endParaRPr>
          </a:p>
          <a:p>
            <a:pPr marL="356870" marR="327660" indent="-344805">
              <a:lnSpc>
                <a:spcPct val="100000"/>
              </a:lnSpc>
              <a:spcBef>
                <a:spcPts val="1080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rec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2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0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em</a:t>
            </a:r>
            <a:endParaRPr sz="2000">
              <a:latin typeface="Verdana"/>
              <a:cs typeface="Verdana"/>
            </a:endParaRPr>
          </a:p>
          <a:p>
            <a:pPr marL="356870" marR="260350" indent="-344805">
              <a:lnSpc>
                <a:spcPct val="100000"/>
              </a:lnSpc>
              <a:spcBef>
                <a:spcPts val="1080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2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ks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ut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5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hin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(A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TM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)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z</a:t>
            </a:r>
            <a:r>
              <a:rPr sz="2000" spc="-4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ntr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ll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cc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of</a:t>
            </a:r>
            <a:r>
              <a:rPr sz="2000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ur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as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65708" y="772176"/>
            <a:ext cx="6403340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93239" algn="l"/>
                <a:tab pos="4646295" algn="l"/>
              </a:tabLst>
            </a:pPr>
            <a:r>
              <a:rPr sz="3200" b="1" spc="1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28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3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8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16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3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8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23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26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3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200" b="1" spc="3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29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1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158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26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2909" y="1789696"/>
            <a:ext cx="6940550" cy="19877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u="sng" spc="-3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npu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that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ow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npu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0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ak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it</a:t>
            </a:r>
            <a:endParaRPr sz="2000" u="sng">
              <a:latin typeface="Verdana"/>
              <a:cs typeface="Verdana"/>
            </a:endParaRPr>
          </a:p>
          <a:p>
            <a:pPr marL="356870" marR="5080" indent="-344805">
              <a:lnSpc>
                <a:spcPct val="100000"/>
              </a:lnSpc>
              <a:spcBef>
                <a:spcPts val="1055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’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gn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li</a:t>
            </a:r>
            <a:r>
              <a:rPr sz="2000" u="sng" spc="-4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cc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pt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hi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4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k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nd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qu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ta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68939"/>
            <a:ext cx="5076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83996" y="852354"/>
            <a:ext cx="64839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63370" algn="l"/>
                <a:tab pos="2900680" algn="l"/>
                <a:tab pos="5040630" algn="l"/>
              </a:tabLst>
            </a:pPr>
            <a:r>
              <a:rPr sz="2400" b="1" spc="17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22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400" b="1" spc="21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400" b="1" spc="2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spc="2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18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f	</a:t>
            </a:r>
            <a:r>
              <a:rPr sz="2400" b="1" spc="1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spc="21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400" b="1" spc="27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2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7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h	</a:t>
            </a:r>
            <a:r>
              <a:rPr sz="2400" b="1" spc="1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b="1" spc="2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7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b="1" spc="18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spc="2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400" b="1" spc="2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1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-3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1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spc="18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n	</a:t>
            </a:r>
            <a:r>
              <a:rPr sz="2400" b="1" spc="1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spc="22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400" b="1" spc="8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-3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26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400" b="1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158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27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6044" y="1488579"/>
            <a:ext cx="8286115" cy="2895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i="1" dirty="0">
                <a:solidFill>
                  <a:srgbClr val="4D4D4D"/>
                </a:solidFill>
                <a:latin typeface="Arial"/>
                <a:cs typeface="Arial"/>
              </a:rPr>
              <a:t>(</a:t>
            </a:r>
            <a:r>
              <a:rPr sz="1000" i="1" spc="-16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000" i="1" spc="-35" dirty="0">
                <a:solidFill>
                  <a:srgbClr val="4D4D4D"/>
                </a:solidFill>
                <a:latin typeface="Arial"/>
                <a:cs typeface="Arial"/>
              </a:rPr>
              <a:t>C</a:t>
            </a:r>
            <a:r>
              <a:rPr sz="1000" i="1" spc="40" dirty="0">
                <a:solidFill>
                  <a:srgbClr val="4D4D4D"/>
                </a:solidFill>
                <a:latin typeface="Arial"/>
                <a:cs typeface="Arial"/>
              </a:rPr>
              <a:t>o</a:t>
            </a:r>
            <a:r>
              <a:rPr sz="1000" i="1" spc="85" dirty="0">
                <a:solidFill>
                  <a:srgbClr val="4D4D4D"/>
                </a:solidFill>
                <a:latin typeface="Arial"/>
                <a:cs typeface="Arial"/>
              </a:rPr>
              <a:t>n</a:t>
            </a:r>
            <a:r>
              <a:rPr sz="1000" i="1" spc="125" dirty="0">
                <a:solidFill>
                  <a:srgbClr val="4D4D4D"/>
                </a:solidFill>
                <a:latin typeface="Arial"/>
                <a:cs typeface="Arial"/>
              </a:rPr>
              <a:t>t</a:t>
            </a:r>
            <a:r>
              <a:rPr sz="1000" i="1" spc="60" dirty="0">
                <a:solidFill>
                  <a:srgbClr val="4D4D4D"/>
                </a:solidFill>
                <a:latin typeface="Arial"/>
                <a:cs typeface="Arial"/>
              </a:rPr>
              <a:t>in</a:t>
            </a:r>
            <a:r>
              <a:rPr sz="1000" i="1" spc="85" dirty="0">
                <a:solidFill>
                  <a:srgbClr val="4D4D4D"/>
                </a:solidFill>
                <a:latin typeface="Arial"/>
                <a:cs typeface="Arial"/>
              </a:rPr>
              <a:t>u</a:t>
            </a:r>
            <a:r>
              <a:rPr sz="1000" i="1" spc="40" dirty="0">
                <a:solidFill>
                  <a:srgbClr val="4D4D4D"/>
                </a:solidFill>
                <a:latin typeface="Arial"/>
                <a:cs typeface="Arial"/>
              </a:rPr>
              <a:t>e</a:t>
            </a:r>
            <a:r>
              <a:rPr sz="1000" i="1" dirty="0">
                <a:solidFill>
                  <a:srgbClr val="4D4D4D"/>
                </a:solidFill>
                <a:latin typeface="Arial"/>
                <a:cs typeface="Arial"/>
              </a:rPr>
              <a:t>d</a:t>
            </a:r>
            <a:r>
              <a:rPr sz="1000" i="1" spc="125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000" i="1" spc="75" dirty="0">
                <a:solidFill>
                  <a:srgbClr val="4D4D4D"/>
                </a:solidFill>
                <a:latin typeface="Arial"/>
                <a:cs typeface="Arial"/>
              </a:rPr>
              <a:t>f</a:t>
            </a:r>
            <a:r>
              <a:rPr sz="1000" i="1" spc="90" dirty="0">
                <a:solidFill>
                  <a:srgbClr val="4D4D4D"/>
                </a:solidFill>
                <a:latin typeface="Arial"/>
                <a:cs typeface="Arial"/>
              </a:rPr>
              <a:t>r</a:t>
            </a:r>
            <a:r>
              <a:rPr sz="1000" i="1" spc="35" dirty="0">
                <a:solidFill>
                  <a:srgbClr val="4D4D4D"/>
                </a:solidFill>
                <a:latin typeface="Arial"/>
                <a:cs typeface="Arial"/>
              </a:rPr>
              <a:t>o</a:t>
            </a:r>
            <a:r>
              <a:rPr sz="1000" i="1" dirty="0">
                <a:solidFill>
                  <a:srgbClr val="4D4D4D"/>
                </a:solidFill>
                <a:latin typeface="Arial"/>
                <a:cs typeface="Arial"/>
              </a:rPr>
              <a:t>m </a:t>
            </a:r>
            <a:r>
              <a:rPr sz="1000" i="1" spc="-55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000" i="1" spc="65" dirty="0">
                <a:solidFill>
                  <a:srgbClr val="4D4D4D"/>
                </a:solidFill>
                <a:latin typeface="Arial"/>
                <a:cs typeface="Arial"/>
              </a:rPr>
              <a:t>p</a:t>
            </a:r>
            <a:r>
              <a:rPr sz="1000" i="1" spc="90" dirty="0">
                <a:solidFill>
                  <a:srgbClr val="4D4D4D"/>
                </a:solidFill>
                <a:latin typeface="Arial"/>
                <a:cs typeface="Arial"/>
              </a:rPr>
              <a:t>r</a:t>
            </a:r>
            <a:r>
              <a:rPr sz="1000" i="1" spc="15" dirty="0">
                <a:solidFill>
                  <a:srgbClr val="4D4D4D"/>
                </a:solidFill>
                <a:latin typeface="Arial"/>
                <a:cs typeface="Arial"/>
              </a:rPr>
              <a:t>e</a:t>
            </a:r>
            <a:r>
              <a:rPr sz="1000" i="1" spc="90" dirty="0">
                <a:solidFill>
                  <a:srgbClr val="4D4D4D"/>
                </a:solidFill>
                <a:latin typeface="Arial"/>
                <a:cs typeface="Arial"/>
              </a:rPr>
              <a:t>v</a:t>
            </a:r>
            <a:r>
              <a:rPr sz="1000" i="1" spc="60" dirty="0">
                <a:solidFill>
                  <a:srgbClr val="4D4D4D"/>
                </a:solidFill>
                <a:latin typeface="Arial"/>
                <a:cs typeface="Arial"/>
              </a:rPr>
              <a:t>i</a:t>
            </a:r>
            <a:r>
              <a:rPr sz="1000" i="1" spc="35" dirty="0">
                <a:solidFill>
                  <a:srgbClr val="4D4D4D"/>
                </a:solidFill>
                <a:latin typeface="Arial"/>
                <a:cs typeface="Arial"/>
              </a:rPr>
              <a:t>o</a:t>
            </a:r>
            <a:r>
              <a:rPr sz="1000" i="1" spc="85" dirty="0">
                <a:solidFill>
                  <a:srgbClr val="4D4D4D"/>
                </a:solidFill>
                <a:latin typeface="Arial"/>
                <a:cs typeface="Arial"/>
              </a:rPr>
              <a:t>u</a:t>
            </a:r>
            <a:r>
              <a:rPr sz="1000" i="1" dirty="0">
                <a:solidFill>
                  <a:srgbClr val="4D4D4D"/>
                </a:solidFill>
                <a:latin typeface="Arial"/>
                <a:cs typeface="Arial"/>
              </a:rPr>
              <a:t>s</a:t>
            </a:r>
            <a:r>
              <a:rPr sz="1000" i="1" spc="8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4D4D4D"/>
                </a:solidFill>
                <a:latin typeface="Arial"/>
                <a:cs typeface="Arial"/>
              </a:rPr>
              <a:t>s</a:t>
            </a:r>
            <a:r>
              <a:rPr sz="1000" i="1" spc="60" dirty="0">
                <a:solidFill>
                  <a:srgbClr val="4D4D4D"/>
                </a:solidFill>
                <a:latin typeface="Arial"/>
                <a:cs typeface="Arial"/>
              </a:rPr>
              <a:t>li</a:t>
            </a:r>
            <a:r>
              <a:rPr sz="1000" i="1" spc="65" dirty="0">
                <a:solidFill>
                  <a:srgbClr val="4D4D4D"/>
                </a:solidFill>
                <a:latin typeface="Arial"/>
                <a:cs typeface="Arial"/>
              </a:rPr>
              <a:t>d</a:t>
            </a:r>
            <a:r>
              <a:rPr sz="1000" i="1" spc="40" dirty="0">
                <a:solidFill>
                  <a:srgbClr val="4D4D4D"/>
                </a:solidFill>
                <a:latin typeface="Arial"/>
                <a:cs typeface="Arial"/>
              </a:rPr>
              <a:t>e</a:t>
            </a:r>
            <a:r>
              <a:rPr sz="1000" i="1" spc="75" dirty="0">
                <a:solidFill>
                  <a:srgbClr val="4D4D4D"/>
                </a:solidFill>
                <a:latin typeface="Arial"/>
                <a:cs typeface="Arial"/>
              </a:rPr>
              <a:t>..</a:t>
            </a:r>
            <a:r>
              <a:rPr sz="1000" i="1" dirty="0">
                <a:solidFill>
                  <a:srgbClr val="4D4D4D"/>
                </a:solidFill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900">
              <a:latin typeface="Times New Roman"/>
              <a:cs typeface="Times New Roman"/>
            </a:endParaRPr>
          </a:p>
          <a:p>
            <a:pPr marL="1173480" marR="5080" indent="-344805">
              <a:lnSpc>
                <a:spcPct val="100000"/>
              </a:lnSpc>
              <a:tabLst>
                <a:tab pos="1173480" algn="l"/>
                <a:tab pos="1502410" algn="l"/>
                <a:tab pos="2428875" algn="l"/>
                <a:tab pos="284734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i="1" spc="2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000" i="1" spc="1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000" i="1" spc="14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000" i="1" spc="125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000" i="1" spc="10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000" i="1" spc="-1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000" i="1" spc="20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spc="175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2000" i="1" spc="7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000" i="1" spc="16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000" i="1" spc="-1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000" i="1" dirty="0">
                <a:solidFill>
                  <a:srgbClr val="323232"/>
                </a:solidFill>
                <a:latin typeface="Arial"/>
                <a:cs typeface="Arial"/>
              </a:rPr>
              <a:t>	</a:t>
            </a:r>
            <a:r>
              <a:rPr sz="2000" i="1" spc="190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2000" i="1" spc="50" dirty="0">
                <a:solidFill>
                  <a:srgbClr val="323232"/>
                </a:solidFill>
                <a:latin typeface="Arial"/>
                <a:cs typeface="Arial"/>
              </a:rPr>
              <a:t>ec</a:t>
            </a:r>
            <a:r>
              <a:rPr sz="2000" i="1" spc="75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2000" i="1" spc="125" dirty="0">
                <a:solidFill>
                  <a:srgbClr val="323232"/>
                </a:solidFill>
                <a:latin typeface="Arial"/>
                <a:cs typeface="Arial"/>
              </a:rPr>
              <a:t>g</a:t>
            </a:r>
            <a:r>
              <a:rPr sz="2000" i="1" spc="145" dirty="0">
                <a:solidFill>
                  <a:srgbClr val="323232"/>
                </a:solidFill>
                <a:latin typeface="Arial"/>
                <a:cs typeface="Arial"/>
              </a:rPr>
              <a:t>n</a:t>
            </a:r>
            <a:r>
              <a:rPr sz="2000" i="1" spc="100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2000" i="1" spc="225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2000" i="1" spc="100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2000" i="1" spc="75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2000" i="1" spc="-15" dirty="0">
                <a:solidFill>
                  <a:srgbClr val="323232"/>
                </a:solidFill>
                <a:latin typeface="Arial"/>
                <a:cs typeface="Arial"/>
              </a:rPr>
              <a:t>n</a:t>
            </a:r>
            <a:r>
              <a:rPr sz="2000" i="1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i="1" spc="-254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i="1" spc="25" dirty="0">
                <a:solidFill>
                  <a:srgbClr val="323232"/>
                </a:solidFill>
                <a:latin typeface="Arial"/>
                <a:cs typeface="Arial"/>
              </a:rPr>
              <a:t>s</a:t>
            </a:r>
            <a:r>
              <a:rPr sz="2000" i="1" spc="170" dirty="0">
                <a:solidFill>
                  <a:srgbClr val="323232"/>
                </a:solidFill>
                <a:latin typeface="Arial"/>
                <a:cs typeface="Arial"/>
              </a:rPr>
              <a:t>y</a:t>
            </a:r>
            <a:r>
              <a:rPr sz="2000" i="1" spc="25" dirty="0">
                <a:solidFill>
                  <a:srgbClr val="323232"/>
                </a:solidFill>
                <a:latin typeface="Arial"/>
                <a:cs typeface="Arial"/>
              </a:rPr>
              <a:t>s</a:t>
            </a:r>
            <a:r>
              <a:rPr sz="2000" i="1" spc="225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2000" i="1" spc="75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2000" i="1" spc="260" dirty="0">
                <a:solidFill>
                  <a:srgbClr val="323232"/>
                </a:solidFill>
                <a:latin typeface="Arial"/>
                <a:cs typeface="Arial"/>
              </a:rPr>
              <a:t>m</a:t>
            </a:r>
            <a:r>
              <a:rPr sz="2000" i="1" spc="-10" dirty="0">
                <a:solidFill>
                  <a:srgbClr val="323232"/>
                </a:solidFill>
                <a:latin typeface="Arial"/>
                <a:cs typeface="Arial"/>
              </a:rPr>
              <a:t>s</a:t>
            </a:r>
            <a:r>
              <a:rPr sz="2000" i="1" spc="16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gn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z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k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or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2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S,</a:t>
            </a:r>
            <a:r>
              <a:rPr sz="2000" spc="2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P,</a:t>
            </a:r>
            <a:r>
              <a:rPr sz="2000" spc="2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at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.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Sp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0" dirty="0">
                <a:solidFill>
                  <a:srgbClr val="323232"/>
                </a:solidFill>
                <a:latin typeface="Verdana"/>
                <a:cs typeface="Verdana"/>
              </a:rPr>
              <a:t>k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-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of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pe</a:t>
            </a:r>
            <a:endParaRPr sz="2000">
              <a:latin typeface="Verdana"/>
              <a:cs typeface="Verdana"/>
            </a:endParaRPr>
          </a:p>
          <a:p>
            <a:pPr marL="1173480" marR="220979" indent="-344805">
              <a:lnSpc>
                <a:spcPct val="100000"/>
              </a:lnSpc>
              <a:spcBef>
                <a:spcPts val="1080"/>
              </a:spcBef>
              <a:tabLst>
                <a:tab pos="1173480" algn="l"/>
                <a:tab pos="231013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i="1" spc="-6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000" i="1" spc="7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000" i="1" spc="14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000" i="1" spc="22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000" i="1" spc="1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000" i="1" spc="145" dirty="0">
                <a:solidFill>
                  <a:srgbClr val="FF0000"/>
                </a:solidFill>
                <a:latin typeface="Arial"/>
                <a:cs typeface="Arial"/>
              </a:rPr>
              <a:t>nu</a:t>
            </a:r>
            <a:r>
              <a:rPr sz="2000" i="1" spc="7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000" i="1" spc="145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000" i="1" spc="-1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000" i="1" spc="1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spc="2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000" i="1" spc="12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000" i="1" spc="50" dirty="0">
                <a:solidFill>
                  <a:srgbClr val="FF0000"/>
                </a:solidFill>
                <a:latin typeface="Arial"/>
                <a:cs typeface="Arial"/>
              </a:rPr>
              <a:t>ee</a:t>
            </a:r>
            <a:r>
              <a:rPr sz="2000" i="1" spc="2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000" i="1" spc="-15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spc="-22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spc="165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2000" i="1" spc="50" dirty="0">
                <a:solidFill>
                  <a:srgbClr val="323232"/>
                </a:solidFill>
                <a:latin typeface="Arial"/>
                <a:cs typeface="Arial"/>
              </a:rPr>
              <a:t>ec</a:t>
            </a:r>
            <a:r>
              <a:rPr sz="2000" i="1" spc="100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2000" i="1" spc="125" dirty="0">
                <a:solidFill>
                  <a:srgbClr val="323232"/>
                </a:solidFill>
                <a:latin typeface="Arial"/>
                <a:cs typeface="Arial"/>
              </a:rPr>
              <a:t>g</a:t>
            </a:r>
            <a:r>
              <a:rPr sz="2000" i="1" spc="145" dirty="0">
                <a:solidFill>
                  <a:srgbClr val="323232"/>
                </a:solidFill>
                <a:latin typeface="Arial"/>
                <a:cs typeface="Arial"/>
              </a:rPr>
              <a:t>n</a:t>
            </a:r>
            <a:r>
              <a:rPr sz="2000" i="1" spc="100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2000" i="1" spc="225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2000" i="1" spc="100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2000" i="1" spc="75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2000" i="1" spc="-15" dirty="0">
                <a:solidFill>
                  <a:srgbClr val="323232"/>
                </a:solidFill>
                <a:latin typeface="Arial"/>
                <a:cs typeface="Arial"/>
              </a:rPr>
              <a:t>n</a:t>
            </a:r>
            <a:r>
              <a:rPr sz="2000" i="1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i="1" spc="-254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i="1" spc="25" dirty="0">
                <a:solidFill>
                  <a:srgbClr val="323232"/>
                </a:solidFill>
                <a:latin typeface="Arial"/>
                <a:cs typeface="Arial"/>
              </a:rPr>
              <a:t>s</a:t>
            </a:r>
            <a:r>
              <a:rPr sz="2000" i="1" spc="170" dirty="0">
                <a:solidFill>
                  <a:srgbClr val="323232"/>
                </a:solidFill>
                <a:latin typeface="Arial"/>
                <a:cs typeface="Arial"/>
              </a:rPr>
              <a:t>y</a:t>
            </a:r>
            <a:r>
              <a:rPr sz="2000" i="1" spc="25" dirty="0">
                <a:solidFill>
                  <a:srgbClr val="323232"/>
                </a:solidFill>
                <a:latin typeface="Arial"/>
                <a:cs typeface="Arial"/>
              </a:rPr>
              <a:t>s</a:t>
            </a:r>
            <a:r>
              <a:rPr sz="2000" i="1" spc="225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2000" i="1" spc="50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2000" i="1" spc="260" dirty="0">
                <a:solidFill>
                  <a:srgbClr val="323232"/>
                </a:solidFill>
                <a:latin typeface="Arial"/>
                <a:cs typeface="Arial"/>
              </a:rPr>
              <a:t>m</a:t>
            </a:r>
            <a:r>
              <a:rPr sz="2000" i="1" spc="-10" dirty="0">
                <a:solidFill>
                  <a:srgbClr val="323232"/>
                </a:solidFill>
                <a:latin typeface="Arial"/>
                <a:cs typeface="Arial"/>
              </a:rPr>
              <a:t>s</a:t>
            </a:r>
            <a:r>
              <a:rPr sz="2000" i="1" spc="15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gn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z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0" dirty="0">
                <a:solidFill>
                  <a:srgbClr val="323232"/>
                </a:solidFill>
                <a:latin typeface="Verdana"/>
                <a:cs typeface="Verdana"/>
              </a:rPr>
              <a:t>k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229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X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K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.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ms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no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ak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r-</a:t>
            </a:r>
            <a:r>
              <a:rPr sz="2000" spc="-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68939"/>
            <a:ext cx="5076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19861" y="1789696"/>
            <a:ext cx="7681595" cy="3430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94615" indent="-344805">
              <a:lnSpc>
                <a:spcPct val="100000"/>
              </a:lnSpc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nput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in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rso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tu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at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/h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nd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0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/h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x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bj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ct</a:t>
            </a:r>
            <a:endParaRPr sz="2000">
              <a:latin typeface="Verdana"/>
              <a:cs typeface="Verdana"/>
            </a:endParaRPr>
          </a:p>
          <a:p>
            <a:pPr marL="356870" marR="461645" indent="-344805">
              <a:lnSpc>
                <a:spcPct val="100000"/>
              </a:lnSpc>
              <a:spcBef>
                <a:spcPts val="1055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npu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xt</a:t>
            </a:r>
            <a:r>
              <a:rPr sz="2000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ss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endParaRPr sz="2000">
              <a:latin typeface="Verdana"/>
              <a:cs typeface="Verdana"/>
            </a:endParaRPr>
          </a:p>
          <a:p>
            <a:pPr marL="356870" marR="5080" indent="-344805">
              <a:lnSpc>
                <a:spcPct val="100000"/>
              </a:lnSpc>
              <a:spcBef>
                <a:spcPts val="1080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uth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2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nput</a:t>
            </a:r>
            <a:endParaRPr sz="2000">
              <a:latin typeface="Verdana"/>
              <a:cs typeface="Verdana"/>
            </a:endParaRPr>
          </a:p>
          <a:p>
            <a:pPr marL="356870" marR="74295" indent="-344805">
              <a:lnSpc>
                <a:spcPct val="100000"/>
              </a:lnSpc>
              <a:spcBef>
                <a:spcPts val="1080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li</a:t>
            </a:r>
            <a:r>
              <a:rPr sz="2000" spc="-4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nd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4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du</a:t>
            </a:r>
            <a:r>
              <a:rPr sz="2000" spc="-4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it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al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il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159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28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83996" y="852354"/>
            <a:ext cx="629602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70965" algn="l"/>
                <a:tab pos="2710180" algn="l"/>
                <a:tab pos="4852035" algn="l"/>
              </a:tabLst>
            </a:pPr>
            <a:r>
              <a:rPr sz="2400" b="1" spc="2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400" b="1" spc="8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spc="27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spc="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18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f	</a:t>
            </a:r>
            <a:r>
              <a:rPr sz="2400" b="1" spc="1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spc="23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400" b="1" spc="245" dirty="0">
                <a:solidFill>
                  <a:srgbClr val="FFFFFF"/>
                </a:solidFill>
                <a:latin typeface="Arial"/>
                <a:cs typeface="Arial"/>
              </a:rPr>
              <a:t>ee</a:t>
            </a:r>
            <a:r>
              <a:rPr sz="2400" b="1" spc="10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h	</a:t>
            </a:r>
            <a:r>
              <a:rPr sz="2400" b="1" spc="16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b="1" spc="2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7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b="1" spc="18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spc="2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400" b="1" spc="2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1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-3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1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spc="18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n	</a:t>
            </a:r>
            <a:r>
              <a:rPr sz="2400" b="1" spc="1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spc="22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400" b="1" spc="8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-3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26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400" b="1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80948" y="778272"/>
            <a:ext cx="4934585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016885" algn="l"/>
              </a:tabLst>
            </a:pPr>
            <a:r>
              <a:rPr sz="3200" b="1" spc="29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12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200" b="1" spc="-4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26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1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29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3200" b="1" spc="9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spc="-3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159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29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19861" y="1786648"/>
            <a:ext cx="7584440" cy="2128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Al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pt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3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ju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ee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4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bj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.</a:t>
            </a:r>
            <a:endParaRPr sz="2000" u="sng">
              <a:latin typeface="Verdana"/>
              <a:cs typeface="Verdana"/>
            </a:endParaRPr>
          </a:p>
          <a:p>
            <a:pPr marL="356870" marR="61594" indent="-344805">
              <a:lnSpc>
                <a:spcPct val="100000"/>
              </a:lnSpc>
              <a:spcBef>
                <a:spcPts val="1055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u="sng" spc="-3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npu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bj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’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tu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fo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ge</a:t>
            </a:r>
            <a:endParaRPr sz="2000" u="sng">
              <a:latin typeface="Verdana"/>
              <a:cs typeface="Verdana"/>
            </a:endParaRPr>
          </a:p>
          <a:p>
            <a:pPr marL="356870" marR="392430" indent="-344805" algn="just">
              <a:lnSpc>
                <a:spcPct val="100000"/>
              </a:lnSpc>
              <a:spcBef>
                <a:spcPts val="1080"/>
              </a:spcBef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  </a:t>
            </a:r>
            <a:r>
              <a:rPr sz="2000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du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4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that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qu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-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mb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es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22909" y="1809961"/>
            <a:ext cx="5662930" cy="246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2200" b="1" spc="-3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323232"/>
                </a:solidFill>
                <a:latin typeface="Arial"/>
                <a:cs typeface="Arial"/>
              </a:rPr>
              <a:t>n </a:t>
            </a:r>
            <a:r>
              <a:rPr sz="2200" b="1" spc="-24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200" b="1" spc="245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2200" b="1" spc="235" dirty="0">
                <a:solidFill>
                  <a:srgbClr val="323232"/>
                </a:solidFill>
                <a:latin typeface="Arial"/>
                <a:cs typeface="Arial"/>
              </a:rPr>
              <a:t>h</a:t>
            </a:r>
            <a:r>
              <a:rPr sz="2200" b="1" spc="130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2200" b="1" dirty="0">
                <a:solidFill>
                  <a:srgbClr val="323232"/>
                </a:solidFill>
                <a:latin typeface="Arial"/>
                <a:cs typeface="Arial"/>
              </a:rPr>
              <a:t>s</a:t>
            </a:r>
            <a:r>
              <a:rPr sz="2200" b="1" spc="22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200" b="1" spc="40" dirty="0">
                <a:solidFill>
                  <a:srgbClr val="323232"/>
                </a:solidFill>
                <a:latin typeface="Arial"/>
                <a:cs typeface="Arial"/>
              </a:rPr>
              <a:t>c</a:t>
            </a:r>
            <a:r>
              <a:rPr sz="2200" b="1" spc="235" dirty="0">
                <a:solidFill>
                  <a:srgbClr val="323232"/>
                </a:solidFill>
                <a:latin typeface="Arial"/>
                <a:cs typeface="Arial"/>
              </a:rPr>
              <a:t>ha</a:t>
            </a:r>
            <a:r>
              <a:rPr sz="2200" b="1" spc="180" dirty="0">
                <a:solidFill>
                  <a:srgbClr val="323232"/>
                </a:solidFill>
                <a:latin typeface="Arial"/>
                <a:cs typeface="Arial"/>
              </a:rPr>
              <a:t>p</a:t>
            </a:r>
            <a:r>
              <a:rPr sz="2200" b="1" spc="270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2200" b="1" spc="235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2200" b="1" dirty="0">
                <a:solidFill>
                  <a:srgbClr val="323232"/>
                </a:solidFill>
                <a:latin typeface="Arial"/>
                <a:cs typeface="Arial"/>
              </a:rPr>
              <a:t>r </a:t>
            </a:r>
            <a:r>
              <a:rPr sz="2200" b="1" spc="-23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200" b="1" spc="204" dirty="0">
                <a:solidFill>
                  <a:srgbClr val="323232"/>
                </a:solidFill>
                <a:latin typeface="Arial"/>
                <a:cs typeface="Arial"/>
              </a:rPr>
              <a:t>y</a:t>
            </a:r>
            <a:r>
              <a:rPr sz="2200" b="1" spc="135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2200" b="1" dirty="0">
                <a:solidFill>
                  <a:srgbClr val="323232"/>
                </a:solidFill>
                <a:latin typeface="Arial"/>
                <a:cs typeface="Arial"/>
              </a:rPr>
              <a:t>u </a:t>
            </a:r>
            <a:r>
              <a:rPr sz="2200" b="1" spc="-27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323232"/>
                </a:solidFill>
                <a:latin typeface="Arial"/>
                <a:cs typeface="Arial"/>
              </a:rPr>
              <a:t>w</a:t>
            </a:r>
            <a:r>
              <a:rPr sz="2200" b="1" spc="-17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200" b="1" spc="130" dirty="0">
                <a:solidFill>
                  <a:srgbClr val="323232"/>
                </a:solidFill>
                <a:latin typeface="Arial"/>
                <a:cs typeface="Arial"/>
              </a:rPr>
              <a:t>il</a:t>
            </a:r>
            <a:r>
              <a:rPr sz="2200" b="1" dirty="0">
                <a:solidFill>
                  <a:srgbClr val="323232"/>
                </a:solidFill>
                <a:latin typeface="Arial"/>
                <a:cs typeface="Arial"/>
              </a:rPr>
              <a:t>l</a:t>
            </a:r>
            <a:r>
              <a:rPr sz="2200" b="1" spc="26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200" b="1" spc="130" dirty="0">
                <a:solidFill>
                  <a:srgbClr val="323232"/>
                </a:solidFill>
                <a:latin typeface="Arial"/>
                <a:cs typeface="Arial"/>
              </a:rPr>
              <a:t>l</a:t>
            </a:r>
            <a:r>
              <a:rPr sz="2200" b="1" spc="235" dirty="0">
                <a:solidFill>
                  <a:srgbClr val="323232"/>
                </a:solidFill>
                <a:latin typeface="Arial"/>
                <a:cs typeface="Arial"/>
              </a:rPr>
              <a:t>ea</a:t>
            </a:r>
            <a:r>
              <a:rPr sz="2200" b="1" spc="245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2200" b="1" dirty="0">
                <a:solidFill>
                  <a:srgbClr val="323232"/>
                </a:solidFill>
                <a:latin typeface="Arial"/>
                <a:cs typeface="Arial"/>
              </a:rPr>
              <a:t>n </a:t>
            </a:r>
            <a:r>
              <a:rPr sz="2200" b="1" spc="-24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2200" b="1" spc="235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2200" b="1" spc="180" dirty="0">
                <a:solidFill>
                  <a:srgbClr val="323232"/>
                </a:solidFill>
                <a:latin typeface="Arial"/>
                <a:cs typeface="Arial"/>
              </a:rPr>
              <a:t>b</a:t>
            </a:r>
            <a:r>
              <a:rPr sz="2200" b="1" spc="165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2200" b="1" spc="235" dirty="0">
                <a:solidFill>
                  <a:srgbClr val="323232"/>
                </a:solidFill>
                <a:latin typeface="Arial"/>
                <a:cs typeface="Arial"/>
              </a:rPr>
              <a:t>u</a:t>
            </a:r>
            <a:r>
              <a:rPr sz="2200" b="1" spc="270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2200" b="1" dirty="0">
                <a:solidFill>
                  <a:srgbClr val="323232"/>
                </a:solidFill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5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nput/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utpu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(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/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)</a:t>
            </a:r>
            <a:r>
              <a:rPr sz="2000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es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npu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es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utpu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es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/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148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3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74852" y="793512"/>
            <a:ext cx="4555490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155190" algn="l"/>
              </a:tabLst>
            </a:pPr>
            <a:r>
              <a:rPr sz="3200" b="1" spc="6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3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2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26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3200" b="1" spc="-45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8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29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68756" y="775224"/>
            <a:ext cx="7301865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557145" algn="l"/>
                <a:tab pos="3822065" algn="l"/>
                <a:tab pos="5544185" algn="l"/>
              </a:tabLst>
            </a:pPr>
            <a:r>
              <a:rPr sz="3200" b="1" spc="-3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2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-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spc="-3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spc="-3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33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26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200" b="1" spc="12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2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6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3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200" b="1" spc="3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26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3200" b="1" spc="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8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3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160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30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16812" y="1777504"/>
            <a:ext cx="5288787" cy="2103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</a:t>
            </a:r>
            <a:r>
              <a:rPr sz="2000" spc="1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ors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spc="-15">
                <a:solidFill>
                  <a:srgbClr val="FF0000"/>
                </a:solidFill>
                <a:latin typeface="Arial"/>
                <a:cs typeface="Arial"/>
              </a:rPr>
              <a:t>§</a:t>
            </a:r>
            <a:r>
              <a:rPr sz="2000" spc="16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15" smtClean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smtClean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5" smtClean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smtClean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spc="-30" smtClean="0">
                <a:solidFill>
                  <a:srgbClr val="323232"/>
                </a:solidFill>
                <a:latin typeface="Verdana"/>
                <a:cs typeface="Verdana"/>
              </a:rPr>
              <a:t>ers</a:t>
            </a:r>
            <a:r>
              <a:rPr lang="en-US" sz="2000" spc="-30" dirty="0" smtClean="0">
                <a:solidFill>
                  <a:srgbClr val="323232"/>
                </a:solidFill>
                <a:latin typeface="Verdana"/>
                <a:cs typeface="Verdana"/>
              </a:rPr>
              <a:t> </a:t>
            </a:r>
            <a:r>
              <a:rPr lang="en-US" sz="2000" spc="-30" dirty="0" smtClean="0">
                <a:solidFill>
                  <a:srgbClr val="FF0000"/>
                </a:solidFill>
                <a:latin typeface="Verdana"/>
                <a:cs typeface="Verdana"/>
              </a:rPr>
              <a:t>(1/2 Self Read) </a:t>
            </a:r>
            <a:endParaRPr sz="2000">
              <a:solidFill>
                <a:srgbClr val="FF0000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</a:t>
            </a:r>
            <a:r>
              <a:rPr sz="2000" spc="1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ers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</a:t>
            </a:r>
            <a:r>
              <a:rPr sz="2000" spc="1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cr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j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or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</a:t>
            </a:r>
            <a:r>
              <a:rPr sz="2000" spc="1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0">
                <a:solidFill>
                  <a:srgbClr val="323232"/>
                </a:solidFill>
                <a:latin typeface="Verdana"/>
                <a:cs typeface="Verdana"/>
              </a:rPr>
              <a:t>res</a:t>
            </a:r>
            <a:r>
              <a:rPr sz="2000" spc="15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25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5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204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smtClean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5" smtClean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25" smtClean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20" smtClean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smtClean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smtClean="0">
                <a:solidFill>
                  <a:srgbClr val="323232"/>
                </a:solidFill>
                <a:latin typeface="Verdana"/>
                <a:cs typeface="Verdana"/>
              </a:rPr>
              <a:t>ms</a:t>
            </a:r>
            <a:r>
              <a:rPr lang="en-US" sz="2000" spc="-10" dirty="0" smtClean="0">
                <a:solidFill>
                  <a:srgbClr val="323232"/>
                </a:solidFill>
                <a:latin typeface="Verdana"/>
                <a:cs typeface="Verdana"/>
              </a:rPr>
              <a:t> </a:t>
            </a:r>
            <a:r>
              <a:rPr lang="en-US" sz="2000" spc="-30" dirty="0" smtClean="0">
                <a:solidFill>
                  <a:srgbClr val="FF0000"/>
                </a:solidFill>
                <a:latin typeface="Verdana"/>
                <a:cs typeface="Verdana"/>
              </a:rPr>
              <a:t>(Self Read) </a:t>
            </a:r>
            <a:endParaRPr sz="2000">
              <a:solidFill>
                <a:srgbClr val="FF0000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80948" y="778272"/>
            <a:ext cx="3622675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078355" algn="l"/>
              </a:tabLst>
            </a:pP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29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3200" b="1" spc="26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3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2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6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160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31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16813" y="1743108"/>
            <a:ext cx="7839709" cy="4219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solidFill>
                  <a:srgbClr val="FF0000"/>
                </a:solidFill>
                <a:latin typeface="Arial"/>
                <a:cs typeface="Arial"/>
              </a:rPr>
              <a:t>§ </a:t>
            </a:r>
            <a:r>
              <a:rPr sz="1700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b="1" spc="60" dirty="0">
                <a:solidFill>
                  <a:srgbClr val="323232"/>
                </a:solidFill>
                <a:latin typeface="Arial"/>
                <a:cs typeface="Arial"/>
              </a:rPr>
              <a:t>S</a:t>
            </a:r>
            <a:r>
              <a:rPr sz="1700" b="1" spc="130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1700" b="1" spc="150" dirty="0">
                <a:solidFill>
                  <a:srgbClr val="323232"/>
                </a:solidFill>
                <a:latin typeface="Arial"/>
                <a:cs typeface="Arial"/>
              </a:rPr>
              <a:t>f</a:t>
            </a:r>
            <a:r>
              <a:rPr sz="1700" b="1" spc="200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1700" b="1" dirty="0">
                <a:solidFill>
                  <a:srgbClr val="323232"/>
                </a:solidFill>
                <a:latin typeface="Arial"/>
                <a:cs typeface="Arial"/>
              </a:rPr>
              <a:t>-</a:t>
            </a:r>
            <a:r>
              <a:rPr sz="1700" b="1" spc="-22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700" b="1" spc="60" dirty="0">
                <a:solidFill>
                  <a:srgbClr val="323232"/>
                </a:solidFill>
                <a:latin typeface="Arial"/>
                <a:cs typeface="Arial"/>
              </a:rPr>
              <a:t>c</a:t>
            </a:r>
            <a:r>
              <a:rPr sz="1700" b="1" spc="110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1700" b="1" spc="155" dirty="0">
                <a:solidFill>
                  <a:srgbClr val="323232"/>
                </a:solidFill>
                <a:latin typeface="Arial"/>
                <a:cs typeface="Arial"/>
              </a:rPr>
              <a:t>p</a:t>
            </a:r>
            <a:r>
              <a:rPr sz="1700" b="1" dirty="0">
                <a:solidFill>
                  <a:srgbClr val="323232"/>
                </a:solidFill>
                <a:latin typeface="Arial"/>
                <a:cs typeface="Arial"/>
              </a:rPr>
              <a:t>y </a:t>
            </a:r>
            <a:r>
              <a:rPr sz="1700" b="1" spc="-21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700" b="1" spc="130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1700" b="1" spc="180" dirty="0">
                <a:solidFill>
                  <a:srgbClr val="323232"/>
                </a:solidFill>
                <a:latin typeface="Arial"/>
                <a:cs typeface="Arial"/>
              </a:rPr>
              <a:t>u</a:t>
            </a:r>
            <a:r>
              <a:rPr sz="1700" b="1" spc="175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1700" b="1" spc="155" dirty="0">
                <a:solidFill>
                  <a:srgbClr val="323232"/>
                </a:solidFill>
                <a:latin typeface="Arial"/>
                <a:cs typeface="Arial"/>
              </a:rPr>
              <a:t>p</a:t>
            </a:r>
            <a:r>
              <a:rPr sz="1700" b="1" spc="180" dirty="0">
                <a:solidFill>
                  <a:srgbClr val="323232"/>
                </a:solidFill>
                <a:latin typeface="Arial"/>
                <a:cs typeface="Arial"/>
              </a:rPr>
              <a:t>u</a:t>
            </a:r>
            <a:r>
              <a:rPr sz="1700" b="1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endParaRPr sz="1700">
              <a:latin typeface="Arial"/>
              <a:cs typeface="Arial"/>
            </a:endParaRPr>
          </a:p>
          <a:p>
            <a:pPr marL="585470" marR="352425" indent="-228600">
              <a:lnSpc>
                <a:spcPct val="100000"/>
              </a:lnSpc>
              <a:spcBef>
                <a:spcPts val="1225"/>
              </a:spcBef>
            </a:pPr>
            <a:r>
              <a:rPr sz="1700" dirty="0">
                <a:solidFill>
                  <a:srgbClr val="FF0000"/>
                </a:solidFill>
                <a:latin typeface="Arial"/>
                <a:cs typeface="Arial"/>
              </a:rPr>
              <a:t>§ </a:t>
            </a:r>
            <a:r>
              <a:rPr sz="1700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u="sng" spc="-5" dirty="0">
                <a:solidFill>
                  <a:srgbClr val="323232"/>
                </a:solidFill>
                <a:latin typeface="Verdana"/>
                <a:cs typeface="Verdana"/>
              </a:rPr>
              <a:t>No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700" u="sng" spc="17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u="sng" spc="-10" dirty="0">
                <a:solidFill>
                  <a:srgbClr val="323232"/>
                </a:solidFill>
                <a:latin typeface="Verdana"/>
                <a:cs typeface="Verdana"/>
              </a:rPr>
              <a:t>pr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7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uc</a:t>
            </a:r>
            <a:r>
              <a:rPr sz="1700" u="sng" spc="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700" u="sng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on</a:t>
            </a:r>
            <a:r>
              <a:rPr sz="1700" u="sng" spc="17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7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700" u="sng" spc="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700" u="sng" spc="-10" dirty="0">
                <a:solidFill>
                  <a:srgbClr val="323232"/>
                </a:solidFill>
                <a:latin typeface="Verdana"/>
                <a:cs typeface="Verdana"/>
              </a:rPr>
              <a:t>pe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700" u="sng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u="sng" spc="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700" u="sng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some</a:t>
            </a:r>
            <a:r>
              <a:rPr sz="1700" u="sng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u="sng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700" u="sng" spc="5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700" u="sng" spc="-5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700" u="sng" spc="-10">
                <a:solidFill>
                  <a:srgbClr val="323232"/>
                </a:solidFill>
                <a:latin typeface="Verdana"/>
                <a:cs typeface="Verdana"/>
              </a:rPr>
              <a:t>eri</a:t>
            </a:r>
            <a:r>
              <a:rPr sz="1700" u="sng" spc="5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700" u="sng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1700" u="sng" spc="16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1700" dirty="0" smtClean="0">
                <a:solidFill>
                  <a:srgbClr val="323232"/>
                </a:solidFill>
                <a:latin typeface="Verdana"/>
                <a:cs typeface="Verdana"/>
              </a:rPr>
              <a:t>and also</a:t>
            </a:r>
            <a:r>
              <a:rPr sz="1700" spc="170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mtClean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700" spc="5" smtClean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700" smtClean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lang="en-US" sz="1700" dirty="0" smtClean="0">
                <a:solidFill>
                  <a:srgbClr val="323232"/>
                </a:solidFill>
                <a:latin typeface="Verdana"/>
                <a:cs typeface="Verdana"/>
              </a:rPr>
              <a:t>'t</a:t>
            </a:r>
            <a:r>
              <a:rPr sz="1700" spc="175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700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>
                <a:solidFill>
                  <a:srgbClr val="323232"/>
                </a:solidFill>
                <a:latin typeface="Verdana"/>
                <a:cs typeface="Verdana"/>
              </a:rPr>
              <a:t>touch</a:t>
            </a:r>
            <a:r>
              <a:rPr sz="1700" spc="-10">
                <a:solidFill>
                  <a:srgbClr val="323232"/>
                </a:solidFill>
                <a:latin typeface="Verdana"/>
                <a:cs typeface="Verdana"/>
              </a:rPr>
              <a:t>ed</a:t>
            </a:r>
            <a:r>
              <a:rPr sz="1700" spc="-1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lang="en-US" sz="1700" spc="5" dirty="0" smtClean="0">
                <a:solidFill>
                  <a:srgbClr val="323232"/>
                </a:solidFill>
                <a:latin typeface="Verdana"/>
                <a:cs typeface="Verdana"/>
              </a:rPr>
              <a:t>or</a:t>
            </a:r>
            <a:r>
              <a:rPr sz="1700" spc="165" smtClean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700" spc="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700" spc="-10" dirty="0">
                <a:solidFill>
                  <a:srgbClr val="323232"/>
                </a:solidFill>
                <a:latin typeface="Verdana"/>
                <a:cs typeface="Verdana"/>
              </a:rPr>
              <a:t>rrie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700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for</a:t>
            </a:r>
            <a:r>
              <a:rPr sz="1700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1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1700" spc="-10" dirty="0">
                <a:solidFill>
                  <a:srgbClr val="323232"/>
                </a:solidFill>
                <a:latin typeface="Verdana"/>
                <a:cs typeface="Verdana"/>
              </a:rPr>
              <a:t>ei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ng</a:t>
            </a:r>
            <a:r>
              <a:rPr sz="1700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shown</a:t>
            </a:r>
            <a:r>
              <a:rPr sz="1700" spc="17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700" spc="17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oth</a:t>
            </a:r>
            <a:r>
              <a:rPr sz="1700" spc="-10" dirty="0">
                <a:solidFill>
                  <a:srgbClr val="323232"/>
                </a:solidFill>
                <a:latin typeface="Verdana"/>
                <a:cs typeface="Verdana"/>
              </a:rPr>
              <a:t>ers</a:t>
            </a:r>
            <a:endParaRPr sz="1700">
              <a:latin typeface="Verdana"/>
              <a:cs typeface="Verdana"/>
            </a:endParaRPr>
          </a:p>
          <a:p>
            <a:pPr marL="356870">
              <a:lnSpc>
                <a:spcPct val="100000"/>
              </a:lnSpc>
              <a:spcBef>
                <a:spcPts val="1225"/>
              </a:spcBef>
            </a:pPr>
            <a:r>
              <a:rPr sz="1700" dirty="0">
                <a:solidFill>
                  <a:srgbClr val="FF0000"/>
                </a:solidFill>
                <a:latin typeface="Arial"/>
                <a:cs typeface="Arial"/>
              </a:rPr>
              <a:t>§ </a:t>
            </a:r>
            <a:r>
              <a:rPr sz="1700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spc="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700" spc="-1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7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7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700" spc="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7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1700" spc="17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700" spc="17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700" spc="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tu</a:t>
            </a:r>
            <a:r>
              <a:rPr sz="17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700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nd</a:t>
            </a:r>
            <a:r>
              <a:rPr sz="1700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1700" spc="-2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700" spc="-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sh</a:t>
            </a:r>
            <a:r>
              <a:rPr sz="1700" spc="17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ft</a:t>
            </a:r>
            <a:r>
              <a:rPr sz="1700" spc="-1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700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use</a:t>
            </a:r>
            <a:endParaRPr sz="1700">
              <a:latin typeface="Verdana"/>
              <a:cs typeface="Verdana"/>
            </a:endParaRPr>
          </a:p>
          <a:p>
            <a:pPr marL="585470" marR="5080" indent="-228600">
              <a:lnSpc>
                <a:spcPts val="2020"/>
              </a:lnSpc>
              <a:spcBef>
                <a:spcPts val="1305"/>
              </a:spcBef>
            </a:pPr>
            <a:r>
              <a:rPr sz="1700" dirty="0">
                <a:solidFill>
                  <a:srgbClr val="FF0000"/>
                </a:solidFill>
                <a:latin typeface="Arial"/>
                <a:cs typeface="Arial"/>
              </a:rPr>
              <a:t>§ </a:t>
            </a:r>
            <a:r>
              <a:rPr sz="1700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u="sng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x</a:t>
            </a:r>
            <a:r>
              <a:rPr sz="1700" u="sng" spc="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7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700" u="sng" spc="-15" dirty="0">
                <a:solidFill>
                  <a:srgbClr val="323232"/>
                </a:solidFill>
                <a:latin typeface="Verdana"/>
                <a:cs typeface="Verdana"/>
              </a:rPr>
              <a:t>le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700" u="sng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u="sng" spc="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7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700" u="sng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out</a:t>
            </a:r>
            <a:r>
              <a:rPr sz="17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ut</a:t>
            </a:r>
            <a:r>
              <a:rPr sz="1700" u="sng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700" u="sng" spc="-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7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700" u="sng" spc="-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1700" u="sng" spc="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700" u="sng" spc="20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1700" u="sng" spc="-1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700" u="sng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on</a:t>
            </a:r>
            <a:r>
              <a:rPr sz="1700" u="sng" spc="17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7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700" u="sng" spc="-1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700" u="sng" spc="-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700" u="sng" spc="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1700" u="sng" spc="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sc</a:t>
            </a:r>
            <a:r>
              <a:rPr sz="1700" u="sng" spc="-10" dirty="0">
                <a:solidFill>
                  <a:srgbClr val="323232"/>
                </a:solidFill>
                <a:latin typeface="Verdana"/>
                <a:cs typeface="Verdana"/>
              </a:rPr>
              <a:t>ree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700" u="sng" spc="17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or</a:t>
            </a:r>
            <a:r>
              <a:rPr sz="1700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2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7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ok</a:t>
            </a:r>
            <a:r>
              <a:rPr sz="1700" spc="-1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700" spc="17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out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1700" spc="17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7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vo</a:t>
            </a:r>
            <a:r>
              <a:rPr sz="1700" spc="-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ce</a:t>
            </a:r>
            <a:r>
              <a:rPr sz="1700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7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onse</a:t>
            </a:r>
            <a:r>
              <a:rPr sz="1700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syst</a:t>
            </a:r>
            <a:r>
              <a:rPr sz="1700" spc="-10" dirty="0">
                <a:solidFill>
                  <a:srgbClr val="323232"/>
                </a:solidFill>
                <a:latin typeface="Verdana"/>
                <a:cs typeface="Verdana"/>
              </a:rPr>
              <a:t>em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1700" dirty="0">
                <a:solidFill>
                  <a:srgbClr val="FF0000"/>
                </a:solidFill>
                <a:latin typeface="Arial"/>
                <a:cs typeface="Arial"/>
              </a:rPr>
              <a:t>§ </a:t>
            </a:r>
            <a:r>
              <a:rPr sz="1700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b="1" spc="185" dirty="0">
                <a:solidFill>
                  <a:srgbClr val="323232"/>
                </a:solidFill>
                <a:latin typeface="Arial"/>
                <a:cs typeface="Arial"/>
              </a:rPr>
              <a:t>H</a:t>
            </a:r>
            <a:r>
              <a:rPr sz="1700" b="1" spc="180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1700" b="1" spc="175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1700" b="1" spc="155" dirty="0">
                <a:solidFill>
                  <a:srgbClr val="323232"/>
                </a:solidFill>
                <a:latin typeface="Arial"/>
                <a:cs typeface="Arial"/>
              </a:rPr>
              <a:t>d</a:t>
            </a:r>
            <a:r>
              <a:rPr sz="1700" b="1" dirty="0">
                <a:solidFill>
                  <a:srgbClr val="323232"/>
                </a:solidFill>
                <a:latin typeface="Arial"/>
                <a:cs typeface="Arial"/>
              </a:rPr>
              <a:t>-</a:t>
            </a:r>
            <a:r>
              <a:rPr sz="1700" b="1" spc="-22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700" b="1" spc="60" dirty="0">
                <a:solidFill>
                  <a:srgbClr val="323232"/>
                </a:solidFill>
                <a:latin typeface="Arial"/>
                <a:cs typeface="Arial"/>
              </a:rPr>
              <a:t>c</a:t>
            </a:r>
            <a:r>
              <a:rPr sz="1700" b="1" spc="135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1700" b="1" spc="155" dirty="0">
                <a:solidFill>
                  <a:srgbClr val="323232"/>
                </a:solidFill>
                <a:latin typeface="Arial"/>
                <a:cs typeface="Arial"/>
              </a:rPr>
              <a:t>p</a:t>
            </a:r>
            <a:r>
              <a:rPr sz="1700" b="1" dirty="0">
                <a:solidFill>
                  <a:srgbClr val="323232"/>
                </a:solidFill>
                <a:latin typeface="Arial"/>
                <a:cs typeface="Arial"/>
              </a:rPr>
              <a:t>y </a:t>
            </a:r>
            <a:r>
              <a:rPr sz="1700" b="1" spc="-21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700" b="1" spc="110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1700" b="1" spc="180" dirty="0">
                <a:solidFill>
                  <a:srgbClr val="323232"/>
                </a:solidFill>
                <a:latin typeface="Arial"/>
                <a:cs typeface="Arial"/>
              </a:rPr>
              <a:t>u</a:t>
            </a:r>
            <a:r>
              <a:rPr sz="1700" b="1" spc="200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1700" b="1" spc="155" dirty="0">
                <a:solidFill>
                  <a:srgbClr val="323232"/>
                </a:solidFill>
                <a:latin typeface="Arial"/>
                <a:cs typeface="Arial"/>
              </a:rPr>
              <a:t>p</a:t>
            </a:r>
            <a:r>
              <a:rPr sz="1700" b="1" spc="180" dirty="0">
                <a:solidFill>
                  <a:srgbClr val="323232"/>
                </a:solidFill>
                <a:latin typeface="Arial"/>
                <a:cs typeface="Arial"/>
              </a:rPr>
              <a:t>u</a:t>
            </a:r>
            <a:r>
              <a:rPr sz="1700" b="1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endParaRPr sz="1700">
              <a:latin typeface="Arial"/>
              <a:cs typeface="Arial"/>
            </a:endParaRPr>
          </a:p>
          <a:p>
            <a:pPr marL="585470" marR="338455" indent="-228600">
              <a:lnSpc>
                <a:spcPct val="100000"/>
              </a:lnSpc>
              <a:spcBef>
                <a:spcPts val="1225"/>
              </a:spcBef>
            </a:pPr>
            <a:r>
              <a:rPr sz="1700" dirty="0">
                <a:solidFill>
                  <a:srgbClr val="FF0000"/>
                </a:solidFill>
                <a:latin typeface="Arial"/>
                <a:cs typeface="Arial"/>
              </a:rPr>
              <a:t>§ </a:t>
            </a:r>
            <a:r>
              <a:rPr sz="1700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7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7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uc</a:t>
            </a:r>
            <a:r>
              <a:rPr sz="1700" u="sng" spc="-1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700" u="sng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on</a:t>
            </a:r>
            <a:r>
              <a:rPr sz="1700" u="sng" spc="17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7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700" u="sng" spc="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700" u="sng" spc="-10" dirty="0">
                <a:solidFill>
                  <a:srgbClr val="323232"/>
                </a:solidFill>
                <a:latin typeface="Verdana"/>
                <a:cs typeface="Verdana"/>
              </a:rPr>
              <a:t>pe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700" u="sng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or</a:t>
            </a:r>
            <a:r>
              <a:rPr sz="1700" u="sng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u="sng" spc="2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ome</a:t>
            </a:r>
            <a:r>
              <a:rPr sz="1700" u="sng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700" u="sng" spc="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7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700" u="sng" spc="-10" dirty="0">
                <a:solidFill>
                  <a:srgbClr val="323232"/>
                </a:solidFill>
                <a:latin typeface="Verdana"/>
                <a:cs typeface="Verdana"/>
              </a:rPr>
              <a:t>eri</a:t>
            </a:r>
            <a:r>
              <a:rPr sz="1700" u="sng" spc="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1700" u="sng" spc="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1700" u="sng" spc="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700" u="sng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700" u="sng" spc="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700" u="sng" spc="17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u="sng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700" u="sng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touch</a:t>
            </a:r>
            <a:r>
              <a:rPr sz="1700" u="sng" spc="-1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700" u="sng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nd</a:t>
            </a:r>
            <a:r>
              <a:rPr sz="17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700" spc="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700" spc="-10" dirty="0">
                <a:solidFill>
                  <a:srgbClr val="323232"/>
                </a:solidFill>
                <a:latin typeface="Verdana"/>
                <a:cs typeface="Verdana"/>
              </a:rPr>
              <a:t>rrie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700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for</a:t>
            </a:r>
            <a:r>
              <a:rPr sz="17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323232"/>
                </a:solidFill>
                <a:latin typeface="Verdana"/>
                <a:cs typeface="Verdana"/>
              </a:rPr>
              <a:t>be</a:t>
            </a:r>
            <a:r>
              <a:rPr sz="1700" spc="-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ng</a:t>
            </a:r>
            <a:r>
              <a:rPr sz="1700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shown</a:t>
            </a:r>
            <a:r>
              <a:rPr sz="1700" spc="17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700" spc="17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1700" spc="-10" dirty="0">
                <a:solidFill>
                  <a:srgbClr val="323232"/>
                </a:solidFill>
                <a:latin typeface="Verdana"/>
                <a:cs typeface="Verdana"/>
              </a:rPr>
              <a:t>ers</a:t>
            </a:r>
            <a:endParaRPr sz="1700">
              <a:latin typeface="Verdana"/>
              <a:cs typeface="Verdana"/>
            </a:endParaRPr>
          </a:p>
          <a:p>
            <a:pPr marL="585470" marR="144145" indent="-228600">
              <a:lnSpc>
                <a:spcPct val="100000"/>
              </a:lnSpc>
              <a:spcBef>
                <a:spcPts val="1225"/>
              </a:spcBef>
            </a:pPr>
            <a:r>
              <a:rPr sz="1700" dirty="0">
                <a:solidFill>
                  <a:srgbClr val="FF0000"/>
                </a:solidFill>
                <a:latin typeface="Arial"/>
                <a:cs typeface="Arial"/>
              </a:rPr>
              <a:t>§ </a:t>
            </a:r>
            <a:r>
              <a:rPr sz="1700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700" spc="-1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700" spc="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700" spc="-1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1700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700" spc="17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700" spc="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tu</a:t>
            </a:r>
            <a:r>
              <a:rPr sz="17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700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nd</a:t>
            </a:r>
            <a:r>
              <a:rPr sz="1700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700" spc="-2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700" spc="17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700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k</a:t>
            </a:r>
            <a:r>
              <a:rPr sz="1700" spc="-10" dirty="0">
                <a:solidFill>
                  <a:srgbClr val="323232"/>
                </a:solidFill>
                <a:latin typeface="Verdana"/>
                <a:cs typeface="Verdana"/>
              </a:rPr>
              <a:t>ep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700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700" spc="17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700" spc="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700" spc="-10" dirty="0">
                <a:solidFill>
                  <a:srgbClr val="323232"/>
                </a:solidFill>
                <a:latin typeface="Verdana"/>
                <a:cs typeface="Verdana"/>
              </a:rPr>
              <a:t>pe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700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1700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700" spc="-15" dirty="0">
                <a:solidFill>
                  <a:srgbClr val="323232"/>
                </a:solidFill>
                <a:latin typeface="Verdana"/>
                <a:cs typeface="Verdana"/>
              </a:rPr>
              <a:t>le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700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or</a:t>
            </a:r>
            <a:r>
              <a:rPr sz="1700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2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700" spc="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700" spc="17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323232"/>
                </a:solidFill>
                <a:latin typeface="Verdana"/>
                <a:cs typeface="Verdana"/>
              </a:rPr>
              <a:t>be</a:t>
            </a:r>
            <a:r>
              <a:rPr sz="17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ook</a:t>
            </a:r>
            <a:r>
              <a:rPr sz="1700" spc="-1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700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700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7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1700" spc="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7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700" spc="-1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700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700" spc="-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me</a:t>
            </a:r>
            <a:r>
              <a:rPr sz="1700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700" spc="-1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7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the</a:t>
            </a:r>
            <a:r>
              <a:rPr sz="1700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323232"/>
                </a:solidFill>
                <a:latin typeface="Verdana"/>
                <a:cs typeface="Verdana"/>
              </a:rPr>
              <a:t>pe</a:t>
            </a:r>
            <a:r>
              <a:rPr sz="1700" spc="-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son</a:t>
            </a:r>
            <a:r>
              <a:rPr sz="1700" spc="17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700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not</a:t>
            </a:r>
            <a:r>
              <a:rPr sz="1700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us</a:t>
            </a:r>
            <a:r>
              <a:rPr sz="1700" spc="-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ng</a:t>
            </a:r>
            <a:r>
              <a:rPr sz="1700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the</a:t>
            </a:r>
            <a:r>
              <a:rPr sz="1700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2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om</a:t>
            </a:r>
            <a:r>
              <a:rPr sz="17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ut</a:t>
            </a:r>
            <a:r>
              <a:rPr sz="1700" spc="-1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endParaRPr sz="1700">
              <a:latin typeface="Verdana"/>
              <a:cs typeface="Verdana"/>
            </a:endParaRPr>
          </a:p>
          <a:p>
            <a:pPr marL="356870">
              <a:lnSpc>
                <a:spcPct val="100000"/>
              </a:lnSpc>
              <a:spcBef>
                <a:spcPts val="1225"/>
              </a:spcBef>
            </a:pPr>
            <a:r>
              <a:rPr sz="1700" u="sng" dirty="0">
                <a:solidFill>
                  <a:srgbClr val="FF0000"/>
                </a:solidFill>
                <a:latin typeface="Arial"/>
                <a:cs typeface="Arial"/>
              </a:rPr>
              <a:t>§ </a:t>
            </a:r>
            <a:r>
              <a:rPr sz="1700" u="sng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u="sng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x</a:t>
            </a:r>
            <a:r>
              <a:rPr sz="1700" u="sng" spc="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7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700" u="sng" spc="-15" dirty="0">
                <a:solidFill>
                  <a:srgbClr val="323232"/>
                </a:solidFill>
                <a:latin typeface="Verdana"/>
                <a:cs typeface="Verdana"/>
              </a:rPr>
              <a:t>le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700" u="sng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u="sng" spc="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7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700" u="sng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out</a:t>
            </a:r>
            <a:r>
              <a:rPr sz="17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ut</a:t>
            </a:r>
            <a:r>
              <a:rPr sz="1700" u="sng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u="sng" spc="-10" dirty="0">
                <a:solidFill>
                  <a:srgbClr val="323232"/>
                </a:solidFill>
                <a:latin typeface="Verdana"/>
                <a:cs typeface="Verdana"/>
              </a:rPr>
              <a:t>pr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7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700" u="sng" spc="2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700" u="sng" spc="-1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700" u="sng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u="sng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1700" u="sng" spc="17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u="sng" spc="-10" dirty="0">
                <a:solidFill>
                  <a:srgbClr val="323232"/>
                </a:solidFill>
                <a:latin typeface="Verdana"/>
                <a:cs typeface="Verdana"/>
              </a:rPr>
              <a:t>pr</a:t>
            </a:r>
            <a:r>
              <a:rPr sz="1700" u="sng" spc="-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1700" u="sng" spc="-1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7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or</a:t>
            </a:r>
            <a:r>
              <a:rPr sz="1700" u="sng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700" u="sng" spc="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ot</a:t>
            </a:r>
            <a:r>
              <a:rPr sz="17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700" u="sng" spc="-1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1700" u="sng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7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23232"/>
                </a:solidFill>
                <a:latin typeface="Verdana"/>
                <a:cs typeface="Verdana"/>
              </a:rPr>
              <a:t>on</a:t>
            </a:r>
            <a:r>
              <a:rPr sz="1700" spc="17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700" spc="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700" spc="-10" dirty="0">
                <a:solidFill>
                  <a:srgbClr val="323232"/>
                </a:solidFill>
                <a:latin typeface="Verdana"/>
                <a:cs typeface="Verdana"/>
              </a:rPr>
              <a:t>per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68939"/>
            <a:ext cx="5076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>
              <a:lnSpc>
                <a:spcPct val="100000"/>
              </a:lnSpc>
            </a:pPr>
            <a:r>
              <a:rPr spc="330" dirty="0"/>
              <a:t>M</a:t>
            </a:r>
            <a:r>
              <a:rPr spc="210" dirty="0"/>
              <a:t>o</a:t>
            </a:r>
            <a:r>
              <a:rPr spc="330" dirty="0"/>
              <a:t>n</a:t>
            </a:r>
            <a:r>
              <a:rPr spc="175" dirty="0"/>
              <a:t>i</a:t>
            </a:r>
            <a:r>
              <a:rPr spc="-15" dirty="0"/>
              <a:t>t</a:t>
            </a:r>
            <a:r>
              <a:rPr spc="-490" dirty="0"/>
              <a:t> </a:t>
            </a:r>
            <a:r>
              <a:rPr spc="235" dirty="0"/>
              <a:t>o</a:t>
            </a:r>
            <a:r>
              <a:rPr spc="325" dirty="0"/>
              <a:t>r</a:t>
            </a:r>
            <a:r>
              <a:rPr spc="-20" dirty="0"/>
              <a:t>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160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32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8309" marR="5080" indent="-344805">
              <a:lnSpc>
                <a:spcPct val="100000"/>
              </a:lnSpc>
              <a:tabLst>
                <a:tab pos="448945" algn="l"/>
              </a:tabLst>
            </a:pPr>
            <a:r>
              <a:rPr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pc="-20" dirty="0"/>
              <a:t>M</a:t>
            </a:r>
            <a:r>
              <a:rPr spc="-25" dirty="0"/>
              <a:t>o</a:t>
            </a:r>
            <a:r>
              <a:rPr spc="-5" dirty="0"/>
              <a:t>n</a:t>
            </a:r>
            <a:r>
              <a:rPr spc="15" dirty="0"/>
              <a:t>i</a:t>
            </a:r>
            <a:r>
              <a:rPr spc="-5" dirty="0"/>
              <a:t>t</a:t>
            </a:r>
            <a:r>
              <a:rPr spc="-25" dirty="0"/>
              <a:t>or</a:t>
            </a:r>
            <a:r>
              <a:rPr spc="-15" dirty="0"/>
              <a:t>s</a:t>
            </a:r>
            <a:r>
              <a:rPr spc="180" dirty="0">
                <a:latin typeface="Times New Roman"/>
                <a:cs typeface="Times New Roman"/>
              </a:rPr>
              <a:t> </a:t>
            </a:r>
            <a:r>
              <a:rPr spc="-15" dirty="0"/>
              <a:t>a</a:t>
            </a:r>
            <a:r>
              <a:rPr spc="-25" dirty="0"/>
              <a:t>r</a:t>
            </a:r>
            <a:r>
              <a:rPr spc="-15" dirty="0"/>
              <a:t>e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10" dirty="0"/>
              <a:t>th</a:t>
            </a:r>
            <a:r>
              <a:rPr spc="-15" dirty="0"/>
              <a:t>e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15" dirty="0"/>
              <a:t>m</a:t>
            </a:r>
            <a:r>
              <a:rPr dirty="0"/>
              <a:t>o</a:t>
            </a:r>
            <a:r>
              <a:rPr spc="-25" dirty="0"/>
              <a:t>s</a:t>
            </a:r>
            <a:r>
              <a:rPr spc="-10" dirty="0"/>
              <a:t>t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spc="15" dirty="0"/>
              <a:t>p</a:t>
            </a:r>
            <a:r>
              <a:rPr spc="-25" dirty="0"/>
              <a:t>o</a:t>
            </a:r>
            <a:r>
              <a:rPr spc="-10" dirty="0"/>
              <a:t>pu</a:t>
            </a:r>
            <a:r>
              <a:rPr spc="15" dirty="0"/>
              <a:t>l</a:t>
            </a:r>
            <a:r>
              <a:rPr spc="-15" dirty="0"/>
              <a:t>ar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20" dirty="0"/>
              <a:t>o</a:t>
            </a:r>
            <a:r>
              <a:rPr spc="-5" dirty="0"/>
              <a:t>utpu</a:t>
            </a:r>
            <a:r>
              <a:rPr spc="-10" dirty="0"/>
              <a:t>t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10" dirty="0"/>
              <a:t>d</a:t>
            </a:r>
            <a:r>
              <a:rPr spc="-30" dirty="0"/>
              <a:t>e</a:t>
            </a:r>
            <a:r>
              <a:rPr spc="-15" dirty="0"/>
              <a:t>v</a:t>
            </a:r>
            <a:r>
              <a:rPr spc="15" dirty="0"/>
              <a:t>i</a:t>
            </a:r>
            <a:r>
              <a:rPr spc="-25" dirty="0"/>
              <a:t>c</a:t>
            </a:r>
            <a:r>
              <a:rPr spc="-30" dirty="0"/>
              <a:t>e</a:t>
            </a:r>
            <a:r>
              <a:rPr spc="-15" dirty="0"/>
              <a:t>s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5" dirty="0"/>
              <a:t>u</a:t>
            </a:r>
            <a:r>
              <a:rPr spc="-25" dirty="0"/>
              <a:t>s</a:t>
            </a:r>
            <a:r>
              <a:rPr spc="-30" dirty="0"/>
              <a:t>e</a:t>
            </a:r>
            <a:r>
              <a:rPr spc="-15" dirty="0"/>
              <a:t>d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spc="0" dirty="0"/>
              <a:t>f</a:t>
            </a:r>
            <a:r>
              <a:rPr spc="-25" dirty="0"/>
              <a:t>or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-30" dirty="0"/>
              <a:t>ro</a:t>
            </a:r>
            <a:r>
              <a:rPr spc="-10" dirty="0"/>
              <a:t>du</a:t>
            </a:r>
            <a:r>
              <a:rPr spc="-25" dirty="0"/>
              <a:t>c</a:t>
            </a:r>
            <a:r>
              <a:rPr spc="15" dirty="0"/>
              <a:t>i</a:t>
            </a:r>
            <a:r>
              <a:rPr spc="-5" dirty="0"/>
              <a:t>n</a:t>
            </a:r>
            <a:r>
              <a:rPr spc="-15" dirty="0"/>
              <a:t>g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25" dirty="0"/>
              <a:t>so</a:t>
            </a:r>
            <a:r>
              <a:rPr spc="-15" dirty="0"/>
              <a:t>f</a:t>
            </a:r>
            <a:r>
              <a:rPr spc="-5" dirty="0"/>
              <a:t>t-</a:t>
            </a:r>
            <a:r>
              <a:rPr spc="-25" dirty="0"/>
              <a:t>co</a:t>
            </a:r>
            <a:r>
              <a:rPr spc="15" dirty="0"/>
              <a:t>p</a:t>
            </a:r>
            <a:r>
              <a:rPr spc="-15" dirty="0"/>
              <a:t>y</a:t>
            </a:r>
            <a:r>
              <a:rPr spc="195" dirty="0">
                <a:latin typeface="Times New Roman"/>
                <a:cs typeface="Times New Roman"/>
              </a:rPr>
              <a:t> </a:t>
            </a:r>
            <a:r>
              <a:rPr spc="-20" dirty="0"/>
              <a:t>o</a:t>
            </a:r>
            <a:r>
              <a:rPr spc="-5" dirty="0"/>
              <a:t>u</a:t>
            </a:r>
            <a:r>
              <a:rPr spc="20" dirty="0"/>
              <a:t>t</a:t>
            </a:r>
            <a:r>
              <a:rPr spc="-10" dirty="0"/>
              <a:t>put</a:t>
            </a:r>
          </a:p>
          <a:p>
            <a:pPr marL="104139">
              <a:lnSpc>
                <a:spcPct val="100000"/>
              </a:lnSpc>
              <a:spcBef>
                <a:spcPts val="1055"/>
              </a:spcBef>
              <a:tabLst>
                <a:tab pos="448945" algn="l"/>
              </a:tabLst>
            </a:pPr>
            <a:r>
              <a:rPr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pc="-20" dirty="0"/>
              <a:t>D</a:t>
            </a:r>
            <a:r>
              <a:rPr spc="15" dirty="0"/>
              <a:t>i</a:t>
            </a:r>
            <a:r>
              <a:rPr spc="-25" dirty="0"/>
              <a:t>s</a:t>
            </a:r>
            <a:r>
              <a:rPr spc="-35" dirty="0"/>
              <a:t>p</a:t>
            </a:r>
            <a:r>
              <a:rPr spc="15" dirty="0"/>
              <a:t>l</a:t>
            </a:r>
            <a:r>
              <a:rPr spc="-15" dirty="0"/>
              <a:t>ay</a:t>
            </a:r>
            <a:r>
              <a:rPr spc="195" dirty="0">
                <a:latin typeface="Times New Roman"/>
                <a:cs typeface="Times New Roman"/>
              </a:rPr>
              <a:t> </a:t>
            </a:r>
            <a:r>
              <a:rPr spc="-10" dirty="0"/>
              <a:t>th</a:t>
            </a:r>
            <a:r>
              <a:rPr spc="-15" dirty="0"/>
              <a:t>e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20" dirty="0"/>
              <a:t>o</a:t>
            </a:r>
            <a:r>
              <a:rPr spc="-5" dirty="0"/>
              <a:t>utpu</a:t>
            </a:r>
            <a:r>
              <a:rPr spc="-10" dirty="0"/>
              <a:t>t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20" dirty="0"/>
              <a:t>o</a:t>
            </a:r>
            <a:r>
              <a:rPr spc="-15" dirty="0"/>
              <a:t>n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15" dirty="0"/>
              <a:t>a</a:t>
            </a:r>
            <a:r>
              <a:rPr spc="195" dirty="0">
                <a:latin typeface="Times New Roman"/>
                <a:cs typeface="Times New Roman"/>
              </a:rPr>
              <a:t> </a:t>
            </a:r>
            <a:r>
              <a:rPr spc="-5" dirty="0"/>
              <a:t>t</a:t>
            </a:r>
            <a:r>
              <a:rPr spc="-30" dirty="0"/>
              <a:t>e</a:t>
            </a:r>
            <a:r>
              <a:rPr spc="15" dirty="0"/>
              <a:t>l</a:t>
            </a:r>
            <a:r>
              <a:rPr spc="-30" dirty="0"/>
              <a:t>e</a:t>
            </a:r>
            <a:r>
              <a:rPr spc="-15" dirty="0"/>
              <a:t>v</a:t>
            </a:r>
            <a:r>
              <a:rPr spc="15" dirty="0"/>
              <a:t>i</a:t>
            </a:r>
            <a:r>
              <a:rPr spc="-45" dirty="0"/>
              <a:t>s</a:t>
            </a:r>
            <a:r>
              <a:rPr spc="15" dirty="0"/>
              <a:t>i</a:t>
            </a:r>
            <a:r>
              <a:rPr spc="-25" dirty="0"/>
              <a:t>o</a:t>
            </a:r>
            <a:r>
              <a:rPr spc="-15" dirty="0"/>
              <a:t>n</a:t>
            </a:r>
            <a:r>
              <a:rPr spc="180" dirty="0">
                <a:latin typeface="Times New Roman"/>
                <a:cs typeface="Times New Roman"/>
              </a:rPr>
              <a:t> </a:t>
            </a:r>
            <a:r>
              <a:rPr spc="-5" dirty="0"/>
              <a:t>l</a:t>
            </a:r>
            <a:r>
              <a:rPr spc="15" dirty="0"/>
              <a:t>i</a:t>
            </a:r>
            <a:r>
              <a:rPr spc="-15" dirty="0"/>
              <a:t>ke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25" dirty="0"/>
              <a:t>sc</a:t>
            </a:r>
            <a:r>
              <a:rPr dirty="0"/>
              <a:t>r</a:t>
            </a:r>
            <a:r>
              <a:rPr spc="-30" dirty="0"/>
              <a:t>een</a:t>
            </a:r>
          </a:p>
          <a:p>
            <a:pPr marL="448309" marR="304800" indent="-344805">
              <a:lnSpc>
                <a:spcPct val="100000"/>
              </a:lnSpc>
              <a:spcBef>
                <a:spcPts val="1080"/>
              </a:spcBef>
              <a:tabLst>
                <a:tab pos="448945" algn="l"/>
                <a:tab pos="3604260" algn="l"/>
              </a:tabLst>
            </a:pPr>
            <a:r>
              <a:rPr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pc="-20" dirty="0"/>
              <a:t>M</a:t>
            </a:r>
            <a:r>
              <a:rPr spc="-25" dirty="0"/>
              <a:t>o</a:t>
            </a:r>
            <a:r>
              <a:rPr spc="-5" dirty="0"/>
              <a:t>n</a:t>
            </a:r>
            <a:r>
              <a:rPr spc="15" dirty="0"/>
              <a:t>i</a:t>
            </a:r>
            <a:r>
              <a:rPr spc="-5" dirty="0"/>
              <a:t>t</a:t>
            </a:r>
            <a:r>
              <a:rPr spc="-25" dirty="0"/>
              <a:t>o</a:t>
            </a:r>
            <a:r>
              <a:rPr spc="-10" dirty="0"/>
              <a:t>r</a:t>
            </a:r>
            <a:r>
              <a:rPr spc="180" dirty="0">
                <a:latin typeface="Times New Roman"/>
                <a:cs typeface="Times New Roman"/>
              </a:rPr>
              <a:t> </a:t>
            </a:r>
            <a:r>
              <a:rPr spc="-15" dirty="0"/>
              <a:t>a</a:t>
            </a:r>
            <a:r>
              <a:rPr spc="-25" dirty="0"/>
              <a:t>ssoc</a:t>
            </a:r>
            <a:r>
              <a:rPr spc="15" dirty="0"/>
              <a:t>i</a:t>
            </a:r>
            <a:r>
              <a:rPr spc="-15" dirty="0"/>
              <a:t>a</a:t>
            </a:r>
            <a:r>
              <a:rPr spc="-5" dirty="0"/>
              <a:t>t</a:t>
            </a:r>
            <a:r>
              <a:rPr spc="-30" dirty="0"/>
              <a:t>e</a:t>
            </a:r>
            <a:r>
              <a:rPr spc="-15" dirty="0"/>
              <a:t>d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spc="-25" dirty="0"/>
              <a:t>w</a:t>
            </a:r>
            <a:r>
              <a:rPr spc="15" dirty="0"/>
              <a:t>i</a:t>
            </a:r>
            <a:r>
              <a:rPr spc="-5" dirty="0"/>
              <a:t>t</a:t>
            </a:r>
            <a:r>
              <a:rPr spc="-15" dirty="0"/>
              <a:t>h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spc="-15" dirty="0"/>
              <a:t>a</a:t>
            </a:r>
            <a:r>
              <a:rPr spc="195" dirty="0">
                <a:latin typeface="Times New Roman"/>
                <a:cs typeface="Times New Roman"/>
              </a:rPr>
              <a:t> </a:t>
            </a:r>
            <a:r>
              <a:rPr spc="-15" dirty="0"/>
              <a:t>k</a:t>
            </a:r>
            <a:r>
              <a:rPr spc="-5" dirty="0"/>
              <a:t>e</a:t>
            </a:r>
            <a:r>
              <a:rPr spc="-15" dirty="0"/>
              <a:t>y</a:t>
            </a:r>
            <a:r>
              <a:rPr spc="-10" dirty="0"/>
              <a:t>b</a:t>
            </a:r>
            <a:r>
              <a:rPr spc="-25" dirty="0"/>
              <a:t>o</a:t>
            </a:r>
            <a:r>
              <a:rPr spc="10" dirty="0"/>
              <a:t>a</a:t>
            </a:r>
            <a:r>
              <a:rPr spc="-25" dirty="0"/>
              <a:t>r</a:t>
            </a:r>
            <a:r>
              <a:rPr spc="-15" dirty="0"/>
              <a:t>d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spc="15" dirty="0"/>
              <a:t>i</a:t>
            </a:r>
            <a:r>
              <a:rPr spc="-15" dirty="0"/>
              <a:t>s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25" dirty="0"/>
              <a:t>c</a:t>
            </a:r>
            <a:r>
              <a:rPr spc="-15" dirty="0"/>
              <a:t>a</a:t>
            </a:r>
            <a:r>
              <a:rPr spc="-5" dirty="0"/>
              <a:t>l</a:t>
            </a:r>
            <a:r>
              <a:rPr spc="15" dirty="0"/>
              <a:t>l</a:t>
            </a:r>
            <a:r>
              <a:rPr spc="-30" dirty="0"/>
              <a:t>e</a:t>
            </a:r>
            <a:r>
              <a:rPr spc="-15" dirty="0"/>
              <a:t>d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spc="-15" dirty="0"/>
              <a:t>a</a:t>
            </a:r>
            <a:r>
              <a:rPr spc="195" dirty="0">
                <a:latin typeface="Times New Roman"/>
                <a:cs typeface="Times New Roman"/>
              </a:rPr>
              <a:t> </a:t>
            </a:r>
            <a:r>
              <a:rPr spc="-15" dirty="0"/>
              <a:t>v</a:t>
            </a:r>
            <a:r>
              <a:rPr spc="15" dirty="0"/>
              <a:t>i</a:t>
            </a:r>
            <a:r>
              <a:rPr spc="-10" dirty="0"/>
              <a:t>d</a:t>
            </a:r>
            <a:r>
              <a:rPr spc="-25" dirty="0"/>
              <a:t>eo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10" dirty="0"/>
              <a:t>d</a:t>
            </a:r>
            <a:r>
              <a:rPr spc="15" dirty="0"/>
              <a:t>i</a:t>
            </a:r>
            <a:r>
              <a:rPr spc="-25" dirty="0"/>
              <a:t>s</a:t>
            </a:r>
            <a:r>
              <a:rPr spc="-35" dirty="0"/>
              <a:t>p</a:t>
            </a:r>
            <a:r>
              <a:rPr spc="15" dirty="0"/>
              <a:t>l</a:t>
            </a:r>
            <a:r>
              <a:rPr spc="-15" dirty="0"/>
              <a:t>ay</a:t>
            </a:r>
            <a:r>
              <a:rPr spc="195" dirty="0">
                <a:latin typeface="Times New Roman"/>
                <a:cs typeface="Times New Roman"/>
              </a:rPr>
              <a:t> </a:t>
            </a:r>
            <a:r>
              <a:rPr spc="-5" dirty="0"/>
              <a:t>t</a:t>
            </a:r>
            <a:r>
              <a:rPr spc="-30" dirty="0"/>
              <a:t>er</a:t>
            </a:r>
            <a:r>
              <a:rPr spc="-15" dirty="0"/>
              <a:t>m</a:t>
            </a:r>
            <a:r>
              <a:rPr spc="15" dirty="0"/>
              <a:t>i</a:t>
            </a:r>
            <a:r>
              <a:rPr spc="-5" dirty="0"/>
              <a:t>n</a:t>
            </a:r>
            <a:r>
              <a:rPr spc="-40" dirty="0"/>
              <a:t>a</a:t>
            </a:r>
            <a:r>
              <a:rPr spc="-10" dirty="0"/>
              <a:t>l</a:t>
            </a:r>
            <a:r>
              <a:rPr spc="225" dirty="0">
                <a:latin typeface="Times New Roman"/>
                <a:cs typeface="Times New Roman"/>
              </a:rPr>
              <a:t> </a:t>
            </a:r>
            <a:r>
              <a:rPr spc="-10" dirty="0"/>
              <a:t>(V</a:t>
            </a:r>
            <a:r>
              <a:rPr spc="-20" dirty="0"/>
              <a:t>DT</a:t>
            </a:r>
            <a:r>
              <a:rPr spc="-5" dirty="0"/>
              <a:t>)</a:t>
            </a:r>
            <a:r>
              <a:rPr spc="-10" dirty="0"/>
              <a:t>.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35" dirty="0"/>
              <a:t>I</a:t>
            </a:r>
            <a:r>
              <a:rPr spc="-10" dirty="0"/>
              <a:t>t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spc="15" dirty="0"/>
              <a:t>i</a:t>
            </a:r>
            <a:r>
              <a:rPr spc="-15" dirty="0"/>
              <a:t>s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10" dirty="0"/>
              <a:t>th</a:t>
            </a:r>
            <a:r>
              <a:rPr spc="-15" dirty="0"/>
              <a:t>e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15" dirty="0"/>
              <a:t>m</a:t>
            </a:r>
            <a:r>
              <a:rPr spc="-25" dirty="0"/>
              <a:t>os</a:t>
            </a:r>
            <a:r>
              <a:rPr spc="-10" dirty="0"/>
              <a:t>t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spc="15" dirty="0"/>
              <a:t>p</a:t>
            </a:r>
            <a:r>
              <a:rPr spc="-25" dirty="0"/>
              <a:t>o</a:t>
            </a:r>
            <a:r>
              <a:rPr spc="-10" dirty="0"/>
              <a:t>pu</a:t>
            </a:r>
            <a:r>
              <a:rPr spc="15" dirty="0"/>
              <a:t>l</a:t>
            </a:r>
            <a:r>
              <a:rPr spc="-15" dirty="0"/>
              <a:t>ar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10" dirty="0"/>
              <a:t>I</a:t>
            </a:r>
            <a:r>
              <a:rPr spc="-5" dirty="0"/>
              <a:t>/</a:t>
            </a:r>
            <a:r>
              <a:rPr spc="-20" dirty="0"/>
              <a:t>O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10" dirty="0"/>
              <a:t>d</a:t>
            </a:r>
            <a:r>
              <a:rPr spc="-30" dirty="0"/>
              <a:t>e</a:t>
            </a:r>
            <a:r>
              <a:rPr spc="-15" dirty="0"/>
              <a:t>v</a:t>
            </a:r>
            <a:r>
              <a:rPr spc="15" dirty="0"/>
              <a:t>i</a:t>
            </a:r>
            <a:r>
              <a:rPr spc="-25" dirty="0"/>
              <a:t>ce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68939"/>
            <a:ext cx="5076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26286" y="2407276"/>
            <a:ext cx="8896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25" dirty="0">
                <a:latin typeface="Verdana"/>
                <a:cs typeface="Verdana"/>
              </a:rPr>
              <a:t>M</a:t>
            </a:r>
            <a:r>
              <a:rPr sz="1800" spc="-5" dirty="0">
                <a:latin typeface="Verdana"/>
                <a:cs typeface="Verdana"/>
              </a:rPr>
              <a:t>o</a:t>
            </a:r>
            <a:r>
              <a:rPr sz="1800" spc="-30" dirty="0">
                <a:latin typeface="Verdana"/>
                <a:cs typeface="Verdana"/>
              </a:rPr>
              <a:t>n</a:t>
            </a:r>
            <a:r>
              <a:rPr sz="1800" spc="10" dirty="0">
                <a:latin typeface="Verdana"/>
                <a:cs typeface="Verdana"/>
              </a:rPr>
              <a:t>it</a:t>
            </a:r>
            <a:r>
              <a:rPr sz="1800" spc="-25" dirty="0">
                <a:latin typeface="Verdana"/>
                <a:cs typeface="Verdana"/>
              </a:rPr>
              <a:t>or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12464" y="3496055"/>
            <a:ext cx="2337816" cy="9083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44696" y="1856232"/>
            <a:ext cx="1783080" cy="19933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70959" y="4544567"/>
            <a:ext cx="1956815" cy="7254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69854" y="4026408"/>
            <a:ext cx="301625" cy="670560"/>
          </a:xfrm>
          <a:custGeom>
            <a:avLst/>
            <a:gdLst/>
            <a:ahLst/>
            <a:cxnLst/>
            <a:rect l="l" t="t" r="r" b="b"/>
            <a:pathLst>
              <a:path w="301625" h="670560">
                <a:moveTo>
                  <a:pt x="301105" y="612647"/>
                </a:moveTo>
                <a:lnTo>
                  <a:pt x="260070" y="627214"/>
                </a:lnTo>
                <a:lnTo>
                  <a:pt x="219712" y="641030"/>
                </a:lnTo>
                <a:lnTo>
                  <a:pt x="180706" y="653165"/>
                </a:lnTo>
                <a:lnTo>
                  <a:pt x="143731" y="662683"/>
                </a:lnTo>
                <a:lnTo>
                  <a:pt x="93554" y="670018"/>
                </a:lnTo>
                <a:lnTo>
                  <a:pt x="78577" y="670145"/>
                </a:lnTo>
                <a:lnTo>
                  <a:pt x="64614" y="668919"/>
                </a:lnTo>
                <a:lnTo>
                  <a:pt x="20606" y="648148"/>
                </a:lnTo>
                <a:lnTo>
                  <a:pt x="2401" y="612647"/>
                </a:lnTo>
                <a:lnTo>
                  <a:pt x="0" y="573027"/>
                </a:lnTo>
                <a:lnTo>
                  <a:pt x="2148" y="547507"/>
                </a:lnTo>
                <a:lnTo>
                  <a:pt x="12022" y="487346"/>
                </a:lnTo>
                <a:lnTo>
                  <a:pt x="27839" y="418087"/>
                </a:lnTo>
                <a:lnTo>
                  <a:pt x="37417" y="381195"/>
                </a:lnTo>
                <a:lnTo>
                  <a:pt x="47808" y="343406"/>
                </a:lnTo>
                <a:lnTo>
                  <a:pt x="58789" y="305180"/>
                </a:lnTo>
                <a:lnTo>
                  <a:pt x="70136" y="266978"/>
                </a:lnTo>
                <a:lnTo>
                  <a:pt x="81625" y="229258"/>
                </a:lnTo>
                <a:lnTo>
                  <a:pt x="93031" y="192480"/>
                </a:lnTo>
                <a:lnTo>
                  <a:pt x="114701" y="123586"/>
                </a:lnTo>
                <a:lnTo>
                  <a:pt x="124516" y="92390"/>
                </a:lnTo>
                <a:lnTo>
                  <a:pt x="133353" y="63974"/>
                </a:lnTo>
                <a:lnTo>
                  <a:pt x="140988" y="38797"/>
                </a:lnTo>
                <a:lnTo>
                  <a:pt x="147196" y="17319"/>
                </a:lnTo>
                <a:lnTo>
                  <a:pt x="151753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27776" y="4739640"/>
            <a:ext cx="655320" cy="5303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82695" y="4913376"/>
            <a:ext cx="588645" cy="76200"/>
          </a:xfrm>
          <a:custGeom>
            <a:avLst/>
            <a:gdLst/>
            <a:ahLst/>
            <a:cxnLst/>
            <a:rect l="l" t="t" r="r" b="b"/>
            <a:pathLst>
              <a:path w="588645" h="76200">
                <a:moveTo>
                  <a:pt x="539495" y="0"/>
                </a:moveTo>
                <a:lnTo>
                  <a:pt x="539495" y="76199"/>
                </a:lnTo>
                <a:lnTo>
                  <a:pt x="580135" y="45719"/>
                </a:lnTo>
                <a:lnTo>
                  <a:pt x="551687" y="45719"/>
                </a:lnTo>
                <a:lnTo>
                  <a:pt x="554735" y="39623"/>
                </a:lnTo>
                <a:lnTo>
                  <a:pt x="551687" y="33527"/>
                </a:lnTo>
                <a:lnTo>
                  <a:pt x="580761" y="33527"/>
                </a:lnTo>
                <a:lnTo>
                  <a:pt x="539495" y="0"/>
                </a:lnTo>
                <a:close/>
              </a:path>
              <a:path w="588645" h="76200">
                <a:moveTo>
                  <a:pt x="539495" y="33527"/>
                </a:moveTo>
                <a:lnTo>
                  <a:pt x="6095" y="33527"/>
                </a:lnTo>
                <a:lnTo>
                  <a:pt x="0" y="39623"/>
                </a:lnTo>
                <a:lnTo>
                  <a:pt x="6095" y="45719"/>
                </a:lnTo>
                <a:lnTo>
                  <a:pt x="539495" y="45719"/>
                </a:lnTo>
                <a:lnTo>
                  <a:pt x="539495" y="33527"/>
                </a:lnTo>
                <a:close/>
              </a:path>
              <a:path w="588645" h="76200">
                <a:moveTo>
                  <a:pt x="580761" y="33527"/>
                </a:moveTo>
                <a:lnTo>
                  <a:pt x="551687" y="33527"/>
                </a:lnTo>
                <a:lnTo>
                  <a:pt x="554735" y="39623"/>
                </a:lnTo>
                <a:lnTo>
                  <a:pt x="551687" y="45719"/>
                </a:lnTo>
                <a:lnTo>
                  <a:pt x="580135" y="45719"/>
                </a:lnTo>
                <a:lnTo>
                  <a:pt x="588263" y="39623"/>
                </a:lnTo>
                <a:lnTo>
                  <a:pt x="580761" y="33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80232" y="2490216"/>
            <a:ext cx="661670" cy="76200"/>
          </a:xfrm>
          <a:custGeom>
            <a:avLst/>
            <a:gdLst/>
            <a:ahLst/>
            <a:cxnLst/>
            <a:rect l="l" t="t" r="r" b="b"/>
            <a:pathLst>
              <a:path w="661670" h="76200">
                <a:moveTo>
                  <a:pt x="609599" y="0"/>
                </a:moveTo>
                <a:lnTo>
                  <a:pt x="609599" y="76199"/>
                </a:lnTo>
                <a:lnTo>
                  <a:pt x="657097" y="42671"/>
                </a:lnTo>
                <a:lnTo>
                  <a:pt x="624839" y="42671"/>
                </a:lnTo>
                <a:lnTo>
                  <a:pt x="627887" y="39623"/>
                </a:lnTo>
                <a:lnTo>
                  <a:pt x="624839" y="33527"/>
                </a:lnTo>
                <a:lnTo>
                  <a:pt x="653444" y="33527"/>
                </a:lnTo>
                <a:lnTo>
                  <a:pt x="609599" y="0"/>
                </a:lnTo>
                <a:close/>
              </a:path>
              <a:path w="661670" h="76200">
                <a:moveTo>
                  <a:pt x="609599" y="33527"/>
                </a:moveTo>
                <a:lnTo>
                  <a:pt x="3047" y="33527"/>
                </a:lnTo>
                <a:lnTo>
                  <a:pt x="0" y="39623"/>
                </a:lnTo>
                <a:lnTo>
                  <a:pt x="3047" y="42671"/>
                </a:lnTo>
                <a:lnTo>
                  <a:pt x="609599" y="42671"/>
                </a:lnTo>
                <a:lnTo>
                  <a:pt x="609599" y="33527"/>
                </a:lnTo>
                <a:close/>
              </a:path>
              <a:path w="661670" h="76200">
                <a:moveTo>
                  <a:pt x="653444" y="33527"/>
                </a:moveTo>
                <a:lnTo>
                  <a:pt x="624839" y="33527"/>
                </a:lnTo>
                <a:lnTo>
                  <a:pt x="627887" y="39623"/>
                </a:lnTo>
                <a:lnTo>
                  <a:pt x="624839" y="42671"/>
                </a:lnTo>
                <a:lnTo>
                  <a:pt x="657097" y="42671"/>
                </a:lnTo>
                <a:lnTo>
                  <a:pt x="661415" y="39623"/>
                </a:lnTo>
                <a:lnTo>
                  <a:pt x="653444" y="33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26668" y="4827390"/>
            <a:ext cx="7929880" cy="1020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6660">
              <a:lnSpc>
                <a:spcPct val="100000"/>
              </a:lnSpc>
            </a:pPr>
            <a:r>
              <a:rPr sz="1800" spc="-15" dirty="0">
                <a:latin typeface="Verdana"/>
                <a:cs typeface="Verdana"/>
              </a:rPr>
              <a:t>K</a:t>
            </a:r>
            <a:r>
              <a:rPr sz="1800" spc="-10" dirty="0">
                <a:latin typeface="Verdana"/>
                <a:cs typeface="Verdana"/>
              </a:rPr>
              <a:t>e</a:t>
            </a:r>
            <a:r>
              <a:rPr sz="1800" spc="-25" dirty="0">
                <a:latin typeface="Verdana"/>
                <a:cs typeface="Verdana"/>
              </a:rPr>
              <a:t>y</a:t>
            </a:r>
            <a:r>
              <a:rPr sz="1800" spc="-10" dirty="0">
                <a:latin typeface="Verdana"/>
                <a:cs typeface="Verdana"/>
              </a:rPr>
              <a:t>board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70"/>
              </a:spcBef>
            </a:pP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4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k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0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rd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160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33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>
              <a:lnSpc>
                <a:spcPct val="100000"/>
              </a:lnSpc>
            </a:pPr>
            <a:r>
              <a:rPr spc="330" dirty="0"/>
              <a:t>M</a:t>
            </a:r>
            <a:r>
              <a:rPr spc="210" dirty="0"/>
              <a:t>o</a:t>
            </a:r>
            <a:r>
              <a:rPr spc="330" dirty="0"/>
              <a:t>n</a:t>
            </a:r>
            <a:r>
              <a:rPr spc="175" dirty="0"/>
              <a:t>i</a:t>
            </a:r>
            <a:r>
              <a:rPr spc="-15" dirty="0"/>
              <a:t>t</a:t>
            </a:r>
            <a:r>
              <a:rPr spc="-490" dirty="0"/>
              <a:t> </a:t>
            </a:r>
            <a:r>
              <a:rPr spc="235" dirty="0"/>
              <a:t>o</a:t>
            </a:r>
            <a:r>
              <a:rPr spc="325" dirty="0"/>
              <a:t>r</a:t>
            </a:r>
            <a:r>
              <a:rPr spc="-20" dirty="0"/>
              <a:t>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16813" y="1789696"/>
            <a:ext cx="7349490" cy="2641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97155" indent="-228600">
              <a:lnSpc>
                <a:spcPct val="100000"/>
              </a:lnSpc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</a:t>
            </a:r>
            <a:r>
              <a:rPr sz="2000" spc="1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-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-tub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(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)</a:t>
            </a:r>
            <a:r>
              <a:rPr sz="2000" u="sng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k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ke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ll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17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n-p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or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ms</a:t>
            </a:r>
            <a:endParaRPr sz="2000">
              <a:latin typeface="Verdana"/>
              <a:cs typeface="Verdana"/>
            </a:endParaRPr>
          </a:p>
          <a:p>
            <a:pPr marL="240665" marR="5080" indent="-228600">
              <a:lnSpc>
                <a:spcPct val="100000"/>
              </a:lnSpc>
              <a:spcBef>
                <a:spcPts val="1415"/>
              </a:spcBef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</a:t>
            </a:r>
            <a:r>
              <a:rPr sz="2000" spc="1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t-p</a:t>
            </a:r>
            <a:r>
              <a:rPr sz="2000" u="sng" spc="-4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on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nn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ght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u="sng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1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or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ke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k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ute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rs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.</a:t>
            </a:r>
            <a:r>
              <a:rPr sz="2000" u="sng" spc="2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wi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n-</a:t>
            </a:r>
            <a:r>
              <a:rPr sz="2000" spc="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or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k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spc="2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occ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up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e.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160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34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59612" y="784368"/>
            <a:ext cx="4079240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078355" algn="l"/>
              </a:tabLst>
            </a:pP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29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3200" b="1" spc="26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3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35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33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3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3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68939"/>
            <a:ext cx="5076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>
              <a:lnSpc>
                <a:spcPct val="100000"/>
              </a:lnSpc>
            </a:pPr>
            <a:r>
              <a:rPr spc="170" dirty="0"/>
              <a:t>P</a:t>
            </a:r>
            <a:r>
              <a:rPr spc="-15" dirty="0"/>
              <a:t>r</a:t>
            </a:r>
            <a:r>
              <a:rPr spc="-525" dirty="0"/>
              <a:t> </a:t>
            </a:r>
            <a:r>
              <a:rPr spc="175" dirty="0"/>
              <a:t>i</a:t>
            </a:r>
            <a:r>
              <a:rPr spc="305" dirty="0"/>
              <a:t>n</a:t>
            </a:r>
            <a:r>
              <a:rPr spc="-15" dirty="0"/>
              <a:t>t</a:t>
            </a:r>
            <a:r>
              <a:rPr spc="-490" dirty="0"/>
              <a:t> </a:t>
            </a:r>
            <a:r>
              <a:rPr spc="315" dirty="0"/>
              <a:t>e</a:t>
            </a:r>
            <a:r>
              <a:rPr spc="325" dirty="0"/>
              <a:t>r</a:t>
            </a:r>
            <a:r>
              <a:rPr spc="-20" dirty="0"/>
              <a:t>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160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35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2909" y="1789696"/>
            <a:ext cx="62166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17926" y="1789696"/>
            <a:ext cx="1118870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10695" y="1789696"/>
            <a:ext cx="862330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utput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42432" y="1789696"/>
            <a:ext cx="969010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82802" y="1789696"/>
            <a:ext cx="1836420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58165" algn="l"/>
              </a:tabLst>
            </a:pP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ng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88221" y="1789696"/>
            <a:ext cx="13150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d-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22904" y="2094496"/>
            <a:ext cx="862330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utput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68756" y="781320"/>
            <a:ext cx="4426585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05405" algn="l"/>
              </a:tabLst>
            </a:pPr>
            <a:r>
              <a:rPr sz="3200" b="1" spc="33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200" b="1" spc="-4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17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3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161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36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19861" y="1795792"/>
            <a:ext cx="7865745" cy="33342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446405" indent="-344805">
              <a:lnSpc>
                <a:spcPct val="100000"/>
              </a:lnSpc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that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fo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te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45" dirty="0">
                <a:solidFill>
                  <a:srgbClr val="323232"/>
                </a:solidFill>
                <a:latin typeface="Verdana"/>
                <a:cs typeface="Verdana"/>
              </a:rPr>
              <a:t>k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nd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of</a:t>
            </a:r>
            <a:r>
              <a:rPr sz="2000" u="sng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229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ts</a:t>
            </a:r>
            <a:endParaRPr sz="2000" u="sng">
              <a:latin typeface="Verdana"/>
              <a:cs typeface="Verdana"/>
            </a:endParaRPr>
          </a:p>
          <a:p>
            <a:pPr marL="356870" marR="192405" indent="-344805">
              <a:lnSpc>
                <a:spcPct val="100000"/>
              </a:lnSpc>
              <a:spcBef>
                <a:spcPts val="1055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4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2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ff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z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2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nd</a:t>
            </a:r>
            <a:r>
              <a:rPr sz="2000" spc="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ph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phs</a:t>
            </a:r>
            <a:endParaRPr sz="2000">
              <a:latin typeface="Verdana"/>
              <a:cs typeface="Verdana"/>
            </a:endParaRPr>
          </a:p>
          <a:p>
            <a:pPr marL="356870" marR="5080" indent="-344805">
              <a:lnSpc>
                <a:spcPct val="100000"/>
              </a:lnSpc>
              <a:spcBef>
                <a:spcPts val="1080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mpa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lt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qu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-4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endParaRPr sz="2000">
              <a:latin typeface="Verdana"/>
              <a:cs typeface="Verdana"/>
            </a:endParaRPr>
          </a:p>
          <a:p>
            <a:pPr marL="356870" marR="666750" indent="-344805">
              <a:lnSpc>
                <a:spcPct val="100000"/>
              </a:lnSpc>
              <a:spcBef>
                <a:spcPts val="1080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ow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u="sng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ll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ngin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3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0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600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nd</a:t>
            </a:r>
            <a:endParaRPr sz="2000" u="sng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ap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17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4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2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on</a:t>
            </a:r>
            <a:endParaRPr sz="2000" u="sng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68939"/>
            <a:ext cx="5076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61744" y="1734312"/>
            <a:ext cx="6696709" cy="3581400"/>
          </a:xfrm>
          <a:custGeom>
            <a:avLst/>
            <a:gdLst/>
            <a:ahLst/>
            <a:cxnLst/>
            <a:rect l="l" t="t" r="r" b="b"/>
            <a:pathLst>
              <a:path w="6696709" h="3581400">
                <a:moveTo>
                  <a:pt x="0" y="3581399"/>
                </a:moveTo>
                <a:lnTo>
                  <a:pt x="6696455" y="3581399"/>
                </a:lnTo>
                <a:lnTo>
                  <a:pt x="6696455" y="0"/>
                </a:lnTo>
                <a:lnTo>
                  <a:pt x="0" y="0"/>
                </a:lnTo>
                <a:lnTo>
                  <a:pt x="0" y="3581399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05070" y="1980495"/>
            <a:ext cx="6053455" cy="283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200"/>
              </a:lnSpc>
            </a:pPr>
            <a:r>
              <a:rPr sz="4800" spc="-10" dirty="0">
                <a:solidFill>
                  <a:srgbClr val="323232"/>
                </a:solidFill>
                <a:latin typeface="Arial"/>
                <a:cs typeface="Arial"/>
              </a:rPr>
              <a:t>AB</a:t>
            </a:r>
            <a:r>
              <a:rPr sz="4800" spc="-15" dirty="0">
                <a:solidFill>
                  <a:srgbClr val="323232"/>
                </a:solidFill>
                <a:latin typeface="Arial"/>
                <a:cs typeface="Arial"/>
              </a:rPr>
              <a:t>C</a:t>
            </a:r>
            <a:r>
              <a:rPr sz="4800" spc="10" dirty="0">
                <a:solidFill>
                  <a:srgbClr val="323232"/>
                </a:solidFill>
                <a:latin typeface="Arial"/>
                <a:cs typeface="Arial"/>
              </a:rPr>
              <a:t>D</a:t>
            </a:r>
            <a:r>
              <a:rPr sz="4800" spc="-45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4800" spc="-30" dirty="0">
                <a:solidFill>
                  <a:srgbClr val="323232"/>
                </a:solidFill>
                <a:latin typeface="Arial"/>
                <a:cs typeface="Arial"/>
              </a:rPr>
              <a:t>F</a:t>
            </a:r>
            <a:r>
              <a:rPr sz="4800" spc="-10" dirty="0">
                <a:solidFill>
                  <a:srgbClr val="323232"/>
                </a:solidFill>
                <a:latin typeface="Arial"/>
                <a:cs typeface="Arial"/>
              </a:rPr>
              <a:t>G</a:t>
            </a:r>
            <a:r>
              <a:rPr sz="4800" spc="-15" dirty="0">
                <a:solidFill>
                  <a:srgbClr val="323232"/>
                </a:solidFill>
                <a:latin typeface="Arial"/>
                <a:cs typeface="Arial"/>
              </a:rPr>
              <a:t>H</a:t>
            </a:r>
            <a:r>
              <a:rPr sz="4800" spc="-5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4800" dirty="0">
                <a:solidFill>
                  <a:srgbClr val="323232"/>
                </a:solidFill>
                <a:latin typeface="Arial"/>
                <a:cs typeface="Arial"/>
              </a:rPr>
              <a:t>J</a:t>
            </a:r>
            <a:r>
              <a:rPr sz="4800" spc="-45" dirty="0">
                <a:solidFill>
                  <a:srgbClr val="323232"/>
                </a:solidFill>
                <a:latin typeface="Arial"/>
                <a:cs typeface="Arial"/>
              </a:rPr>
              <a:t>K</a:t>
            </a:r>
            <a:r>
              <a:rPr sz="4800" spc="-5" dirty="0">
                <a:solidFill>
                  <a:srgbClr val="323232"/>
                </a:solidFill>
                <a:latin typeface="Arial"/>
                <a:cs typeface="Arial"/>
              </a:rPr>
              <a:t>L</a:t>
            </a:r>
            <a:r>
              <a:rPr sz="4800" spc="5" dirty="0">
                <a:solidFill>
                  <a:srgbClr val="323232"/>
                </a:solidFill>
                <a:latin typeface="Arial"/>
                <a:cs typeface="Arial"/>
              </a:rPr>
              <a:t>M</a:t>
            </a:r>
            <a:r>
              <a:rPr sz="4800" spc="-15" dirty="0">
                <a:solidFill>
                  <a:srgbClr val="323232"/>
                </a:solidFill>
                <a:latin typeface="Arial"/>
                <a:cs typeface="Arial"/>
              </a:rPr>
              <a:t>NO</a:t>
            </a:r>
            <a:r>
              <a:rPr sz="4800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4800" spc="-45" dirty="0">
                <a:solidFill>
                  <a:srgbClr val="323232"/>
                </a:solidFill>
                <a:latin typeface="Arial"/>
                <a:cs typeface="Arial"/>
              </a:rPr>
              <a:t>P</a:t>
            </a:r>
            <a:r>
              <a:rPr sz="4800" spc="-30" dirty="0">
                <a:solidFill>
                  <a:srgbClr val="323232"/>
                </a:solidFill>
                <a:latin typeface="Arial"/>
                <a:cs typeface="Arial"/>
              </a:rPr>
              <a:t>Q</a:t>
            </a:r>
            <a:r>
              <a:rPr sz="4800" spc="-15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4800" spc="-10" dirty="0">
                <a:solidFill>
                  <a:srgbClr val="323232"/>
                </a:solidFill>
                <a:latin typeface="Arial"/>
                <a:cs typeface="Arial"/>
              </a:rPr>
              <a:t>S</a:t>
            </a:r>
            <a:r>
              <a:rPr sz="4800" spc="-30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4800" spc="10" dirty="0">
                <a:solidFill>
                  <a:srgbClr val="323232"/>
                </a:solidFill>
                <a:latin typeface="Arial"/>
                <a:cs typeface="Arial"/>
              </a:rPr>
              <a:t>UV</a:t>
            </a:r>
            <a:r>
              <a:rPr sz="4800" spc="-50" dirty="0">
                <a:solidFill>
                  <a:srgbClr val="323232"/>
                </a:solidFill>
                <a:latin typeface="Arial"/>
                <a:cs typeface="Arial"/>
              </a:rPr>
              <a:t>W</a:t>
            </a:r>
            <a:r>
              <a:rPr sz="4800" spc="-45" dirty="0">
                <a:solidFill>
                  <a:srgbClr val="323232"/>
                </a:solidFill>
                <a:latin typeface="Arial"/>
                <a:cs typeface="Arial"/>
              </a:rPr>
              <a:t>XYZ</a:t>
            </a:r>
            <a:r>
              <a:rPr sz="4800" spc="-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4800" spc="-5" dirty="0">
                <a:solidFill>
                  <a:srgbClr val="323232"/>
                </a:solidFill>
                <a:latin typeface="Arial"/>
                <a:cs typeface="Arial"/>
              </a:rPr>
              <a:t>01</a:t>
            </a:r>
            <a:r>
              <a:rPr sz="4800" spc="15" dirty="0">
                <a:solidFill>
                  <a:srgbClr val="323232"/>
                </a:solidFill>
                <a:latin typeface="Arial"/>
                <a:cs typeface="Arial"/>
              </a:rPr>
              <a:t>2</a:t>
            </a:r>
            <a:r>
              <a:rPr sz="4800" spc="-5" dirty="0">
                <a:solidFill>
                  <a:srgbClr val="323232"/>
                </a:solidFill>
                <a:latin typeface="Arial"/>
                <a:cs typeface="Arial"/>
              </a:rPr>
              <a:t>3</a:t>
            </a:r>
            <a:r>
              <a:rPr sz="4800" spc="15" dirty="0">
                <a:solidFill>
                  <a:srgbClr val="323232"/>
                </a:solidFill>
                <a:latin typeface="Arial"/>
                <a:cs typeface="Arial"/>
              </a:rPr>
              <a:t>4</a:t>
            </a:r>
            <a:r>
              <a:rPr sz="4800" spc="-5" dirty="0">
                <a:solidFill>
                  <a:srgbClr val="323232"/>
                </a:solidFill>
                <a:latin typeface="Arial"/>
                <a:cs typeface="Arial"/>
              </a:rPr>
              <a:t>5</a:t>
            </a:r>
            <a:r>
              <a:rPr sz="4800" spc="15" dirty="0">
                <a:solidFill>
                  <a:srgbClr val="323232"/>
                </a:solidFill>
                <a:latin typeface="Arial"/>
                <a:cs typeface="Arial"/>
              </a:rPr>
              <a:t>6</a:t>
            </a:r>
            <a:r>
              <a:rPr sz="4800" spc="-5" dirty="0">
                <a:solidFill>
                  <a:srgbClr val="323232"/>
                </a:solidFill>
                <a:latin typeface="Arial"/>
                <a:cs typeface="Arial"/>
              </a:rPr>
              <a:t>7</a:t>
            </a:r>
            <a:r>
              <a:rPr sz="4800" spc="15" dirty="0">
                <a:solidFill>
                  <a:srgbClr val="323232"/>
                </a:solidFill>
                <a:latin typeface="Arial"/>
                <a:cs typeface="Arial"/>
              </a:rPr>
              <a:t>8</a:t>
            </a:r>
            <a:r>
              <a:rPr sz="4800" spc="-5" dirty="0">
                <a:solidFill>
                  <a:srgbClr val="323232"/>
                </a:solidFill>
                <a:latin typeface="Arial"/>
                <a:cs typeface="Arial"/>
              </a:rPr>
              <a:t>9</a:t>
            </a:r>
            <a:r>
              <a:rPr sz="4800" spc="-10" dirty="0">
                <a:solidFill>
                  <a:srgbClr val="323232"/>
                </a:solidFill>
                <a:latin typeface="Arial"/>
                <a:cs typeface="Arial"/>
              </a:rPr>
              <a:t>-.,</a:t>
            </a:r>
            <a:endParaRPr sz="4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4800" spc="-45" dirty="0">
                <a:solidFill>
                  <a:srgbClr val="323232"/>
                </a:solidFill>
                <a:latin typeface="Arial"/>
                <a:cs typeface="Arial"/>
              </a:rPr>
              <a:t>&amp;</a:t>
            </a:r>
            <a:r>
              <a:rPr sz="4800" spc="-5" dirty="0">
                <a:solidFill>
                  <a:srgbClr val="323232"/>
                </a:solidFill>
                <a:latin typeface="Arial"/>
                <a:cs typeface="Arial"/>
              </a:rPr>
              <a:t>/$*#%@</a:t>
            </a:r>
            <a:r>
              <a:rPr sz="4800" dirty="0">
                <a:solidFill>
                  <a:srgbClr val="323232"/>
                </a:solidFill>
                <a:latin typeface="Arial"/>
                <a:cs typeface="Arial"/>
              </a:rPr>
              <a:t>=</a:t>
            </a:r>
            <a:r>
              <a:rPr sz="4800" spc="5" dirty="0">
                <a:solidFill>
                  <a:srgbClr val="323232"/>
                </a:solidFill>
                <a:latin typeface="Arial"/>
                <a:cs typeface="Arial"/>
              </a:rPr>
              <a:t>(</a:t>
            </a:r>
            <a:r>
              <a:rPr sz="4800" spc="-25" dirty="0">
                <a:solidFill>
                  <a:srgbClr val="323232"/>
                </a:solidFill>
                <a:latin typeface="Arial"/>
                <a:cs typeface="Arial"/>
              </a:rPr>
              <a:t>+)</a:t>
            </a:r>
            <a:endParaRPr sz="4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161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37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80948" y="852354"/>
            <a:ext cx="76200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72614" algn="l"/>
                <a:tab pos="2315845" algn="l"/>
                <a:tab pos="5064760" algn="l"/>
                <a:tab pos="6430645" algn="l"/>
                <a:tab pos="6873875" algn="l"/>
              </a:tabLst>
            </a:pPr>
            <a:r>
              <a:rPr sz="2400" b="1" spc="9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400" b="1" spc="18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spc="26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400" b="1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2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-3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1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spc="18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n	</a:t>
            </a:r>
            <a:r>
              <a:rPr sz="2400" b="1" spc="18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f	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b="1" spc="24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400" b="1" spc="265" dirty="0">
                <a:solidFill>
                  <a:srgbClr val="FFFFFF"/>
                </a:solidFill>
                <a:latin typeface="Arial"/>
                <a:cs typeface="Arial"/>
              </a:rPr>
              <a:t>ara</a:t>
            </a:r>
            <a:r>
              <a:rPr sz="2400" b="1" spc="7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-3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2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26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spc="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2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spc="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	</a:t>
            </a:r>
            <a:r>
              <a:rPr sz="2400" b="1" spc="21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400" b="1" spc="2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-3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-3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2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2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n	</a:t>
            </a:r>
            <a:r>
              <a:rPr sz="2400" b="1" spc="18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f	</a:t>
            </a:r>
            <a:r>
              <a:rPr sz="2400" b="1" spc="2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400" b="1" spc="18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-3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75560" y="2298192"/>
            <a:ext cx="4233672" cy="23500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2647" y="2438400"/>
            <a:ext cx="226060" cy="186055"/>
          </a:xfrm>
          <a:custGeom>
            <a:avLst/>
            <a:gdLst/>
            <a:ahLst/>
            <a:cxnLst/>
            <a:rect l="l" t="t" r="r" b="b"/>
            <a:pathLst>
              <a:path w="226060" h="186055">
                <a:moveTo>
                  <a:pt x="179831" y="0"/>
                </a:moveTo>
                <a:lnTo>
                  <a:pt x="0" y="112775"/>
                </a:lnTo>
                <a:lnTo>
                  <a:pt x="45719" y="185927"/>
                </a:lnTo>
                <a:lnTo>
                  <a:pt x="225551" y="73151"/>
                </a:lnTo>
                <a:lnTo>
                  <a:pt x="1798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2647" y="2438400"/>
            <a:ext cx="226060" cy="186055"/>
          </a:xfrm>
          <a:custGeom>
            <a:avLst/>
            <a:gdLst/>
            <a:ahLst/>
            <a:cxnLst/>
            <a:rect l="l" t="t" r="r" b="b"/>
            <a:pathLst>
              <a:path w="226060" h="186055">
                <a:moveTo>
                  <a:pt x="0" y="112775"/>
                </a:moveTo>
                <a:lnTo>
                  <a:pt x="45719" y="185927"/>
                </a:lnTo>
                <a:lnTo>
                  <a:pt x="225551" y="73151"/>
                </a:lnTo>
                <a:lnTo>
                  <a:pt x="179831" y="0"/>
                </a:lnTo>
                <a:lnTo>
                  <a:pt x="0" y="112775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04393" y="3736848"/>
            <a:ext cx="86995" cy="95885"/>
          </a:xfrm>
          <a:custGeom>
            <a:avLst/>
            <a:gdLst/>
            <a:ahLst/>
            <a:cxnLst/>
            <a:rect l="l" t="t" r="r" b="b"/>
            <a:pathLst>
              <a:path w="86995" h="95885">
                <a:moveTo>
                  <a:pt x="52110" y="0"/>
                </a:moveTo>
                <a:lnTo>
                  <a:pt x="8119" y="21814"/>
                </a:lnTo>
                <a:lnTo>
                  <a:pt x="0" y="49478"/>
                </a:lnTo>
                <a:lnTo>
                  <a:pt x="1320" y="63357"/>
                </a:lnTo>
                <a:lnTo>
                  <a:pt x="33020" y="94379"/>
                </a:lnTo>
                <a:lnTo>
                  <a:pt x="45815" y="95503"/>
                </a:lnTo>
                <a:lnTo>
                  <a:pt x="57940" y="92864"/>
                </a:lnTo>
                <a:lnTo>
                  <a:pt x="68866" y="87019"/>
                </a:lnTo>
                <a:lnTo>
                  <a:pt x="78065" y="78522"/>
                </a:lnTo>
                <a:lnTo>
                  <a:pt x="85007" y="67931"/>
                </a:lnTo>
                <a:lnTo>
                  <a:pt x="86599" y="51534"/>
                </a:lnTo>
                <a:lnTo>
                  <a:pt x="85332" y="37123"/>
                </a:lnTo>
                <a:lnTo>
                  <a:pt x="57329" y="1636"/>
                </a:lnTo>
                <a:lnTo>
                  <a:pt x="521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04393" y="3736848"/>
            <a:ext cx="86995" cy="95885"/>
          </a:xfrm>
          <a:custGeom>
            <a:avLst/>
            <a:gdLst/>
            <a:ahLst/>
            <a:cxnLst/>
            <a:rect l="l" t="t" r="r" b="b"/>
            <a:pathLst>
              <a:path w="86995" h="95885">
                <a:moveTo>
                  <a:pt x="52110" y="0"/>
                </a:moveTo>
                <a:lnTo>
                  <a:pt x="8119" y="21814"/>
                </a:lnTo>
                <a:lnTo>
                  <a:pt x="0" y="49478"/>
                </a:lnTo>
                <a:lnTo>
                  <a:pt x="1320" y="63357"/>
                </a:lnTo>
                <a:lnTo>
                  <a:pt x="33020" y="94379"/>
                </a:lnTo>
                <a:lnTo>
                  <a:pt x="45815" y="95503"/>
                </a:lnTo>
                <a:lnTo>
                  <a:pt x="57940" y="92864"/>
                </a:lnTo>
                <a:lnTo>
                  <a:pt x="68866" y="87019"/>
                </a:lnTo>
                <a:lnTo>
                  <a:pt x="78065" y="78522"/>
                </a:lnTo>
                <a:lnTo>
                  <a:pt x="85007" y="67931"/>
                </a:lnTo>
                <a:lnTo>
                  <a:pt x="86599" y="51534"/>
                </a:lnTo>
                <a:lnTo>
                  <a:pt x="85332" y="37123"/>
                </a:lnTo>
                <a:lnTo>
                  <a:pt x="81487" y="24812"/>
                </a:lnTo>
                <a:lnTo>
                  <a:pt x="75350" y="14717"/>
                </a:lnTo>
                <a:lnTo>
                  <a:pt x="67202" y="6953"/>
                </a:lnTo>
                <a:lnTo>
                  <a:pt x="57329" y="1636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63823" y="3806952"/>
            <a:ext cx="86360" cy="97155"/>
          </a:xfrm>
          <a:custGeom>
            <a:avLst/>
            <a:gdLst/>
            <a:ahLst/>
            <a:cxnLst/>
            <a:rect l="l" t="t" r="r" b="b"/>
            <a:pathLst>
              <a:path w="86360" h="97154">
                <a:moveTo>
                  <a:pt x="52471" y="0"/>
                </a:moveTo>
                <a:lnTo>
                  <a:pt x="15715" y="11861"/>
                </a:lnTo>
                <a:lnTo>
                  <a:pt x="0" y="49106"/>
                </a:lnTo>
                <a:lnTo>
                  <a:pt x="1340" y="62787"/>
                </a:lnTo>
                <a:lnTo>
                  <a:pt x="31541" y="96792"/>
                </a:lnTo>
                <a:lnTo>
                  <a:pt x="45571" y="97051"/>
                </a:lnTo>
                <a:lnTo>
                  <a:pt x="58476" y="93946"/>
                </a:lnTo>
                <a:lnTo>
                  <a:pt x="69630" y="87704"/>
                </a:lnTo>
                <a:lnTo>
                  <a:pt x="78405" y="78556"/>
                </a:lnTo>
                <a:lnTo>
                  <a:pt x="84177" y="66731"/>
                </a:lnTo>
                <a:lnTo>
                  <a:pt x="86242" y="50753"/>
                </a:lnTo>
                <a:lnTo>
                  <a:pt x="85282" y="36630"/>
                </a:lnTo>
                <a:lnTo>
                  <a:pt x="57453" y="1546"/>
                </a:lnTo>
                <a:lnTo>
                  <a:pt x="524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63823" y="3806952"/>
            <a:ext cx="86360" cy="97155"/>
          </a:xfrm>
          <a:custGeom>
            <a:avLst/>
            <a:gdLst/>
            <a:ahLst/>
            <a:cxnLst/>
            <a:rect l="l" t="t" r="r" b="b"/>
            <a:pathLst>
              <a:path w="86360" h="97154">
                <a:moveTo>
                  <a:pt x="52471" y="0"/>
                </a:moveTo>
                <a:lnTo>
                  <a:pt x="15715" y="11861"/>
                </a:lnTo>
                <a:lnTo>
                  <a:pt x="0" y="49106"/>
                </a:lnTo>
                <a:lnTo>
                  <a:pt x="1340" y="62787"/>
                </a:lnTo>
                <a:lnTo>
                  <a:pt x="31541" y="96792"/>
                </a:lnTo>
                <a:lnTo>
                  <a:pt x="45571" y="97051"/>
                </a:lnTo>
                <a:lnTo>
                  <a:pt x="58476" y="93946"/>
                </a:lnTo>
                <a:lnTo>
                  <a:pt x="69630" y="87704"/>
                </a:lnTo>
                <a:lnTo>
                  <a:pt x="78405" y="78556"/>
                </a:lnTo>
                <a:lnTo>
                  <a:pt x="84177" y="66731"/>
                </a:lnTo>
                <a:lnTo>
                  <a:pt x="86242" y="50753"/>
                </a:lnTo>
                <a:lnTo>
                  <a:pt x="85282" y="36630"/>
                </a:lnTo>
                <a:lnTo>
                  <a:pt x="81610" y="24504"/>
                </a:lnTo>
                <a:lnTo>
                  <a:pt x="75539" y="14519"/>
                </a:lnTo>
                <a:lnTo>
                  <a:pt x="67382" y="6818"/>
                </a:lnTo>
                <a:lnTo>
                  <a:pt x="57453" y="1546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85688" y="2587752"/>
            <a:ext cx="640080" cy="539750"/>
          </a:xfrm>
          <a:custGeom>
            <a:avLst/>
            <a:gdLst/>
            <a:ahLst/>
            <a:cxnLst/>
            <a:rect l="l" t="t" r="r" b="b"/>
            <a:pathLst>
              <a:path w="640079" h="539750">
                <a:moveTo>
                  <a:pt x="640079" y="0"/>
                </a:moveTo>
                <a:lnTo>
                  <a:pt x="0" y="539495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03191" y="2301240"/>
            <a:ext cx="655320" cy="472440"/>
          </a:xfrm>
          <a:custGeom>
            <a:avLst/>
            <a:gdLst/>
            <a:ahLst/>
            <a:cxnLst/>
            <a:rect l="l" t="t" r="r" b="b"/>
            <a:pathLst>
              <a:path w="655320" h="472439">
                <a:moveTo>
                  <a:pt x="655319" y="0"/>
                </a:moveTo>
                <a:lnTo>
                  <a:pt x="0" y="472439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80948" y="784368"/>
            <a:ext cx="4557395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08430" algn="l"/>
                <a:tab pos="3006090" algn="l"/>
              </a:tabLst>
            </a:pP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3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3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3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5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17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3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161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38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68939"/>
            <a:ext cx="5076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65708" y="768620"/>
            <a:ext cx="3378200" cy="431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54480" algn="l"/>
              </a:tabLst>
            </a:pP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34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3200" b="1" spc="-48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17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3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161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39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5957" y="1792744"/>
            <a:ext cx="7792720" cy="35009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372745" indent="-344805">
              <a:lnSpc>
                <a:spcPct val="100000"/>
              </a:lnSpc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that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fo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te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45" dirty="0">
                <a:solidFill>
                  <a:srgbClr val="323232"/>
                </a:solidFill>
                <a:latin typeface="Verdana"/>
                <a:cs typeface="Verdana"/>
              </a:rPr>
              <a:t>k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nd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of</a:t>
            </a:r>
            <a:r>
              <a:rPr sz="2000" u="sng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ay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k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endParaRPr sz="2000" u="sng">
              <a:latin typeface="Verdana"/>
              <a:cs typeface="Verdana"/>
            </a:endParaRPr>
          </a:p>
          <a:p>
            <a:pPr marL="356870" marR="686435" indent="-344805">
              <a:lnSpc>
                <a:spcPct val="100000"/>
              </a:lnSpc>
              <a:spcBef>
                <a:spcPts val="1080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spc="-4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6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4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zz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that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nd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2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ter</a:t>
            </a:r>
            <a:endParaRPr sz="2000">
              <a:latin typeface="Verdana"/>
              <a:cs typeface="Verdana"/>
            </a:endParaRPr>
          </a:p>
          <a:p>
            <a:pPr marL="356870" marR="666115" indent="-344805">
              <a:lnSpc>
                <a:spcPct val="100000"/>
              </a:lnSpc>
              <a:spcBef>
                <a:spcPts val="1080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u="sng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pp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2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zzl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ad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or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z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u="sng" spc="-4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ly</a:t>
            </a:r>
            <a:endParaRPr sz="2000" u="sng">
              <a:latin typeface="Verdana"/>
              <a:cs typeface="Verdana"/>
            </a:endParaRPr>
          </a:p>
          <a:p>
            <a:pPr marL="356870" marR="5080" indent="-344805">
              <a:lnSpc>
                <a:spcPct val="100000"/>
              </a:lnSpc>
              <a:spcBef>
                <a:spcPts val="1080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4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ff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ze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ph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phs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6137" y="6356046"/>
            <a:ext cx="17056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5" dirty="0">
                <a:solidFill>
                  <a:srgbClr val="4D4D4D"/>
                </a:solidFill>
                <a:latin typeface="Arial"/>
                <a:cs typeface="Arial"/>
              </a:rPr>
              <a:t>(</a:t>
            </a: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Con</a:t>
            </a:r>
            <a:r>
              <a:rPr sz="1200" i="1" dirty="0">
                <a:solidFill>
                  <a:srgbClr val="4D4D4D"/>
                </a:solidFill>
                <a:latin typeface="Arial"/>
                <a:cs typeface="Arial"/>
              </a:rPr>
              <a:t>t</a:t>
            </a:r>
            <a:r>
              <a:rPr sz="1200" i="1" spc="-30" dirty="0">
                <a:solidFill>
                  <a:srgbClr val="4D4D4D"/>
                </a:solidFill>
                <a:latin typeface="Arial"/>
                <a:cs typeface="Arial"/>
              </a:rPr>
              <a:t>i</a:t>
            </a: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nu</a:t>
            </a:r>
            <a:r>
              <a:rPr sz="1200" i="1" spc="-20" dirty="0">
                <a:solidFill>
                  <a:srgbClr val="4D4D4D"/>
                </a:solidFill>
                <a:latin typeface="Arial"/>
                <a:cs typeface="Arial"/>
              </a:rPr>
              <a:t>e</a:t>
            </a:r>
            <a:r>
              <a:rPr sz="1200" i="1" dirty="0">
                <a:solidFill>
                  <a:srgbClr val="4D4D4D"/>
                </a:solidFill>
                <a:latin typeface="Arial"/>
                <a:cs typeface="Arial"/>
              </a:rPr>
              <a:t>d</a:t>
            </a:r>
            <a:r>
              <a:rPr sz="1200" i="1" spc="30" dirty="0">
                <a:solidFill>
                  <a:srgbClr val="4D4D4D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o</a:t>
            </a:r>
            <a:r>
              <a:rPr sz="1200" i="1" dirty="0">
                <a:solidFill>
                  <a:srgbClr val="4D4D4D"/>
                </a:solidFill>
                <a:latin typeface="Arial"/>
                <a:cs typeface="Arial"/>
              </a:rPr>
              <a:t>n</a:t>
            </a:r>
            <a:r>
              <a:rPr sz="1200" i="1" spc="10" dirty="0">
                <a:solidFill>
                  <a:srgbClr val="4D4D4D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ne</a:t>
            </a:r>
            <a:r>
              <a:rPr sz="1200" i="1" spc="-25" dirty="0">
                <a:solidFill>
                  <a:srgbClr val="4D4D4D"/>
                </a:solidFill>
                <a:latin typeface="Arial"/>
                <a:cs typeface="Arial"/>
              </a:rPr>
              <a:t>x</a:t>
            </a: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t</a:t>
            </a:r>
            <a:r>
              <a:rPr sz="1200" i="1" spc="30" dirty="0">
                <a:solidFill>
                  <a:srgbClr val="4D4D4D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4D4D4D"/>
                </a:solidFill>
                <a:latin typeface="Arial"/>
                <a:cs typeface="Arial"/>
              </a:rPr>
              <a:t>s</a:t>
            </a: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l</a:t>
            </a:r>
            <a:r>
              <a:rPr sz="1200" i="1" spc="-30" dirty="0">
                <a:solidFill>
                  <a:srgbClr val="4D4D4D"/>
                </a:solidFill>
                <a:latin typeface="Arial"/>
                <a:cs typeface="Arial"/>
              </a:rPr>
              <a:t>i</a:t>
            </a: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de)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68939"/>
            <a:ext cx="5076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">
              <a:lnSpc>
                <a:spcPct val="100000"/>
              </a:lnSpc>
            </a:pPr>
            <a:r>
              <a:rPr spc="-10" dirty="0"/>
              <a:t>I</a:t>
            </a:r>
            <a:r>
              <a:rPr spc="-25" dirty="0"/>
              <a:t> </a:t>
            </a:r>
            <a:r>
              <a:rPr spc="-10" dirty="0"/>
              <a:t>/</a:t>
            </a:r>
            <a:r>
              <a:rPr spc="430" dirty="0"/>
              <a:t> </a:t>
            </a:r>
            <a:r>
              <a:rPr spc="-25" dirty="0"/>
              <a:t>O</a:t>
            </a:r>
            <a:r>
              <a:rPr spc="440" dirty="0"/>
              <a:t> </a:t>
            </a:r>
            <a:r>
              <a:rPr spc="330" dirty="0"/>
              <a:t>D</a:t>
            </a:r>
            <a:r>
              <a:rPr spc="315" dirty="0"/>
              <a:t>e</a:t>
            </a:r>
            <a:r>
              <a:rPr spc="290" dirty="0"/>
              <a:t>v</a:t>
            </a:r>
            <a:r>
              <a:rPr spc="200" dirty="0"/>
              <a:t>i</a:t>
            </a:r>
            <a:r>
              <a:rPr spc="80" dirty="0"/>
              <a:t>c</a:t>
            </a:r>
            <a:r>
              <a:rPr spc="340" dirty="0"/>
              <a:t>e</a:t>
            </a:r>
            <a:r>
              <a:rPr spc="-20" dirty="0"/>
              <a:t>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148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4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1334133" y="1789696"/>
            <a:ext cx="7390132" cy="2885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834" marR="5080" indent="-344805">
              <a:lnSpc>
                <a:spcPct val="100000"/>
              </a:lnSpc>
              <a:tabLst>
                <a:tab pos="457834" algn="l"/>
              </a:tabLst>
            </a:pPr>
            <a:r>
              <a:rPr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pc="-15" dirty="0"/>
              <a:t>P</a:t>
            </a:r>
            <a:r>
              <a:rPr spc="-30" dirty="0"/>
              <a:t>ro</a:t>
            </a:r>
            <a:r>
              <a:rPr spc="-15" dirty="0"/>
              <a:t>v</a:t>
            </a:r>
            <a:r>
              <a:rPr spc="15" dirty="0"/>
              <a:t>i</a:t>
            </a:r>
            <a:r>
              <a:rPr spc="-10" dirty="0"/>
              <a:t>d</a:t>
            </a:r>
            <a:r>
              <a:rPr spc="-15" dirty="0"/>
              <a:t>e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10" dirty="0"/>
              <a:t>m</a:t>
            </a:r>
            <a:r>
              <a:rPr spc="-30" dirty="0"/>
              <a:t>e</a:t>
            </a:r>
            <a:r>
              <a:rPr spc="-15" dirty="0"/>
              <a:t>a</a:t>
            </a:r>
            <a:r>
              <a:rPr spc="-5" dirty="0"/>
              <a:t>n</a:t>
            </a:r>
            <a:r>
              <a:rPr spc="-15" dirty="0"/>
              <a:t>s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25" dirty="0"/>
              <a:t>o</a:t>
            </a:r>
            <a:r>
              <a:rPr spc="-10" dirty="0"/>
              <a:t>f</a:t>
            </a:r>
            <a:r>
              <a:rPr spc="215" dirty="0">
                <a:latin typeface="Times New Roman"/>
                <a:cs typeface="Times New Roman"/>
              </a:rPr>
              <a:t> </a:t>
            </a:r>
            <a:r>
              <a:rPr u="sng" spc="-25" dirty="0"/>
              <a:t>c</a:t>
            </a:r>
            <a:r>
              <a:rPr u="sng" dirty="0"/>
              <a:t>o</a:t>
            </a:r>
            <a:r>
              <a:rPr u="sng" spc="-15" dirty="0"/>
              <a:t>m</a:t>
            </a:r>
            <a:r>
              <a:rPr u="sng" spc="10" dirty="0"/>
              <a:t>m</a:t>
            </a:r>
            <a:r>
              <a:rPr u="sng" spc="-5" dirty="0"/>
              <a:t>u</a:t>
            </a:r>
            <a:r>
              <a:rPr u="sng" spc="-30" dirty="0"/>
              <a:t>n</a:t>
            </a:r>
            <a:r>
              <a:rPr u="sng" spc="15" dirty="0"/>
              <a:t>i</a:t>
            </a:r>
            <a:r>
              <a:rPr u="sng" spc="-25" dirty="0"/>
              <a:t>c</a:t>
            </a:r>
            <a:r>
              <a:rPr u="sng" spc="-15" dirty="0"/>
              <a:t>a</a:t>
            </a:r>
            <a:r>
              <a:rPr u="sng" spc="-30" dirty="0"/>
              <a:t>t</a:t>
            </a:r>
            <a:r>
              <a:rPr u="sng" spc="15" dirty="0"/>
              <a:t>i</a:t>
            </a:r>
            <a:r>
              <a:rPr u="sng" spc="-25" dirty="0"/>
              <a:t>o</a:t>
            </a:r>
            <a:r>
              <a:rPr u="sng" spc="-15" dirty="0"/>
              <a:t>n</a:t>
            </a:r>
            <a:r>
              <a:rPr u="sng" spc="204" dirty="0">
                <a:latin typeface="Times New Roman"/>
                <a:cs typeface="Times New Roman"/>
              </a:rPr>
              <a:t> </a:t>
            </a:r>
            <a:r>
              <a:rPr u="sng" spc="-10" dirty="0"/>
              <a:t>b</a:t>
            </a:r>
            <a:r>
              <a:rPr u="sng" spc="-30" dirty="0"/>
              <a:t>e</a:t>
            </a:r>
            <a:r>
              <a:rPr u="sng" spc="-5" dirty="0"/>
              <a:t>t</a:t>
            </a:r>
            <a:r>
              <a:rPr u="sng" spc="-25" dirty="0"/>
              <a:t>w</a:t>
            </a:r>
            <a:r>
              <a:rPr u="sng" spc="-30" dirty="0"/>
              <a:t>ee</a:t>
            </a:r>
            <a:r>
              <a:rPr u="sng" spc="-15" dirty="0"/>
              <a:t>n</a:t>
            </a:r>
            <a:r>
              <a:rPr u="sng" spc="204" dirty="0">
                <a:latin typeface="Times New Roman"/>
                <a:cs typeface="Times New Roman"/>
              </a:rPr>
              <a:t> </a:t>
            </a:r>
            <a:r>
              <a:rPr u="sng" spc="-15" dirty="0"/>
              <a:t>a</a:t>
            </a:r>
            <a:r>
              <a:rPr u="sng" spc="195" dirty="0">
                <a:latin typeface="Times New Roman"/>
                <a:cs typeface="Times New Roman"/>
              </a:rPr>
              <a:t> </a:t>
            </a:r>
            <a:r>
              <a:rPr u="sng" dirty="0"/>
              <a:t>co</a:t>
            </a:r>
            <a:r>
              <a:rPr u="sng" spc="-15" dirty="0"/>
              <a:t>mp</a:t>
            </a:r>
            <a:r>
              <a:rPr u="sng" spc="-5" dirty="0"/>
              <a:t>ut</a:t>
            </a:r>
            <a:r>
              <a:rPr u="sng" spc="-25" dirty="0"/>
              <a:t>er</a:t>
            </a:r>
            <a:r>
              <a:rPr u="sng" spc="-15" dirty="0">
                <a:latin typeface="Times New Roman"/>
                <a:cs typeface="Times New Roman"/>
              </a:rPr>
              <a:t> </a:t>
            </a:r>
            <a:r>
              <a:rPr u="sng" spc="-15" dirty="0"/>
              <a:t>a</a:t>
            </a:r>
            <a:r>
              <a:rPr u="sng" spc="-5" dirty="0"/>
              <a:t>n</a:t>
            </a:r>
            <a:r>
              <a:rPr u="sng" spc="-15" dirty="0"/>
              <a:t>d</a:t>
            </a:r>
            <a:r>
              <a:rPr u="sng" spc="204" dirty="0">
                <a:latin typeface="Times New Roman"/>
                <a:cs typeface="Times New Roman"/>
              </a:rPr>
              <a:t> </a:t>
            </a:r>
            <a:r>
              <a:rPr u="sng" spc="-20" dirty="0"/>
              <a:t>o</a:t>
            </a:r>
            <a:r>
              <a:rPr u="sng" spc="-5" dirty="0"/>
              <a:t>ut</a:t>
            </a:r>
            <a:r>
              <a:rPr u="sng" spc="-30" dirty="0"/>
              <a:t>e</a:t>
            </a:r>
            <a:r>
              <a:rPr u="sng" spc="-10" dirty="0"/>
              <a:t>r</a:t>
            </a:r>
            <a:r>
              <a:rPr u="sng" spc="185" dirty="0">
                <a:latin typeface="Times New Roman"/>
                <a:cs typeface="Times New Roman"/>
              </a:rPr>
              <a:t> </a:t>
            </a:r>
            <a:r>
              <a:rPr u="sng" spc="5" dirty="0"/>
              <a:t>w</a:t>
            </a:r>
            <a:r>
              <a:rPr u="sng" spc="-25" dirty="0"/>
              <a:t>or</a:t>
            </a:r>
            <a:r>
              <a:rPr u="sng" spc="15" dirty="0"/>
              <a:t>ld</a:t>
            </a:r>
          </a:p>
          <a:p>
            <a:pPr marL="457834" marR="127635" indent="-344805">
              <a:lnSpc>
                <a:spcPct val="100000"/>
              </a:lnSpc>
              <a:spcBef>
                <a:spcPts val="1055"/>
              </a:spcBef>
              <a:tabLst>
                <a:tab pos="457834" algn="l"/>
              </a:tabLst>
            </a:pPr>
            <a:r>
              <a:rPr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pc="-10" dirty="0"/>
              <a:t>A</a:t>
            </a:r>
            <a:r>
              <a:rPr spc="15" dirty="0"/>
              <a:t>l</a:t>
            </a:r>
            <a:r>
              <a:rPr spc="-25" dirty="0"/>
              <a:t>s</a:t>
            </a:r>
            <a:r>
              <a:rPr spc="-15" dirty="0"/>
              <a:t>o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15" dirty="0"/>
              <a:t>k</a:t>
            </a:r>
            <a:r>
              <a:rPr spc="-5" dirty="0"/>
              <a:t>n</a:t>
            </a:r>
            <a:r>
              <a:rPr spc="-25" dirty="0"/>
              <a:t>ow</a:t>
            </a:r>
            <a:r>
              <a:rPr spc="-15" dirty="0"/>
              <a:t>n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15" dirty="0"/>
              <a:t>as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u="sng" spc="-10" dirty="0">
                <a:solidFill>
                  <a:srgbClr val="FF0000"/>
                </a:solidFill>
              </a:rPr>
              <a:t>p</a:t>
            </a:r>
            <a:r>
              <a:rPr u="sng" spc="-5" dirty="0">
                <a:solidFill>
                  <a:srgbClr val="FF0000"/>
                </a:solidFill>
              </a:rPr>
              <a:t>e</a:t>
            </a:r>
            <a:r>
              <a:rPr u="sng" spc="-25" dirty="0">
                <a:solidFill>
                  <a:srgbClr val="FF0000"/>
                </a:solidFill>
              </a:rPr>
              <a:t>r</a:t>
            </a:r>
            <a:r>
              <a:rPr u="sng" spc="15" dirty="0">
                <a:solidFill>
                  <a:srgbClr val="FF0000"/>
                </a:solidFill>
              </a:rPr>
              <a:t>i</a:t>
            </a:r>
            <a:r>
              <a:rPr u="sng" spc="-10" dirty="0">
                <a:solidFill>
                  <a:srgbClr val="FF0000"/>
                </a:solidFill>
              </a:rPr>
              <a:t>ph</a:t>
            </a:r>
            <a:r>
              <a:rPr u="sng" spc="-30" dirty="0">
                <a:solidFill>
                  <a:srgbClr val="FF0000"/>
                </a:solidFill>
              </a:rPr>
              <a:t>er</a:t>
            </a:r>
            <a:r>
              <a:rPr u="sng" spc="-10" dirty="0">
                <a:solidFill>
                  <a:srgbClr val="FF0000"/>
                </a:solidFill>
              </a:rPr>
              <a:t>al</a:t>
            </a:r>
            <a:r>
              <a:rPr u="sng" spc="2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u="sng" spc="-10" dirty="0">
                <a:solidFill>
                  <a:srgbClr val="FF0000"/>
                </a:solidFill>
              </a:rPr>
              <a:t>d</a:t>
            </a:r>
            <a:r>
              <a:rPr u="sng" spc="-30" dirty="0">
                <a:solidFill>
                  <a:srgbClr val="FF0000"/>
                </a:solidFill>
              </a:rPr>
              <a:t>e</a:t>
            </a:r>
            <a:r>
              <a:rPr u="sng" spc="-15" dirty="0">
                <a:solidFill>
                  <a:srgbClr val="FF0000"/>
                </a:solidFill>
              </a:rPr>
              <a:t>v</a:t>
            </a:r>
            <a:r>
              <a:rPr u="sng" spc="15" dirty="0">
                <a:solidFill>
                  <a:srgbClr val="FF0000"/>
                </a:solidFill>
              </a:rPr>
              <a:t>i</a:t>
            </a:r>
            <a:r>
              <a:rPr u="sng" spc="-25" dirty="0">
                <a:solidFill>
                  <a:srgbClr val="FF0000"/>
                </a:solidFill>
              </a:rPr>
              <a:t>c</a:t>
            </a:r>
            <a:r>
              <a:rPr u="sng" spc="-30" dirty="0">
                <a:solidFill>
                  <a:srgbClr val="FF0000"/>
                </a:solidFill>
              </a:rPr>
              <a:t>e</a:t>
            </a:r>
            <a:r>
              <a:rPr u="sng" spc="-15" dirty="0">
                <a:solidFill>
                  <a:srgbClr val="FF0000"/>
                </a:solidFill>
              </a:rPr>
              <a:t>s</a:t>
            </a:r>
            <a:r>
              <a:rPr u="sng" spc="185" dirty="0">
                <a:latin typeface="Times New Roman"/>
                <a:cs typeface="Times New Roman"/>
              </a:rPr>
              <a:t> </a:t>
            </a:r>
            <a:r>
              <a:rPr u="sng" spc="-10" dirty="0"/>
              <a:t>b</a:t>
            </a:r>
            <a:r>
              <a:rPr u="sng" spc="-30" dirty="0"/>
              <a:t>e</a:t>
            </a:r>
            <a:r>
              <a:rPr u="sng" spc="-25" dirty="0"/>
              <a:t>c</a:t>
            </a:r>
            <a:r>
              <a:rPr u="sng" spc="-15" dirty="0"/>
              <a:t>a</a:t>
            </a:r>
            <a:r>
              <a:rPr u="sng" spc="-5" dirty="0"/>
              <a:t>u</a:t>
            </a:r>
            <a:r>
              <a:rPr u="sng" spc="-25" dirty="0"/>
              <a:t>s</a:t>
            </a:r>
            <a:r>
              <a:rPr u="sng" spc="-15" dirty="0"/>
              <a:t>e</a:t>
            </a:r>
            <a:r>
              <a:rPr u="sng" spc="185" dirty="0">
                <a:latin typeface="Times New Roman"/>
                <a:cs typeface="Times New Roman"/>
              </a:rPr>
              <a:t> </a:t>
            </a:r>
            <a:r>
              <a:rPr u="sng" spc="-10" dirty="0"/>
              <a:t>th</a:t>
            </a:r>
            <a:r>
              <a:rPr u="sng" spc="-5" dirty="0"/>
              <a:t>e</a:t>
            </a:r>
            <a:r>
              <a:rPr u="sng" spc="-15" dirty="0"/>
              <a:t>y</a:t>
            </a:r>
            <a:r>
              <a:rPr u="sng" spc="-5" dirty="0">
                <a:latin typeface="Times New Roman"/>
                <a:cs typeface="Times New Roman"/>
              </a:rPr>
              <a:t> </a:t>
            </a:r>
            <a:r>
              <a:rPr u="sng" spc="-25" dirty="0"/>
              <a:t>s</a:t>
            </a:r>
            <a:r>
              <a:rPr u="sng" spc="-5" dirty="0"/>
              <a:t>u</a:t>
            </a:r>
            <a:r>
              <a:rPr u="sng" spc="-25" dirty="0"/>
              <a:t>rro</a:t>
            </a:r>
            <a:r>
              <a:rPr u="sng" spc="-5" dirty="0"/>
              <a:t>un</a:t>
            </a:r>
            <a:r>
              <a:rPr u="sng" spc="-15" dirty="0"/>
              <a:t>d</a:t>
            </a:r>
            <a:r>
              <a:rPr u="sng" spc="204" dirty="0">
                <a:latin typeface="Times New Roman"/>
                <a:cs typeface="Times New Roman"/>
              </a:rPr>
              <a:t> </a:t>
            </a:r>
            <a:r>
              <a:rPr u="sng" spc="-10" dirty="0"/>
              <a:t>th</a:t>
            </a:r>
            <a:r>
              <a:rPr u="sng" spc="-15" dirty="0"/>
              <a:t>e</a:t>
            </a:r>
            <a:r>
              <a:rPr u="sng" spc="185" dirty="0">
                <a:latin typeface="Times New Roman"/>
                <a:cs typeface="Times New Roman"/>
              </a:rPr>
              <a:t> </a:t>
            </a:r>
            <a:r>
              <a:rPr u="sng" spc="-20" dirty="0"/>
              <a:t>C</a:t>
            </a:r>
            <a:r>
              <a:rPr u="sng" spc="-15" dirty="0"/>
              <a:t>PU</a:t>
            </a:r>
            <a:r>
              <a:rPr u="sng" spc="200" dirty="0">
                <a:latin typeface="Times New Roman"/>
                <a:cs typeface="Times New Roman"/>
              </a:rPr>
              <a:t> </a:t>
            </a:r>
            <a:r>
              <a:rPr u="sng" spc="-15" dirty="0"/>
              <a:t>a</a:t>
            </a:r>
            <a:r>
              <a:rPr u="sng" spc="-5" dirty="0"/>
              <a:t>n</a:t>
            </a:r>
            <a:r>
              <a:rPr u="sng" spc="-15" dirty="0"/>
              <a:t>d</a:t>
            </a:r>
            <a:r>
              <a:rPr u="sng" spc="229" dirty="0">
                <a:latin typeface="Times New Roman"/>
                <a:cs typeface="Times New Roman"/>
              </a:rPr>
              <a:t> </a:t>
            </a:r>
            <a:r>
              <a:rPr u="sng" spc="-15" dirty="0"/>
              <a:t>m</a:t>
            </a:r>
            <a:r>
              <a:rPr u="sng" spc="-30" dirty="0"/>
              <a:t>e</a:t>
            </a:r>
            <a:r>
              <a:rPr u="sng" spc="10" dirty="0"/>
              <a:t>m</a:t>
            </a:r>
            <a:r>
              <a:rPr u="sng" spc="-25" dirty="0"/>
              <a:t>or</a:t>
            </a:r>
            <a:r>
              <a:rPr u="sng" spc="-15" dirty="0"/>
              <a:t>y</a:t>
            </a:r>
            <a:r>
              <a:rPr u="sng" spc="215" dirty="0">
                <a:latin typeface="Times New Roman"/>
                <a:cs typeface="Times New Roman"/>
              </a:rPr>
              <a:t> </a:t>
            </a:r>
            <a:r>
              <a:rPr spc="-20" dirty="0"/>
              <a:t>o</a:t>
            </a:r>
            <a:r>
              <a:rPr spc="-10" dirty="0"/>
              <a:t>f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spc="-15" dirty="0"/>
              <a:t>a</a:t>
            </a:r>
            <a:r>
              <a:rPr spc="220" dirty="0">
                <a:latin typeface="Times New Roman"/>
                <a:cs typeface="Times New Roman"/>
              </a:rPr>
              <a:t> </a:t>
            </a:r>
            <a:r>
              <a:rPr spc="-25" dirty="0"/>
              <a:t>c</a:t>
            </a:r>
            <a:r>
              <a:rPr dirty="0"/>
              <a:t>o</a:t>
            </a:r>
            <a:r>
              <a:rPr spc="-15" dirty="0"/>
              <a:t>mp</a:t>
            </a:r>
            <a:r>
              <a:rPr spc="-5" dirty="0"/>
              <a:t>ut</a:t>
            </a:r>
            <a:r>
              <a:rPr spc="-30" dirty="0"/>
              <a:t>e</a:t>
            </a:r>
            <a:r>
              <a:rPr spc="-10" dirty="0"/>
              <a:t>r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25" dirty="0"/>
              <a:t>s</a:t>
            </a:r>
            <a:r>
              <a:rPr spc="-15" dirty="0"/>
              <a:t>y</a:t>
            </a:r>
            <a:r>
              <a:rPr spc="-25" dirty="0"/>
              <a:t>s</a:t>
            </a:r>
            <a:r>
              <a:rPr spc="-5" dirty="0"/>
              <a:t>t</a:t>
            </a:r>
            <a:r>
              <a:rPr spc="-35" dirty="0"/>
              <a:t>em</a:t>
            </a:r>
          </a:p>
          <a:p>
            <a:pPr marL="457834" marR="78105" indent="-344805">
              <a:lnSpc>
                <a:spcPct val="100000"/>
              </a:lnSpc>
              <a:spcBef>
                <a:spcPts val="1080"/>
              </a:spcBef>
              <a:tabLst>
                <a:tab pos="457834" algn="l"/>
              </a:tabLst>
            </a:pPr>
            <a:r>
              <a:rPr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u="sng" spc="-35" dirty="0"/>
              <a:t>I</a:t>
            </a:r>
            <a:r>
              <a:rPr u="sng" spc="-5" dirty="0"/>
              <a:t>npu</a:t>
            </a:r>
            <a:r>
              <a:rPr u="sng" spc="-10" dirty="0"/>
              <a:t>t</a:t>
            </a:r>
            <a:r>
              <a:rPr u="sng" spc="204" dirty="0">
                <a:latin typeface="Times New Roman"/>
                <a:cs typeface="Times New Roman"/>
              </a:rPr>
              <a:t> </a:t>
            </a:r>
            <a:r>
              <a:rPr u="sng" spc="-10" dirty="0"/>
              <a:t>d</a:t>
            </a:r>
            <a:r>
              <a:rPr u="sng" spc="-30" dirty="0"/>
              <a:t>e</a:t>
            </a:r>
            <a:r>
              <a:rPr u="sng" spc="-15" dirty="0"/>
              <a:t>v</a:t>
            </a:r>
            <a:r>
              <a:rPr u="sng" spc="15" dirty="0"/>
              <a:t>i</a:t>
            </a:r>
            <a:r>
              <a:rPr u="sng" spc="-25" dirty="0"/>
              <a:t>c</a:t>
            </a:r>
            <a:r>
              <a:rPr u="sng" spc="-30" dirty="0"/>
              <a:t>e</a:t>
            </a:r>
            <a:r>
              <a:rPr u="sng" spc="-15" dirty="0"/>
              <a:t>s</a:t>
            </a:r>
            <a:r>
              <a:rPr u="sng" spc="185" dirty="0">
                <a:latin typeface="Times New Roman"/>
                <a:cs typeface="Times New Roman"/>
              </a:rPr>
              <a:t> </a:t>
            </a:r>
            <a:r>
              <a:rPr spc="10" dirty="0"/>
              <a:t>a</a:t>
            </a:r>
            <a:r>
              <a:rPr spc="-25" dirty="0"/>
              <a:t>r</a:t>
            </a:r>
            <a:r>
              <a:rPr spc="-15" dirty="0"/>
              <a:t>e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5" dirty="0"/>
              <a:t>u</a:t>
            </a:r>
            <a:r>
              <a:rPr dirty="0"/>
              <a:t>s</a:t>
            </a:r>
            <a:r>
              <a:rPr spc="-30" dirty="0"/>
              <a:t>e</a:t>
            </a:r>
            <a:r>
              <a:rPr spc="-15" dirty="0"/>
              <a:t>d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spc="20" dirty="0"/>
              <a:t>t</a:t>
            </a:r>
            <a:r>
              <a:rPr spc="-15" dirty="0"/>
              <a:t>o</a:t>
            </a:r>
            <a:r>
              <a:rPr spc="180" dirty="0">
                <a:latin typeface="Times New Roman"/>
                <a:cs typeface="Times New Roman"/>
              </a:rPr>
              <a:t> </a:t>
            </a:r>
            <a:r>
              <a:rPr spc="-25" dirty="0"/>
              <a:t>e</a:t>
            </a:r>
            <a:r>
              <a:rPr spc="-5" dirty="0"/>
              <a:t>nt</a:t>
            </a:r>
            <a:r>
              <a:rPr spc="-30" dirty="0"/>
              <a:t>e</a:t>
            </a:r>
            <a:r>
              <a:rPr spc="-10" dirty="0"/>
              <a:t>r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10" dirty="0"/>
              <a:t>d</a:t>
            </a:r>
            <a:r>
              <a:rPr spc="-15" dirty="0"/>
              <a:t>a</a:t>
            </a:r>
            <a:r>
              <a:rPr spc="-5" dirty="0"/>
              <a:t>t</a:t>
            </a:r>
            <a:r>
              <a:rPr spc="-15" dirty="0"/>
              <a:t>a</a:t>
            </a:r>
            <a:r>
              <a:rPr spc="195" dirty="0">
                <a:latin typeface="Times New Roman"/>
                <a:cs typeface="Times New Roman"/>
              </a:rPr>
              <a:t> </a:t>
            </a:r>
            <a:r>
              <a:rPr spc="-15" dirty="0"/>
              <a:t>f</a:t>
            </a:r>
            <a:r>
              <a:rPr dirty="0"/>
              <a:t>r</a:t>
            </a:r>
            <a:r>
              <a:rPr spc="-25" dirty="0"/>
              <a:t>o</a:t>
            </a:r>
            <a:r>
              <a:rPr spc="-20" dirty="0"/>
              <a:t>m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spc="-10" dirty="0"/>
              <a:t>th</a:t>
            </a:r>
            <a:r>
              <a:rPr spc="-15" dirty="0"/>
              <a:t>e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u="sng" dirty="0"/>
              <a:t>o</a:t>
            </a:r>
            <a:r>
              <a:rPr u="sng" spc="-5" dirty="0"/>
              <a:t>ut</a:t>
            </a:r>
            <a:r>
              <a:rPr u="sng" spc="-25" dirty="0"/>
              <a:t>s</a:t>
            </a:r>
            <a:r>
              <a:rPr u="sng" spc="15" dirty="0"/>
              <a:t>i</a:t>
            </a:r>
            <a:r>
              <a:rPr u="sng" spc="-10" dirty="0"/>
              <a:t>d</a:t>
            </a:r>
            <a:r>
              <a:rPr u="sng" spc="-15" dirty="0"/>
              <a:t>e</a:t>
            </a:r>
            <a:r>
              <a:rPr u="sng" spc="-5" dirty="0">
                <a:latin typeface="Times New Roman"/>
                <a:cs typeface="Times New Roman"/>
              </a:rPr>
              <a:t> </a:t>
            </a:r>
            <a:r>
              <a:rPr u="sng" spc="-25" dirty="0"/>
              <a:t>wor</a:t>
            </a:r>
            <a:r>
              <a:rPr u="sng" spc="15" dirty="0"/>
              <a:t>l</a:t>
            </a:r>
            <a:r>
              <a:rPr u="sng" spc="-15" dirty="0"/>
              <a:t>d</a:t>
            </a:r>
            <a:r>
              <a:rPr u="sng" spc="200" dirty="0">
                <a:latin typeface="Times New Roman"/>
                <a:cs typeface="Times New Roman"/>
              </a:rPr>
              <a:t> </a:t>
            </a:r>
            <a:r>
              <a:rPr u="sng" spc="15" dirty="0"/>
              <a:t>i</a:t>
            </a:r>
            <a:r>
              <a:rPr u="sng" spc="-5" dirty="0"/>
              <a:t>nt</a:t>
            </a:r>
            <a:r>
              <a:rPr u="sng" spc="-15" dirty="0"/>
              <a:t>o</a:t>
            </a:r>
            <a:r>
              <a:rPr u="sng" spc="180" dirty="0">
                <a:latin typeface="Times New Roman"/>
                <a:cs typeface="Times New Roman"/>
              </a:rPr>
              <a:t> </a:t>
            </a:r>
            <a:r>
              <a:rPr u="sng" spc="-10" dirty="0"/>
              <a:t>p</a:t>
            </a:r>
            <a:r>
              <a:rPr u="sng" spc="-25" dirty="0"/>
              <a:t>r</a:t>
            </a:r>
            <a:r>
              <a:rPr u="sng" spc="15" dirty="0"/>
              <a:t>i</a:t>
            </a:r>
            <a:r>
              <a:rPr u="sng" spc="-15" dirty="0"/>
              <a:t>ma</a:t>
            </a:r>
            <a:r>
              <a:rPr u="sng" spc="-25" dirty="0"/>
              <a:t>r</a:t>
            </a:r>
            <a:r>
              <a:rPr u="sng" spc="-15" dirty="0"/>
              <a:t>y</a:t>
            </a:r>
            <a:r>
              <a:rPr u="sng" spc="195" dirty="0">
                <a:latin typeface="Times New Roman"/>
                <a:cs typeface="Times New Roman"/>
              </a:rPr>
              <a:t> </a:t>
            </a:r>
            <a:r>
              <a:rPr u="sng" spc="-25" dirty="0"/>
              <a:t>s</a:t>
            </a:r>
            <a:r>
              <a:rPr u="sng" spc="-5" dirty="0"/>
              <a:t>t</a:t>
            </a:r>
            <a:r>
              <a:rPr u="sng" spc="-25" dirty="0"/>
              <a:t>or</a:t>
            </a:r>
            <a:r>
              <a:rPr u="sng" spc="10" dirty="0"/>
              <a:t>a</a:t>
            </a:r>
            <a:r>
              <a:rPr u="sng" spc="-10" dirty="0"/>
              <a:t>ge</a:t>
            </a:r>
          </a:p>
          <a:p>
            <a:pPr marL="457834" marR="711835" indent="-344805">
              <a:lnSpc>
                <a:spcPct val="100000"/>
              </a:lnSpc>
              <a:spcBef>
                <a:spcPts val="1080"/>
              </a:spcBef>
              <a:tabLst>
                <a:tab pos="457834" algn="l"/>
              </a:tabLst>
            </a:pPr>
            <a:r>
              <a:rPr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u="sng" spc="-30" dirty="0"/>
              <a:t>O</a:t>
            </a:r>
            <a:r>
              <a:rPr u="sng" spc="-5" dirty="0"/>
              <a:t>utpu</a:t>
            </a:r>
            <a:r>
              <a:rPr u="sng" spc="-10" dirty="0"/>
              <a:t>t</a:t>
            </a:r>
            <a:r>
              <a:rPr u="sng" spc="204" dirty="0">
                <a:latin typeface="Times New Roman"/>
                <a:cs typeface="Times New Roman"/>
              </a:rPr>
              <a:t> </a:t>
            </a:r>
            <a:r>
              <a:rPr u="sng" spc="-10" dirty="0"/>
              <a:t>d</a:t>
            </a:r>
            <a:r>
              <a:rPr u="sng" spc="-30" dirty="0"/>
              <a:t>e</a:t>
            </a:r>
            <a:r>
              <a:rPr u="sng" spc="-15" dirty="0"/>
              <a:t>v</a:t>
            </a:r>
            <a:r>
              <a:rPr u="sng" spc="15" dirty="0"/>
              <a:t>i</a:t>
            </a:r>
            <a:r>
              <a:rPr u="sng" spc="-25" dirty="0"/>
              <a:t>c</a:t>
            </a:r>
            <a:r>
              <a:rPr u="sng" spc="-30" dirty="0"/>
              <a:t>e</a:t>
            </a:r>
            <a:r>
              <a:rPr u="sng" spc="-15" dirty="0"/>
              <a:t>s</a:t>
            </a:r>
            <a:r>
              <a:rPr u="sng" spc="185" dirty="0">
                <a:latin typeface="Times New Roman"/>
                <a:cs typeface="Times New Roman"/>
              </a:rPr>
              <a:t> </a:t>
            </a:r>
            <a:r>
              <a:rPr spc="-25" dirty="0"/>
              <a:t>s</a:t>
            </a:r>
            <a:r>
              <a:rPr spc="-5" dirty="0"/>
              <a:t>upp</a:t>
            </a:r>
            <a:r>
              <a:rPr spc="15" dirty="0"/>
              <a:t>l</a:t>
            </a:r>
            <a:r>
              <a:rPr spc="-15" dirty="0"/>
              <a:t>y</a:t>
            </a:r>
            <a:r>
              <a:rPr spc="195" dirty="0">
                <a:latin typeface="Times New Roman"/>
                <a:cs typeface="Times New Roman"/>
              </a:rPr>
              <a:t> </a:t>
            </a:r>
            <a:r>
              <a:rPr dirty="0"/>
              <a:t>r</a:t>
            </a:r>
            <a:r>
              <a:rPr spc="-30" dirty="0"/>
              <a:t>e</a:t>
            </a:r>
            <a:r>
              <a:rPr spc="-25" dirty="0"/>
              <a:t>s</a:t>
            </a:r>
            <a:r>
              <a:rPr spc="-5" dirty="0"/>
              <a:t>u</a:t>
            </a:r>
            <a:r>
              <a:rPr spc="15" dirty="0"/>
              <a:t>l</a:t>
            </a:r>
            <a:r>
              <a:rPr spc="-5" dirty="0"/>
              <a:t>t</a:t>
            </a:r>
            <a:r>
              <a:rPr spc="-15" dirty="0"/>
              <a:t>s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25" dirty="0"/>
              <a:t>o</a:t>
            </a:r>
            <a:r>
              <a:rPr spc="-10" dirty="0"/>
              <a:t>f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-25" dirty="0"/>
              <a:t>r</a:t>
            </a:r>
            <a:r>
              <a:rPr dirty="0"/>
              <a:t>o</a:t>
            </a:r>
            <a:r>
              <a:rPr spc="-25" dirty="0"/>
              <a:t>c</a:t>
            </a:r>
            <a:r>
              <a:rPr spc="-30" dirty="0"/>
              <a:t>e</a:t>
            </a:r>
            <a:r>
              <a:rPr spc="-25" dirty="0"/>
              <a:t>ss</a:t>
            </a:r>
            <a:r>
              <a:rPr spc="15" dirty="0"/>
              <a:t>i</a:t>
            </a:r>
            <a:r>
              <a:rPr spc="-5" dirty="0"/>
              <a:t>n</a:t>
            </a:r>
            <a:r>
              <a:rPr spc="-15" dirty="0"/>
              <a:t>g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15" dirty="0"/>
              <a:t>f</a:t>
            </a:r>
            <a:r>
              <a:rPr spc="-25" dirty="0"/>
              <a:t>r</a:t>
            </a:r>
            <a:r>
              <a:rPr dirty="0"/>
              <a:t>o</a:t>
            </a:r>
            <a:r>
              <a:rPr spc="-20" dirty="0"/>
              <a:t>m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u="sng" spc="-10" dirty="0"/>
              <a:t>p</a:t>
            </a:r>
            <a:r>
              <a:rPr u="sng" spc="-25" dirty="0"/>
              <a:t>r</a:t>
            </a:r>
            <a:r>
              <a:rPr u="sng" spc="15" dirty="0"/>
              <a:t>i</a:t>
            </a:r>
            <a:r>
              <a:rPr u="sng" spc="-15" dirty="0"/>
              <a:t>ma</a:t>
            </a:r>
            <a:r>
              <a:rPr u="sng" spc="-25" dirty="0"/>
              <a:t>r</a:t>
            </a:r>
            <a:r>
              <a:rPr u="sng" spc="-15" dirty="0"/>
              <a:t>y</a:t>
            </a:r>
            <a:r>
              <a:rPr u="sng" spc="195" dirty="0">
                <a:latin typeface="Times New Roman"/>
                <a:cs typeface="Times New Roman"/>
              </a:rPr>
              <a:t> </a:t>
            </a:r>
            <a:r>
              <a:rPr u="sng" spc="-25" dirty="0"/>
              <a:t>s</a:t>
            </a:r>
            <a:r>
              <a:rPr u="sng" spc="-5" dirty="0"/>
              <a:t>t</a:t>
            </a:r>
            <a:r>
              <a:rPr u="sng" dirty="0"/>
              <a:t>o</a:t>
            </a:r>
            <a:r>
              <a:rPr u="sng" spc="-25" dirty="0"/>
              <a:t>r</a:t>
            </a:r>
            <a:r>
              <a:rPr u="sng" spc="-15" dirty="0"/>
              <a:t>a</a:t>
            </a:r>
            <a:r>
              <a:rPr u="sng" spc="-10" dirty="0"/>
              <a:t>g</a:t>
            </a:r>
            <a:r>
              <a:rPr u="sng" spc="-15" dirty="0"/>
              <a:t>e</a:t>
            </a:r>
            <a:r>
              <a:rPr u="sng" spc="185" dirty="0">
                <a:latin typeface="Times New Roman"/>
                <a:cs typeface="Times New Roman"/>
              </a:rPr>
              <a:t> </a:t>
            </a:r>
            <a:r>
              <a:rPr u="sng" spc="20" dirty="0"/>
              <a:t>t</a:t>
            </a:r>
            <a:r>
              <a:rPr u="sng" spc="-15" dirty="0"/>
              <a:t>o</a:t>
            </a:r>
            <a:r>
              <a:rPr u="sng" spc="180" dirty="0">
                <a:latin typeface="Times New Roman"/>
                <a:cs typeface="Times New Roman"/>
              </a:rPr>
              <a:t> </a:t>
            </a:r>
            <a:r>
              <a:rPr u="sng" spc="-5" dirty="0"/>
              <a:t>u</a:t>
            </a:r>
            <a:r>
              <a:rPr u="sng" spc="-25" dirty="0"/>
              <a:t>s</a:t>
            </a:r>
            <a:r>
              <a:rPr u="sng" spc="-5" dirty="0"/>
              <a:t>ers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68939"/>
            <a:ext cx="5076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6044" y="1501279"/>
            <a:ext cx="7808595" cy="256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i="1" dirty="0">
                <a:solidFill>
                  <a:srgbClr val="4D4D4D"/>
                </a:solidFill>
                <a:latin typeface="Arial"/>
                <a:cs typeface="Arial"/>
              </a:rPr>
              <a:t>(</a:t>
            </a:r>
            <a:r>
              <a:rPr sz="1000" i="1" spc="-16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000" i="1" spc="-35" dirty="0">
                <a:solidFill>
                  <a:srgbClr val="4D4D4D"/>
                </a:solidFill>
                <a:latin typeface="Arial"/>
                <a:cs typeface="Arial"/>
              </a:rPr>
              <a:t>C</a:t>
            </a:r>
            <a:r>
              <a:rPr sz="1000" i="1" spc="40" dirty="0">
                <a:solidFill>
                  <a:srgbClr val="4D4D4D"/>
                </a:solidFill>
                <a:latin typeface="Arial"/>
                <a:cs typeface="Arial"/>
              </a:rPr>
              <a:t>o</a:t>
            </a:r>
            <a:r>
              <a:rPr sz="1000" i="1" spc="85" dirty="0">
                <a:solidFill>
                  <a:srgbClr val="4D4D4D"/>
                </a:solidFill>
                <a:latin typeface="Arial"/>
                <a:cs typeface="Arial"/>
              </a:rPr>
              <a:t>n</a:t>
            </a:r>
            <a:r>
              <a:rPr sz="1000" i="1" spc="125" dirty="0">
                <a:solidFill>
                  <a:srgbClr val="4D4D4D"/>
                </a:solidFill>
                <a:latin typeface="Arial"/>
                <a:cs typeface="Arial"/>
              </a:rPr>
              <a:t>t</a:t>
            </a:r>
            <a:r>
              <a:rPr sz="1000" i="1" spc="60" dirty="0">
                <a:solidFill>
                  <a:srgbClr val="4D4D4D"/>
                </a:solidFill>
                <a:latin typeface="Arial"/>
                <a:cs typeface="Arial"/>
              </a:rPr>
              <a:t>in</a:t>
            </a:r>
            <a:r>
              <a:rPr sz="1000" i="1" spc="85" dirty="0">
                <a:solidFill>
                  <a:srgbClr val="4D4D4D"/>
                </a:solidFill>
                <a:latin typeface="Arial"/>
                <a:cs typeface="Arial"/>
              </a:rPr>
              <a:t>u</a:t>
            </a:r>
            <a:r>
              <a:rPr sz="1000" i="1" spc="40" dirty="0">
                <a:solidFill>
                  <a:srgbClr val="4D4D4D"/>
                </a:solidFill>
                <a:latin typeface="Arial"/>
                <a:cs typeface="Arial"/>
              </a:rPr>
              <a:t>e</a:t>
            </a:r>
            <a:r>
              <a:rPr sz="1000" i="1" dirty="0">
                <a:solidFill>
                  <a:srgbClr val="4D4D4D"/>
                </a:solidFill>
                <a:latin typeface="Arial"/>
                <a:cs typeface="Arial"/>
              </a:rPr>
              <a:t>d</a:t>
            </a:r>
            <a:r>
              <a:rPr sz="1000" i="1" spc="125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000" i="1" spc="75" dirty="0">
                <a:solidFill>
                  <a:srgbClr val="4D4D4D"/>
                </a:solidFill>
                <a:latin typeface="Arial"/>
                <a:cs typeface="Arial"/>
              </a:rPr>
              <a:t>f</a:t>
            </a:r>
            <a:r>
              <a:rPr sz="1000" i="1" spc="90" dirty="0">
                <a:solidFill>
                  <a:srgbClr val="4D4D4D"/>
                </a:solidFill>
                <a:latin typeface="Arial"/>
                <a:cs typeface="Arial"/>
              </a:rPr>
              <a:t>r</a:t>
            </a:r>
            <a:r>
              <a:rPr sz="1000" i="1" spc="35" dirty="0">
                <a:solidFill>
                  <a:srgbClr val="4D4D4D"/>
                </a:solidFill>
                <a:latin typeface="Arial"/>
                <a:cs typeface="Arial"/>
              </a:rPr>
              <a:t>o</a:t>
            </a:r>
            <a:r>
              <a:rPr sz="1000" i="1" dirty="0">
                <a:solidFill>
                  <a:srgbClr val="4D4D4D"/>
                </a:solidFill>
                <a:latin typeface="Arial"/>
                <a:cs typeface="Arial"/>
              </a:rPr>
              <a:t>m </a:t>
            </a:r>
            <a:r>
              <a:rPr sz="1000" i="1" spc="-55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000" i="1" spc="65" dirty="0">
                <a:solidFill>
                  <a:srgbClr val="4D4D4D"/>
                </a:solidFill>
                <a:latin typeface="Arial"/>
                <a:cs typeface="Arial"/>
              </a:rPr>
              <a:t>p</a:t>
            </a:r>
            <a:r>
              <a:rPr sz="1000" i="1" spc="90" dirty="0">
                <a:solidFill>
                  <a:srgbClr val="4D4D4D"/>
                </a:solidFill>
                <a:latin typeface="Arial"/>
                <a:cs typeface="Arial"/>
              </a:rPr>
              <a:t>r</a:t>
            </a:r>
            <a:r>
              <a:rPr sz="1000" i="1" spc="15" dirty="0">
                <a:solidFill>
                  <a:srgbClr val="4D4D4D"/>
                </a:solidFill>
                <a:latin typeface="Arial"/>
                <a:cs typeface="Arial"/>
              </a:rPr>
              <a:t>e</a:t>
            </a:r>
            <a:r>
              <a:rPr sz="1000" i="1" spc="90" dirty="0">
                <a:solidFill>
                  <a:srgbClr val="4D4D4D"/>
                </a:solidFill>
                <a:latin typeface="Arial"/>
                <a:cs typeface="Arial"/>
              </a:rPr>
              <a:t>v</a:t>
            </a:r>
            <a:r>
              <a:rPr sz="1000" i="1" spc="60" dirty="0">
                <a:solidFill>
                  <a:srgbClr val="4D4D4D"/>
                </a:solidFill>
                <a:latin typeface="Arial"/>
                <a:cs typeface="Arial"/>
              </a:rPr>
              <a:t>i</a:t>
            </a:r>
            <a:r>
              <a:rPr sz="1000" i="1" spc="35" dirty="0">
                <a:solidFill>
                  <a:srgbClr val="4D4D4D"/>
                </a:solidFill>
                <a:latin typeface="Arial"/>
                <a:cs typeface="Arial"/>
              </a:rPr>
              <a:t>o</a:t>
            </a:r>
            <a:r>
              <a:rPr sz="1000" i="1" spc="85" dirty="0">
                <a:solidFill>
                  <a:srgbClr val="4D4D4D"/>
                </a:solidFill>
                <a:latin typeface="Arial"/>
                <a:cs typeface="Arial"/>
              </a:rPr>
              <a:t>u</a:t>
            </a:r>
            <a:r>
              <a:rPr sz="1000" i="1" dirty="0">
                <a:solidFill>
                  <a:srgbClr val="4D4D4D"/>
                </a:solidFill>
                <a:latin typeface="Arial"/>
                <a:cs typeface="Arial"/>
              </a:rPr>
              <a:t>s</a:t>
            </a:r>
            <a:r>
              <a:rPr sz="1000" i="1" spc="8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4D4D4D"/>
                </a:solidFill>
                <a:latin typeface="Arial"/>
                <a:cs typeface="Arial"/>
              </a:rPr>
              <a:t>s</a:t>
            </a:r>
            <a:r>
              <a:rPr sz="1000" i="1" spc="60" dirty="0">
                <a:solidFill>
                  <a:srgbClr val="4D4D4D"/>
                </a:solidFill>
                <a:latin typeface="Arial"/>
                <a:cs typeface="Arial"/>
              </a:rPr>
              <a:t>li</a:t>
            </a:r>
            <a:r>
              <a:rPr sz="1000" i="1" spc="65" dirty="0">
                <a:solidFill>
                  <a:srgbClr val="4D4D4D"/>
                </a:solidFill>
                <a:latin typeface="Arial"/>
                <a:cs typeface="Arial"/>
              </a:rPr>
              <a:t>d</a:t>
            </a:r>
            <a:r>
              <a:rPr sz="1000" i="1" spc="40" dirty="0">
                <a:solidFill>
                  <a:srgbClr val="4D4D4D"/>
                </a:solidFill>
                <a:latin typeface="Arial"/>
                <a:cs typeface="Arial"/>
              </a:rPr>
              <a:t>e</a:t>
            </a:r>
            <a:r>
              <a:rPr sz="1000" i="1" spc="75" dirty="0">
                <a:solidFill>
                  <a:srgbClr val="4D4D4D"/>
                </a:solidFill>
                <a:latin typeface="Arial"/>
                <a:cs typeface="Arial"/>
              </a:rPr>
              <a:t>..</a:t>
            </a:r>
            <a:r>
              <a:rPr sz="1000" i="1" dirty="0">
                <a:solidFill>
                  <a:srgbClr val="4D4D4D"/>
                </a:solidFill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900">
              <a:latin typeface="Times New Roman"/>
              <a:cs typeface="Times New Roman"/>
            </a:endParaRPr>
          </a:p>
          <a:p>
            <a:pPr marL="1164590" marR="313055" indent="-344805">
              <a:lnSpc>
                <a:spcPct val="100000"/>
              </a:lnSpc>
              <a:tabLst>
                <a:tab pos="116459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n-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mpa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.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du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ocu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in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ing</a:t>
            </a:r>
            <a:endParaRPr sz="2000">
              <a:latin typeface="Verdana"/>
              <a:cs typeface="Verdana"/>
            </a:endParaRPr>
          </a:p>
          <a:p>
            <a:pPr marL="820419">
              <a:lnSpc>
                <a:spcPct val="100000"/>
              </a:lnSpc>
              <a:spcBef>
                <a:spcPts val="1080"/>
              </a:spcBef>
              <a:tabLst>
                <a:tab pos="116459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hro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or</a:t>
            </a:r>
            <a:endParaRPr sz="2000" u="sng">
              <a:latin typeface="Verdana"/>
              <a:cs typeface="Verdana"/>
            </a:endParaRPr>
          </a:p>
          <a:p>
            <a:pPr marL="1164590" marR="5080" indent="-344805">
              <a:lnSpc>
                <a:spcPct val="100000"/>
              </a:lnSpc>
              <a:spcBef>
                <a:spcPts val="1080"/>
              </a:spcBef>
              <a:tabLst>
                <a:tab pos="116459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ow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t-m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x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ng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4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0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30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0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te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nd</a:t>
            </a:r>
            <a:endParaRPr sz="2000" u="sng">
              <a:latin typeface="Verdana"/>
              <a:cs typeface="Verdana"/>
            </a:endParaRPr>
          </a:p>
          <a:p>
            <a:pPr marL="820419">
              <a:lnSpc>
                <a:spcPct val="100000"/>
              </a:lnSpc>
              <a:spcBef>
                <a:spcPts val="1080"/>
              </a:spcBef>
              <a:tabLst>
                <a:tab pos="116459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x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2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t-m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x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162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40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65708" y="781320"/>
            <a:ext cx="3378200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54480" algn="l"/>
              </a:tabLst>
            </a:pP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34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3200" b="1" spc="-48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17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3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58939" y="2323484"/>
            <a:ext cx="799465" cy="329565"/>
          </a:xfrm>
          <a:custGeom>
            <a:avLst/>
            <a:gdLst/>
            <a:ahLst/>
            <a:cxnLst/>
            <a:rect l="l" t="t" r="r" b="b"/>
            <a:pathLst>
              <a:path w="799464" h="329564">
                <a:moveTo>
                  <a:pt x="297140" y="0"/>
                </a:moveTo>
                <a:lnTo>
                  <a:pt x="253774" y="615"/>
                </a:lnTo>
                <a:lnTo>
                  <a:pt x="208212" y="2694"/>
                </a:lnTo>
                <a:lnTo>
                  <a:pt x="162504" y="6089"/>
                </a:lnTo>
                <a:lnTo>
                  <a:pt x="118698" y="10655"/>
                </a:lnTo>
                <a:lnTo>
                  <a:pt x="78843" y="16245"/>
                </a:lnTo>
                <a:lnTo>
                  <a:pt x="30946" y="26231"/>
                </a:lnTo>
                <a:lnTo>
                  <a:pt x="0" y="45644"/>
                </a:lnTo>
                <a:lnTo>
                  <a:pt x="3369" y="49952"/>
                </a:lnTo>
                <a:lnTo>
                  <a:pt x="44722" y="70833"/>
                </a:lnTo>
                <a:lnTo>
                  <a:pt x="197706" y="123735"/>
                </a:lnTo>
                <a:lnTo>
                  <a:pt x="217464" y="130794"/>
                </a:lnTo>
                <a:lnTo>
                  <a:pt x="254043" y="144870"/>
                </a:lnTo>
                <a:lnTo>
                  <a:pt x="296991" y="165422"/>
                </a:lnTo>
                <a:lnTo>
                  <a:pt x="332597" y="190530"/>
                </a:lnTo>
                <a:lnTo>
                  <a:pt x="361729" y="216681"/>
                </a:lnTo>
                <a:lnTo>
                  <a:pt x="400602" y="258755"/>
                </a:lnTo>
                <a:lnTo>
                  <a:pt x="407486" y="266454"/>
                </a:lnTo>
                <a:lnTo>
                  <a:pt x="414728" y="276739"/>
                </a:lnTo>
                <a:lnTo>
                  <a:pt x="419003" y="287085"/>
                </a:lnTo>
                <a:lnTo>
                  <a:pt x="421431" y="297096"/>
                </a:lnTo>
                <a:lnTo>
                  <a:pt x="423136" y="306378"/>
                </a:lnTo>
                <a:lnTo>
                  <a:pt x="425237" y="314533"/>
                </a:lnTo>
                <a:lnTo>
                  <a:pt x="428859" y="321168"/>
                </a:lnTo>
                <a:lnTo>
                  <a:pt x="435121" y="325887"/>
                </a:lnTo>
                <a:lnTo>
                  <a:pt x="445147" y="328294"/>
                </a:lnTo>
                <a:lnTo>
                  <a:pt x="453488" y="329043"/>
                </a:lnTo>
                <a:lnTo>
                  <a:pt x="462764" y="328787"/>
                </a:lnTo>
                <a:lnTo>
                  <a:pt x="507454" y="319907"/>
                </a:lnTo>
                <a:lnTo>
                  <a:pt x="587546" y="295134"/>
                </a:lnTo>
                <a:lnTo>
                  <a:pt x="601286" y="291082"/>
                </a:lnTo>
                <a:lnTo>
                  <a:pt x="641549" y="282336"/>
                </a:lnTo>
                <a:lnTo>
                  <a:pt x="703753" y="273752"/>
                </a:lnTo>
                <a:lnTo>
                  <a:pt x="719401" y="271413"/>
                </a:lnTo>
                <a:lnTo>
                  <a:pt x="761751" y="262583"/>
                </a:lnTo>
                <a:lnTo>
                  <a:pt x="796232" y="243433"/>
                </a:lnTo>
                <a:lnTo>
                  <a:pt x="798915" y="236765"/>
                </a:lnTo>
                <a:lnTo>
                  <a:pt x="798371" y="229662"/>
                </a:lnTo>
                <a:lnTo>
                  <a:pt x="781988" y="194817"/>
                </a:lnTo>
                <a:lnTo>
                  <a:pt x="757657" y="164808"/>
                </a:lnTo>
                <a:lnTo>
                  <a:pt x="726082" y="134560"/>
                </a:lnTo>
                <a:lnTo>
                  <a:pt x="690039" y="106844"/>
                </a:lnTo>
                <a:lnTo>
                  <a:pt x="640991" y="78518"/>
                </a:lnTo>
                <a:lnTo>
                  <a:pt x="603385" y="61246"/>
                </a:lnTo>
                <a:lnTo>
                  <a:pt x="561171" y="45126"/>
                </a:lnTo>
                <a:lnTo>
                  <a:pt x="515521" y="30714"/>
                </a:lnTo>
                <a:lnTo>
                  <a:pt x="467607" y="18565"/>
                </a:lnTo>
                <a:lnTo>
                  <a:pt x="418603" y="9235"/>
                </a:lnTo>
                <a:lnTo>
                  <a:pt x="369682" y="3279"/>
                </a:lnTo>
                <a:lnTo>
                  <a:pt x="317361" y="286"/>
                </a:lnTo>
                <a:lnTo>
                  <a:pt x="29714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58939" y="2323484"/>
            <a:ext cx="799465" cy="329565"/>
          </a:xfrm>
          <a:custGeom>
            <a:avLst/>
            <a:gdLst/>
            <a:ahLst/>
            <a:cxnLst/>
            <a:rect l="l" t="t" r="r" b="b"/>
            <a:pathLst>
              <a:path w="799464" h="329564">
                <a:moveTo>
                  <a:pt x="28" y="41763"/>
                </a:moveTo>
                <a:lnTo>
                  <a:pt x="44986" y="22713"/>
                </a:lnTo>
                <a:lnTo>
                  <a:pt x="98149" y="13331"/>
                </a:lnTo>
                <a:lnTo>
                  <a:pt x="140236" y="8235"/>
                </a:lnTo>
                <a:lnTo>
                  <a:pt x="185248" y="4236"/>
                </a:lnTo>
                <a:lnTo>
                  <a:pt x="231139" y="1481"/>
                </a:lnTo>
                <a:lnTo>
                  <a:pt x="275859" y="115"/>
                </a:lnTo>
                <a:lnTo>
                  <a:pt x="297140" y="0"/>
                </a:lnTo>
                <a:lnTo>
                  <a:pt x="317361" y="286"/>
                </a:lnTo>
                <a:lnTo>
                  <a:pt x="369682" y="3279"/>
                </a:lnTo>
                <a:lnTo>
                  <a:pt x="418603" y="9235"/>
                </a:lnTo>
                <a:lnTo>
                  <a:pt x="467607" y="18565"/>
                </a:lnTo>
                <a:lnTo>
                  <a:pt x="515521" y="30714"/>
                </a:lnTo>
                <a:lnTo>
                  <a:pt x="561171" y="45126"/>
                </a:lnTo>
                <a:lnTo>
                  <a:pt x="603385" y="61246"/>
                </a:lnTo>
                <a:lnTo>
                  <a:pt x="640991" y="78518"/>
                </a:lnTo>
                <a:lnTo>
                  <a:pt x="677511" y="98648"/>
                </a:lnTo>
                <a:lnTo>
                  <a:pt x="714428" y="124903"/>
                </a:lnTo>
                <a:lnTo>
                  <a:pt x="747800" y="154615"/>
                </a:lnTo>
                <a:lnTo>
                  <a:pt x="774854" y="185012"/>
                </a:lnTo>
                <a:lnTo>
                  <a:pt x="796304" y="221812"/>
                </a:lnTo>
                <a:lnTo>
                  <a:pt x="798915" y="236765"/>
                </a:lnTo>
                <a:lnTo>
                  <a:pt x="796232" y="243433"/>
                </a:lnTo>
                <a:lnTo>
                  <a:pt x="761751" y="262583"/>
                </a:lnTo>
                <a:lnTo>
                  <a:pt x="719401" y="271413"/>
                </a:lnTo>
                <a:lnTo>
                  <a:pt x="671970" y="278029"/>
                </a:lnTo>
                <a:lnTo>
                  <a:pt x="656438" y="280137"/>
                </a:lnTo>
                <a:lnTo>
                  <a:pt x="614904" y="287345"/>
                </a:lnTo>
                <a:lnTo>
                  <a:pt x="573770" y="299391"/>
                </a:lnTo>
                <a:lnTo>
                  <a:pt x="546467" y="308082"/>
                </a:lnTo>
                <a:lnTo>
                  <a:pt x="533115" y="312295"/>
                </a:lnTo>
                <a:lnTo>
                  <a:pt x="495320" y="323085"/>
                </a:lnTo>
                <a:lnTo>
                  <a:pt x="453488" y="329043"/>
                </a:lnTo>
                <a:lnTo>
                  <a:pt x="445147" y="328294"/>
                </a:lnTo>
                <a:lnTo>
                  <a:pt x="421431" y="297096"/>
                </a:lnTo>
                <a:lnTo>
                  <a:pt x="419003" y="287085"/>
                </a:lnTo>
                <a:lnTo>
                  <a:pt x="414728" y="276739"/>
                </a:lnTo>
                <a:lnTo>
                  <a:pt x="407486" y="266454"/>
                </a:lnTo>
                <a:lnTo>
                  <a:pt x="400590" y="258742"/>
                </a:lnTo>
                <a:lnTo>
                  <a:pt x="393488" y="250727"/>
                </a:lnTo>
                <a:lnTo>
                  <a:pt x="361729" y="216681"/>
                </a:lnTo>
                <a:lnTo>
                  <a:pt x="332597" y="190530"/>
                </a:lnTo>
                <a:lnTo>
                  <a:pt x="296991" y="165422"/>
                </a:lnTo>
                <a:lnTo>
                  <a:pt x="254043" y="144870"/>
                </a:lnTo>
                <a:lnTo>
                  <a:pt x="217464" y="130794"/>
                </a:lnTo>
                <a:lnTo>
                  <a:pt x="177377" y="116704"/>
                </a:lnTo>
                <a:lnTo>
                  <a:pt x="136226" y="102847"/>
                </a:lnTo>
                <a:lnTo>
                  <a:pt x="116015" y="96083"/>
                </a:lnTo>
                <a:lnTo>
                  <a:pt x="96454" y="89468"/>
                </a:lnTo>
                <a:lnTo>
                  <a:pt x="60502" y="76813"/>
                </a:lnTo>
                <a:lnTo>
                  <a:pt x="19082" y="59724"/>
                </a:lnTo>
                <a:lnTo>
                  <a:pt x="0" y="45644"/>
                </a:lnTo>
                <a:lnTo>
                  <a:pt x="28" y="41763"/>
                </a:lnTo>
              </a:path>
            </a:pathLst>
          </a:custGeom>
          <a:ln w="9143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50991" y="2318492"/>
            <a:ext cx="515620" cy="226695"/>
          </a:xfrm>
          <a:custGeom>
            <a:avLst/>
            <a:gdLst/>
            <a:ahLst/>
            <a:cxnLst/>
            <a:rect l="l" t="t" r="r" b="b"/>
            <a:pathLst>
              <a:path w="515620" h="226694">
                <a:moveTo>
                  <a:pt x="0" y="34563"/>
                </a:moveTo>
                <a:lnTo>
                  <a:pt x="46048" y="18829"/>
                </a:lnTo>
                <a:lnTo>
                  <a:pt x="92542" y="6511"/>
                </a:lnTo>
                <a:lnTo>
                  <a:pt x="139929" y="289"/>
                </a:lnTo>
                <a:lnTo>
                  <a:pt x="151967" y="0"/>
                </a:lnTo>
                <a:lnTo>
                  <a:pt x="164096" y="300"/>
                </a:lnTo>
                <a:lnTo>
                  <a:pt x="213659" y="8240"/>
                </a:lnTo>
                <a:lnTo>
                  <a:pt x="256540" y="25388"/>
                </a:lnTo>
                <a:lnTo>
                  <a:pt x="304992" y="54241"/>
                </a:lnTo>
                <a:lnTo>
                  <a:pt x="338245" y="77718"/>
                </a:lnTo>
                <a:lnTo>
                  <a:pt x="371337" y="103208"/>
                </a:lnTo>
                <a:lnTo>
                  <a:pt x="403477" y="129531"/>
                </a:lnTo>
                <a:lnTo>
                  <a:pt x="433874" y="155504"/>
                </a:lnTo>
                <a:lnTo>
                  <a:pt x="474470" y="191221"/>
                </a:lnTo>
                <a:lnTo>
                  <a:pt x="486273" y="201672"/>
                </a:lnTo>
                <a:lnTo>
                  <a:pt x="497047" y="211148"/>
                </a:lnTo>
                <a:lnTo>
                  <a:pt x="506693" y="219502"/>
                </a:lnTo>
                <a:lnTo>
                  <a:pt x="515111" y="226587"/>
                </a:lnTo>
              </a:path>
            </a:pathLst>
          </a:custGeom>
          <a:ln w="274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67527" y="2298192"/>
            <a:ext cx="182880" cy="143510"/>
          </a:xfrm>
          <a:custGeom>
            <a:avLst/>
            <a:gdLst/>
            <a:ahLst/>
            <a:cxnLst/>
            <a:rect l="l" t="t" r="r" b="b"/>
            <a:pathLst>
              <a:path w="182879" h="143510">
                <a:moveTo>
                  <a:pt x="173735" y="0"/>
                </a:moveTo>
                <a:lnTo>
                  <a:pt x="0" y="82295"/>
                </a:lnTo>
                <a:lnTo>
                  <a:pt x="182879" y="143255"/>
                </a:lnTo>
                <a:lnTo>
                  <a:pt x="17373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67527" y="2298192"/>
            <a:ext cx="182880" cy="143510"/>
          </a:xfrm>
          <a:custGeom>
            <a:avLst/>
            <a:gdLst/>
            <a:ahLst/>
            <a:cxnLst/>
            <a:rect l="l" t="t" r="r" b="b"/>
            <a:pathLst>
              <a:path w="182879" h="143510">
                <a:moveTo>
                  <a:pt x="0" y="82295"/>
                </a:moveTo>
                <a:lnTo>
                  <a:pt x="182879" y="143255"/>
                </a:lnTo>
                <a:lnTo>
                  <a:pt x="173735" y="0"/>
                </a:lnTo>
                <a:lnTo>
                  <a:pt x="0" y="82295"/>
                </a:lnTo>
                <a:close/>
              </a:path>
            </a:pathLst>
          </a:custGeom>
          <a:ln w="9143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91911" y="2310384"/>
            <a:ext cx="347980" cy="52069"/>
          </a:xfrm>
          <a:custGeom>
            <a:avLst/>
            <a:gdLst/>
            <a:ahLst/>
            <a:cxnLst/>
            <a:rect l="l" t="t" r="r" b="b"/>
            <a:pathLst>
              <a:path w="347979" h="52069">
                <a:moveTo>
                  <a:pt x="0" y="51815"/>
                </a:moveTo>
                <a:lnTo>
                  <a:pt x="137159" y="15239"/>
                </a:lnTo>
                <a:lnTo>
                  <a:pt x="347471" y="0"/>
                </a:lnTo>
              </a:path>
            </a:pathLst>
          </a:custGeom>
          <a:ln w="274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54095" y="2288795"/>
            <a:ext cx="3380740" cy="1164590"/>
          </a:xfrm>
          <a:custGeom>
            <a:avLst/>
            <a:gdLst/>
            <a:ahLst/>
            <a:cxnLst/>
            <a:rect l="l" t="t" r="r" b="b"/>
            <a:pathLst>
              <a:path w="3380740" h="1164589">
                <a:moveTo>
                  <a:pt x="0" y="640332"/>
                </a:moveTo>
                <a:lnTo>
                  <a:pt x="47652" y="628421"/>
                </a:lnTo>
                <a:lnTo>
                  <a:pt x="95926" y="616363"/>
                </a:lnTo>
                <a:lnTo>
                  <a:pt x="145444" y="604012"/>
                </a:lnTo>
                <a:lnTo>
                  <a:pt x="196827" y="591223"/>
                </a:lnTo>
                <a:lnTo>
                  <a:pt x="250697" y="577848"/>
                </a:lnTo>
                <a:lnTo>
                  <a:pt x="307677" y="563742"/>
                </a:lnTo>
                <a:lnTo>
                  <a:pt x="368387" y="548758"/>
                </a:lnTo>
                <a:lnTo>
                  <a:pt x="433449" y="532750"/>
                </a:lnTo>
                <a:lnTo>
                  <a:pt x="503486" y="515571"/>
                </a:lnTo>
                <a:lnTo>
                  <a:pt x="540565" y="506497"/>
                </a:lnTo>
                <a:lnTo>
                  <a:pt x="579119" y="497076"/>
                </a:lnTo>
                <a:lnTo>
                  <a:pt x="619245" y="487186"/>
                </a:lnTo>
                <a:lnTo>
                  <a:pt x="661742" y="476755"/>
                </a:lnTo>
                <a:lnTo>
                  <a:pt x="706373" y="465834"/>
                </a:lnTo>
                <a:lnTo>
                  <a:pt x="752904" y="454477"/>
                </a:lnTo>
                <a:lnTo>
                  <a:pt x="801100" y="442736"/>
                </a:lnTo>
                <a:lnTo>
                  <a:pt x="850724" y="430663"/>
                </a:lnTo>
                <a:lnTo>
                  <a:pt x="901541" y="418312"/>
                </a:lnTo>
                <a:lnTo>
                  <a:pt x="953316" y="405734"/>
                </a:lnTo>
                <a:lnTo>
                  <a:pt x="1005814" y="392982"/>
                </a:lnTo>
                <a:lnTo>
                  <a:pt x="1058798" y="380109"/>
                </a:lnTo>
                <a:lnTo>
                  <a:pt x="1112034" y="367168"/>
                </a:lnTo>
                <a:lnTo>
                  <a:pt x="1165286" y="354210"/>
                </a:lnTo>
                <a:lnTo>
                  <a:pt x="1218319" y="341289"/>
                </a:lnTo>
                <a:lnTo>
                  <a:pt x="1270897" y="328458"/>
                </a:lnTo>
                <a:lnTo>
                  <a:pt x="1322784" y="315768"/>
                </a:lnTo>
                <a:lnTo>
                  <a:pt x="1373745" y="303272"/>
                </a:lnTo>
                <a:lnTo>
                  <a:pt x="1423545" y="291023"/>
                </a:lnTo>
                <a:lnTo>
                  <a:pt x="1471949" y="279074"/>
                </a:lnTo>
                <a:lnTo>
                  <a:pt x="1518720" y="267477"/>
                </a:lnTo>
                <a:lnTo>
                  <a:pt x="1563623" y="256284"/>
                </a:lnTo>
                <a:lnTo>
                  <a:pt x="1606936" y="245293"/>
                </a:lnTo>
                <a:lnTo>
                  <a:pt x="1649973" y="234284"/>
                </a:lnTo>
                <a:lnTo>
                  <a:pt x="1692691" y="223283"/>
                </a:lnTo>
                <a:lnTo>
                  <a:pt x="1735043" y="212320"/>
                </a:lnTo>
                <a:lnTo>
                  <a:pt x="1776983" y="201420"/>
                </a:lnTo>
                <a:lnTo>
                  <a:pt x="1818467" y="190612"/>
                </a:lnTo>
                <a:lnTo>
                  <a:pt x="1859447" y="179923"/>
                </a:lnTo>
                <a:lnTo>
                  <a:pt x="1899879" y="169380"/>
                </a:lnTo>
                <a:lnTo>
                  <a:pt x="1939716" y="159010"/>
                </a:lnTo>
                <a:lnTo>
                  <a:pt x="1978913" y="148842"/>
                </a:lnTo>
                <a:lnTo>
                  <a:pt x="2017425" y="138903"/>
                </a:lnTo>
                <a:lnTo>
                  <a:pt x="2055205" y="129219"/>
                </a:lnTo>
                <a:lnTo>
                  <a:pt x="2092208" y="119819"/>
                </a:lnTo>
                <a:lnTo>
                  <a:pt x="2163698" y="101979"/>
                </a:lnTo>
                <a:lnTo>
                  <a:pt x="2231532" y="85602"/>
                </a:lnTo>
                <a:lnTo>
                  <a:pt x="2295342" y="70908"/>
                </a:lnTo>
                <a:lnTo>
                  <a:pt x="2354669" y="57998"/>
                </a:lnTo>
                <a:lnTo>
                  <a:pt x="2408965" y="46323"/>
                </a:lnTo>
                <a:lnTo>
                  <a:pt x="2458735" y="35828"/>
                </a:lnTo>
                <a:lnTo>
                  <a:pt x="2504619" y="26567"/>
                </a:lnTo>
                <a:lnTo>
                  <a:pt x="2547257" y="18596"/>
                </a:lnTo>
                <a:lnTo>
                  <a:pt x="2587289" y="11969"/>
                </a:lnTo>
                <a:lnTo>
                  <a:pt x="2625354" y="6741"/>
                </a:lnTo>
                <a:lnTo>
                  <a:pt x="2680167" y="1642"/>
                </a:lnTo>
                <a:lnTo>
                  <a:pt x="2734156" y="0"/>
                </a:lnTo>
                <a:lnTo>
                  <a:pt x="2752343" y="252"/>
                </a:lnTo>
                <a:lnTo>
                  <a:pt x="2805136" y="2793"/>
                </a:lnTo>
                <a:lnTo>
                  <a:pt x="2856201" y="9881"/>
                </a:lnTo>
                <a:lnTo>
                  <a:pt x="2905044" y="20713"/>
                </a:lnTo>
                <a:lnTo>
                  <a:pt x="2951171" y="34487"/>
                </a:lnTo>
                <a:lnTo>
                  <a:pt x="2994088" y="50401"/>
                </a:lnTo>
                <a:lnTo>
                  <a:pt x="3033302" y="67653"/>
                </a:lnTo>
                <a:lnTo>
                  <a:pt x="3069779" y="86221"/>
                </a:lnTo>
                <a:lnTo>
                  <a:pt x="3102987" y="106095"/>
                </a:lnTo>
                <a:lnTo>
                  <a:pt x="3138854" y="134853"/>
                </a:lnTo>
                <a:lnTo>
                  <a:pt x="3169124" y="170808"/>
                </a:lnTo>
                <a:lnTo>
                  <a:pt x="3190785" y="205527"/>
                </a:lnTo>
                <a:lnTo>
                  <a:pt x="3213153" y="248908"/>
                </a:lnTo>
                <a:lnTo>
                  <a:pt x="3234891" y="300553"/>
                </a:lnTo>
                <a:lnTo>
                  <a:pt x="3248899" y="338708"/>
                </a:lnTo>
                <a:lnTo>
                  <a:pt x="3262419" y="378998"/>
                </a:lnTo>
                <a:lnTo>
                  <a:pt x="3275364" y="420701"/>
                </a:lnTo>
                <a:lnTo>
                  <a:pt x="3287647" y="463092"/>
                </a:lnTo>
                <a:lnTo>
                  <a:pt x="3299180" y="505451"/>
                </a:lnTo>
                <a:lnTo>
                  <a:pt x="3309878" y="547052"/>
                </a:lnTo>
                <a:lnTo>
                  <a:pt x="3319652" y="587174"/>
                </a:lnTo>
                <a:lnTo>
                  <a:pt x="3328415" y="625092"/>
                </a:lnTo>
                <a:lnTo>
                  <a:pt x="3336532" y="662890"/>
                </a:lnTo>
                <a:lnTo>
                  <a:pt x="3344338" y="701073"/>
                </a:lnTo>
                <a:lnTo>
                  <a:pt x="3351705" y="739292"/>
                </a:lnTo>
                <a:lnTo>
                  <a:pt x="3358505" y="777199"/>
                </a:lnTo>
                <a:lnTo>
                  <a:pt x="3367362" y="832718"/>
                </a:lnTo>
                <a:lnTo>
                  <a:pt x="3374224" y="885583"/>
                </a:lnTo>
                <a:lnTo>
                  <a:pt x="3378658" y="934621"/>
                </a:lnTo>
                <a:lnTo>
                  <a:pt x="3380231" y="978660"/>
                </a:lnTo>
                <a:lnTo>
                  <a:pt x="3379904" y="995701"/>
                </a:lnTo>
                <a:lnTo>
                  <a:pt x="3375371" y="1041580"/>
                </a:lnTo>
                <a:lnTo>
                  <a:pt x="3366512" y="1080792"/>
                </a:lnTo>
                <a:lnTo>
                  <a:pt x="3350193" y="1125369"/>
                </a:lnTo>
                <a:lnTo>
                  <a:pt x="3336240" y="1155022"/>
                </a:lnTo>
                <a:lnTo>
                  <a:pt x="3331516" y="1164492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15183" y="2299716"/>
            <a:ext cx="4560728" cy="26031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78935" y="2572888"/>
            <a:ext cx="2583180" cy="740410"/>
          </a:xfrm>
          <a:custGeom>
            <a:avLst/>
            <a:gdLst/>
            <a:ahLst/>
            <a:cxnLst/>
            <a:rect l="l" t="t" r="r" b="b"/>
            <a:pathLst>
              <a:path w="2583179" h="740410">
                <a:moveTo>
                  <a:pt x="0" y="740287"/>
                </a:moveTo>
                <a:lnTo>
                  <a:pt x="55857" y="721999"/>
                </a:lnTo>
                <a:lnTo>
                  <a:pt x="111825" y="703711"/>
                </a:lnTo>
                <a:lnTo>
                  <a:pt x="139826" y="694567"/>
                </a:lnTo>
                <a:lnTo>
                  <a:pt x="167828" y="685423"/>
                </a:lnTo>
                <a:lnTo>
                  <a:pt x="223796" y="667135"/>
                </a:lnTo>
                <a:lnTo>
                  <a:pt x="279653" y="648847"/>
                </a:lnTo>
                <a:lnTo>
                  <a:pt x="335328" y="630559"/>
                </a:lnTo>
                <a:lnTo>
                  <a:pt x="390747" y="612271"/>
                </a:lnTo>
                <a:lnTo>
                  <a:pt x="445837" y="593983"/>
                </a:lnTo>
                <a:lnTo>
                  <a:pt x="500524" y="575695"/>
                </a:lnTo>
                <a:lnTo>
                  <a:pt x="554735" y="557407"/>
                </a:lnTo>
                <a:lnTo>
                  <a:pt x="610249" y="537963"/>
                </a:lnTo>
                <a:lnTo>
                  <a:pt x="638400" y="528099"/>
                </a:lnTo>
                <a:lnTo>
                  <a:pt x="666731" y="518173"/>
                </a:lnTo>
                <a:lnTo>
                  <a:pt x="723689" y="498236"/>
                </a:lnTo>
                <a:lnTo>
                  <a:pt x="780629" y="478354"/>
                </a:lnTo>
                <a:lnTo>
                  <a:pt x="837056" y="458728"/>
                </a:lnTo>
                <a:lnTo>
                  <a:pt x="892478" y="439559"/>
                </a:lnTo>
                <a:lnTo>
                  <a:pt x="946400" y="421048"/>
                </a:lnTo>
                <a:lnTo>
                  <a:pt x="998329" y="403397"/>
                </a:lnTo>
                <a:lnTo>
                  <a:pt x="1047771" y="386807"/>
                </a:lnTo>
                <a:lnTo>
                  <a:pt x="1094231" y="371479"/>
                </a:lnTo>
                <a:lnTo>
                  <a:pt x="1116385" y="363819"/>
                </a:lnTo>
                <a:lnTo>
                  <a:pt x="1159238" y="349159"/>
                </a:lnTo>
                <a:lnTo>
                  <a:pt x="1200245" y="335331"/>
                </a:lnTo>
                <a:lnTo>
                  <a:pt x="1239514" y="322280"/>
                </a:lnTo>
                <a:lnTo>
                  <a:pt x="1277155" y="309952"/>
                </a:lnTo>
                <a:lnTo>
                  <a:pt x="1330805" y="292694"/>
                </a:lnTo>
                <a:lnTo>
                  <a:pt x="1381410" y="276753"/>
                </a:lnTo>
                <a:lnTo>
                  <a:pt x="1429341" y="261943"/>
                </a:lnTo>
                <a:lnTo>
                  <a:pt x="1459991" y="252607"/>
                </a:lnTo>
                <a:lnTo>
                  <a:pt x="1475446" y="247776"/>
                </a:lnTo>
                <a:lnTo>
                  <a:pt x="1518143" y="234448"/>
                </a:lnTo>
                <a:lnTo>
                  <a:pt x="1556366" y="222624"/>
                </a:lnTo>
                <a:lnTo>
                  <a:pt x="1602654" y="208660"/>
                </a:lnTo>
                <a:lnTo>
                  <a:pt x="1646463" y="196082"/>
                </a:lnTo>
                <a:lnTo>
                  <a:pt x="1693673" y="184081"/>
                </a:lnTo>
                <a:lnTo>
                  <a:pt x="1742091" y="174978"/>
                </a:lnTo>
                <a:lnTo>
                  <a:pt x="1774617" y="169784"/>
                </a:lnTo>
                <a:lnTo>
                  <a:pt x="1785611" y="168068"/>
                </a:lnTo>
                <a:lnTo>
                  <a:pt x="1834709" y="159798"/>
                </a:lnTo>
                <a:lnTo>
                  <a:pt x="1880260" y="150945"/>
                </a:lnTo>
                <a:lnTo>
                  <a:pt x="1896704" y="147750"/>
                </a:lnTo>
                <a:lnTo>
                  <a:pt x="1949926" y="137683"/>
                </a:lnTo>
                <a:lnTo>
                  <a:pt x="1987696" y="130668"/>
                </a:lnTo>
                <a:lnTo>
                  <a:pt x="2006982" y="127100"/>
                </a:lnTo>
                <a:lnTo>
                  <a:pt x="2026407" y="123504"/>
                </a:lnTo>
                <a:lnTo>
                  <a:pt x="2065293" y="116269"/>
                </a:lnTo>
                <a:lnTo>
                  <a:pt x="2103592" y="109043"/>
                </a:lnTo>
                <a:lnTo>
                  <a:pt x="2158270" y="98394"/>
                </a:lnTo>
                <a:lnTo>
                  <a:pt x="2207331" y="88211"/>
                </a:lnTo>
                <a:lnTo>
                  <a:pt x="2252276" y="77767"/>
                </a:lnTo>
                <a:lnTo>
                  <a:pt x="2294485" y="65942"/>
                </a:lnTo>
                <a:lnTo>
                  <a:pt x="2333232" y="53617"/>
                </a:lnTo>
                <a:lnTo>
                  <a:pt x="2368966" y="41616"/>
                </a:lnTo>
                <a:lnTo>
                  <a:pt x="2380286" y="37829"/>
                </a:lnTo>
                <a:lnTo>
                  <a:pt x="2423048" y="24567"/>
                </a:lnTo>
                <a:lnTo>
                  <a:pt x="2443151" y="19492"/>
                </a:lnTo>
                <a:lnTo>
                  <a:pt x="2459643" y="15470"/>
                </a:lnTo>
                <a:lnTo>
                  <a:pt x="2503122" y="7204"/>
                </a:lnTo>
                <a:lnTo>
                  <a:pt x="2550902" y="2115"/>
                </a:lnTo>
                <a:lnTo>
                  <a:pt x="2572255" y="700"/>
                </a:lnTo>
                <a:lnTo>
                  <a:pt x="2582652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83607" y="3166872"/>
            <a:ext cx="1539240" cy="472440"/>
          </a:xfrm>
          <a:custGeom>
            <a:avLst/>
            <a:gdLst/>
            <a:ahLst/>
            <a:cxnLst/>
            <a:rect l="l" t="t" r="r" b="b"/>
            <a:pathLst>
              <a:path w="1539239" h="472439">
                <a:moveTo>
                  <a:pt x="0" y="472439"/>
                </a:moveTo>
                <a:lnTo>
                  <a:pt x="48469" y="450674"/>
                </a:lnTo>
                <a:lnTo>
                  <a:pt x="96975" y="429255"/>
                </a:lnTo>
                <a:lnTo>
                  <a:pt x="145554" y="408166"/>
                </a:lnTo>
                <a:lnTo>
                  <a:pt x="194242" y="387388"/>
                </a:lnTo>
                <a:lnTo>
                  <a:pt x="243077" y="366902"/>
                </a:lnTo>
                <a:lnTo>
                  <a:pt x="292095" y="346691"/>
                </a:lnTo>
                <a:lnTo>
                  <a:pt x="341333" y="326736"/>
                </a:lnTo>
                <a:lnTo>
                  <a:pt x="390826" y="307018"/>
                </a:lnTo>
                <a:lnTo>
                  <a:pt x="440612" y="287520"/>
                </a:lnTo>
                <a:lnTo>
                  <a:pt x="490727" y="268223"/>
                </a:lnTo>
                <a:lnTo>
                  <a:pt x="540200" y="249951"/>
                </a:lnTo>
                <a:lnTo>
                  <a:pt x="589873" y="231769"/>
                </a:lnTo>
                <a:lnTo>
                  <a:pt x="639766" y="213771"/>
                </a:lnTo>
                <a:lnTo>
                  <a:pt x="689896" y="196047"/>
                </a:lnTo>
                <a:lnTo>
                  <a:pt x="740282" y="178688"/>
                </a:lnTo>
                <a:lnTo>
                  <a:pt x="790943" y="161787"/>
                </a:lnTo>
                <a:lnTo>
                  <a:pt x="841897" y="145435"/>
                </a:lnTo>
                <a:lnTo>
                  <a:pt x="893161" y="129722"/>
                </a:lnTo>
                <a:lnTo>
                  <a:pt x="944755" y="114741"/>
                </a:lnTo>
                <a:lnTo>
                  <a:pt x="996695" y="100583"/>
                </a:lnTo>
                <a:lnTo>
                  <a:pt x="1052376" y="87069"/>
                </a:lnTo>
                <a:lnTo>
                  <a:pt x="1112227" y="74029"/>
                </a:lnTo>
                <a:lnTo>
                  <a:pt x="1174565" y="61575"/>
                </a:lnTo>
                <a:lnTo>
                  <a:pt x="1237707" y="49816"/>
                </a:lnTo>
                <a:lnTo>
                  <a:pt x="1299971" y="38861"/>
                </a:lnTo>
                <a:lnTo>
                  <a:pt x="1359676" y="28821"/>
                </a:lnTo>
                <a:lnTo>
                  <a:pt x="1415137" y="19805"/>
                </a:lnTo>
                <a:lnTo>
                  <a:pt x="1464673" y="11923"/>
                </a:lnTo>
                <a:lnTo>
                  <a:pt x="1486693" y="8442"/>
                </a:lnTo>
                <a:lnTo>
                  <a:pt x="1506601" y="5285"/>
                </a:lnTo>
                <a:lnTo>
                  <a:pt x="1524187" y="2466"/>
                </a:lnTo>
                <a:lnTo>
                  <a:pt x="153923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00927" y="2767584"/>
            <a:ext cx="91440" cy="256540"/>
          </a:xfrm>
          <a:custGeom>
            <a:avLst/>
            <a:gdLst/>
            <a:ahLst/>
            <a:cxnLst/>
            <a:rect l="l" t="t" r="r" b="b"/>
            <a:pathLst>
              <a:path w="91439" h="256539">
                <a:moveTo>
                  <a:pt x="0" y="0"/>
                </a:moveTo>
                <a:lnTo>
                  <a:pt x="91439" y="256031"/>
                </a:lnTo>
              </a:path>
            </a:pathLst>
          </a:custGeom>
          <a:ln w="274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30951" y="2362200"/>
            <a:ext cx="702310" cy="829310"/>
          </a:xfrm>
          <a:custGeom>
            <a:avLst/>
            <a:gdLst/>
            <a:ahLst/>
            <a:cxnLst/>
            <a:rect l="l" t="t" r="r" b="b"/>
            <a:pathLst>
              <a:path w="702310" h="829310">
                <a:moveTo>
                  <a:pt x="0" y="0"/>
                </a:moveTo>
                <a:lnTo>
                  <a:pt x="36457" y="12813"/>
                </a:lnTo>
                <a:lnTo>
                  <a:pt x="72566" y="25700"/>
                </a:lnTo>
                <a:lnTo>
                  <a:pt x="125719" y="45328"/>
                </a:lnTo>
                <a:lnTo>
                  <a:pt x="177164" y="65531"/>
                </a:lnTo>
                <a:lnTo>
                  <a:pt x="226347" y="86558"/>
                </a:lnTo>
                <a:lnTo>
                  <a:pt x="272710" y="108655"/>
                </a:lnTo>
                <a:lnTo>
                  <a:pt x="315700" y="132068"/>
                </a:lnTo>
                <a:lnTo>
                  <a:pt x="355725" y="156450"/>
                </a:lnTo>
                <a:lnTo>
                  <a:pt x="392429" y="180546"/>
                </a:lnTo>
                <a:lnTo>
                  <a:pt x="425842" y="205362"/>
                </a:lnTo>
                <a:lnTo>
                  <a:pt x="456456" y="232070"/>
                </a:lnTo>
                <a:lnTo>
                  <a:pt x="484766" y="261844"/>
                </a:lnTo>
                <a:lnTo>
                  <a:pt x="511265" y="295856"/>
                </a:lnTo>
                <a:lnTo>
                  <a:pt x="536447" y="335279"/>
                </a:lnTo>
                <a:lnTo>
                  <a:pt x="560118" y="382517"/>
                </a:lnTo>
                <a:lnTo>
                  <a:pt x="574786" y="419480"/>
                </a:lnTo>
                <a:lnTo>
                  <a:pt x="588585" y="459370"/>
                </a:lnTo>
                <a:lnTo>
                  <a:pt x="601533" y="500941"/>
                </a:lnTo>
                <a:lnTo>
                  <a:pt x="613650" y="542952"/>
                </a:lnTo>
                <a:lnTo>
                  <a:pt x="624953" y="584158"/>
                </a:lnTo>
                <a:lnTo>
                  <a:pt x="635460" y="623315"/>
                </a:lnTo>
                <a:lnTo>
                  <a:pt x="640421" y="641738"/>
                </a:lnTo>
                <a:lnTo>
                  <a:pt x="654161" y="690512"/>
                </a:lnTo>
                <a:lnTo>
                  <a:pt x="671701" y="743802"/>
                </a:lnTo>
                <a:lnTo>
                  <a:pt x="686284" y="786215"/>
                </a:lnTo>
                <a:lnTo>
                  <a:pt x="699143" y="821916"/>
                </a:lnTo>
                <a:lnTo>
                  <a:pt x="701742" y="828892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76600" y="2776728"/>
            <a:ext cx="485140" cy="116205"/>
          </a:xfrm>
          <a:custGeom>
            <a:avLst/>
            <a:gdLst/>
            <a:ahLst/>
            <a:cxnLst/>
            <a:rect l="l" t="t" r="r" b="b"/>
            <a:pathLst>
              <a:path w="485139" h="116205">
                <a:moveTo>
                  <a:pt x="0" y="115823"/>
                </a:moveTo>
                <a:lnTo>
                  <a:pt x="313943" y="42671"/>
                </a:lnTo>
                <a:lnTo>
                  <a:pt x="484631" y="0"/>
                </a:lnTo>
              </a:path>
            </a:pathLst>
          </a:custGeom>
          <a:ln w="39623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69791" y="4614672"/>
            <a:ext cx="426720" cy="76200"/>
          </a:xfrm>
          <a:custGeom>
            <a:avLst/>
            <a:gdLst/>
            <a:ahLst/>
            <a:cxnLst/>
            <a:rect l="l" t="t" r="r" b="b"/>
            <a:pathLst>
              <a:path w="426720" h="76200">
                <a:moveTo>
                  <a:pt x="0" y="0"/>
                </a:moveTo>
                <a:lnTo>
                  <a:pt x="231647" y="76199"/>
                </a:lnTo>
                <a:lnTo>
                  <a:pt x="426719" y="21335"/>
                </a:lnTo>
              </a:path>
            </a:pathLst>
          </a:custGeom>
          <a:ln w="5791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58439" y="4047744"/>
            <a:ext cx="1313815" cy="658495"/>
          </a:xfrm>
          <a:custGeom>
            <a:avLst/>
            <a:gdLst/>
            <a:ahLst/>
            <a:cxnLst/>
            <a:rect l="l" t="t" r="r" b="b"/>
            <a:pathLst>
              <a:path w="1313814" h="658495">
                <a:moveTo>
                  <a:pt x="0" y="0"/>
                </a:moveTo>
                <a:lnTo>
                  <a:pt x="262127" y="185927"/>
                </a:lnTo>
                <a:lnTo>
                  <a:pt x="673607" y="426719"/>
                </a:lnTo>
                <a:lnTo>
                  <a:pt x="1313687" y="65836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06951" y="4541520"/>
            <a:ext cx="561340" cy="210820"/>
          </a:xfrm>
          <a:custGeom>
            <a:avLst/>
            <a:gdLst/>
            <a:ahLst/>
            <a:cxnLst/>
            <a:rect l="l" t="t" r="r" b="b"/>
            <a:pathLst>
              <a:path w="561339" h="210820">
                <a:moveTo>
                  <a:pt x="539495" y="0"/>
                </a:moveTo>
                <a:lnTo>
                  <a:pt x="0" y="128015"/>
                </a:lnTo>
                <a:lnTo>
                  <a:pt x="18287" y="210311"/>
                </a:lnTo>
                <a:lnTo>
                  <a:pt x="560831" y="85343"/>
                </a:lnTo>
                <a:lnTo>
                  <a:pt x="53949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06951" y="4541520"/>
            <a:ext cx="561340" cy="210820"/>
          </a:xfrm>
          <a:custGeom>
            <a:avLst/>
            <a:gdLst/>
            <a:ahLst/>
            <a:cxnLst/>
            <a:rect l="l" t="t" r="r" b="b"/>
            <a:pathLst>
              <a:path w="561339" h="210820">
                <a:moveTo>
                  <a:pt x="0" y="128015"/>
                </a:moveTo>
                <a:lnTo>
                  <a:pt x="18287" y="210311"/>
                </a:lnTo>
                <a:lnTo>
                  <a:pt x="560831" y="85343"/>
                </a:lnTo>
                <a:lnTo>
                  <a:pt x="539495" y="0"/>
                </a:lnTo>
                <a:lnTo>
                  <a:pt x="0" y="128015"/>
                </a:lnTo>
                <a:close/>
              </a:path>
            </a:pathLst>
          </a:custGeom>
          <a:ln w="9143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46447" y="3112008"/>
            <a:ext cx="136525" cy="474980"/>
          </a:xfrm>
          <a:custGeom>
            <a:avLst/>
            <a:gdLst/>
            <a:ahLst/>
            <a:cxnLst/>
            <a:rect l="l" t="t" r="r" b="b"/>
            <a:pathLst>
              <a:path w="136525" h="474979">
                <a:moveTo>
                  <a:pt x="0" y="0"/>
                </a:moveTo>
                <a:lnTo>
                  <a:pt x="4744" y="13607"/>
                </a:lnTo>
                <a:lnTo>
                  <a:pt x="9469" y="27113"/>
                </a:lnTo>
                <a:lnTo>
                  <a:pt x="14154" y="40492"/>
                </a:lnTo>
                <a:lnTo>
                  <a:pt x="18778" y="53719"/>
                </a:lnTo>
                <a:lnTo>
                  <a:pt x="32092" y="92237"/>
                </a:lnTo>
                <a:lnTo>
                  <a:pt x="44146" y="128486"/>
                </a:lnTo>
                <a:lnTo>
                  <a:pt x="57324" y="172123"/>
                </a:lnTo>
                <a:lnTo>
                  <a:pt x="59968" y="182026"/>
                </a:lnTo>
                <a:lnTo>
                  <a:pt x="64423" y="197772"/>
                </a:lnTo>
                <a:lnTo>
                  <a:pt x="71447" y="242701"/>
                </a:lnTo>
                <a:lnTo>
                  <a:pt x="72306" y="252629"/>
                </a:lnTo>
                <a:lnTo>
                  <a:pt x="73527" y="263317"/>
                </a:lnTo>
                <a:lnTo>
                  <a:pt x="84541" y="311936"/>
                </a:lnTo>
                <a:lnTo>
                  <a:pt x="96570" y="352054"/>
                </a:lnTo>
                <a:lnTo>
                  <a:pt x="110210" y="395018"/>
                </a:lnTo>
                <a:lnTo>
                  <a:pt x="123276" y="435215"/>
                </a:lnTo>
                <a:lnTo>
                  <a:pt x="127126" y="447030"/>
                </a:lnTo>
                <a:lnTo>
                  <a:pt x="130588" y="457706"/>
                </a:lnTo>
                <a:lnTo>
                  <a:pt x="133580" y="467035"/>
                </a:lnTo>
                <a:lnTo>
                  <a:pt x="136024" y="474811"/>
                </a:lnTo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45216" y="2525978"/>
            <a:ext cx="1358265" cy="423545"/>
          </a:xfrm>
          <a:custGeom>
            <a:avLst/>
            <a:gdLst/>
            <a:ahLst/>
            <a:cxnLst/>
            <a:rect l="l" t="t" r="r" b="b"/>
            <a:pathLst>
              <a:path w="1358264" h="423544">
                <a:moveTo>
                  <a:pt x="1276728" y="0"/>
                </a:moveTo>
                <a:lnTo>
                  <a:pt x="1232344" y="2341"/>
                </a:lnTo>
                <a:lnTo>
                  <a:pt x="1181682" y="9426"/>
                </a:lnTo>
                <a:lnTo>
                  <a:pt x="1126480" y="21117"/>
                </a:lnTo>
                <a:lnTo>
                  <a:pt x="201814" y="269037"/>
                </a:lnTo>
                <a:lnTo>
                  <a:pt x="149143" y="285532"/>
                </a:lnTo>
                <a:lnTo>
                  <a:pt x="102369" y="304125"/>
                </a:lnTo>
                <a:lnTo>
                  <a:pt x="62811" y="323999"/>
                </a:lnTo>
                <a:lnTo>
                  <a:pt x="23572" y="351079"/>
                </a:lnTo>
                <a:lnTo>
                  <a:pt x="621" y="383143"/>
                </a:lnTo>
                <a:lnTo>
                  <a:pt x="0" y="389015"/>
                </a:lnTo>
                <a:lnTo>
                  <a:pt x="2255" y="395098"/>
                </a:lnTo>
                <a:lnTo>
                  <a:pt x="34014" y="416478"/>
                </a:lnTo>
                <a:lnTo>
                  <a:pt x="79905" y="422830"/>
                </a:lnTo>
                <a:lnTo>
                  <a:pt x="93654" y="422938"/>
                </a:lnTo>
                <a:lnTo>
                  <a:pt x="108176" y="422457"/>
                </a:lnTo>
                <a:lnTo>
                  <a:pt x="155705" y="417495"/>
                </a:lnTo>
                <a:lnTo>
                  <a:pt x="207740" y="407290"/>
                </a:lnTo>
                <a:lnTo>
                  <a:pt x="1155838" y="153213"/>
                </a:lnTo>
                <a:lnTo>
                  <a:pt x="1208398" y="136819"/>
                </a:lnTo>
                <a:lnTo>
                  <a:pt x="1255362" y="118347"/>
                </a:lnTo>
                <a:lnTo>
                  <a:pt x="1295248" y="98599"/>
                </a:lnTo>
                <a:lnTo>
                  <a:pt x="1334860" y="71672"/>
                </a:lnTo>
                <a:lnTo>
                  <a:pt x="1357628" y="39727"/>
                </a:lnTo>
                <a:lnTo>
                  <a:pt x="1358067" y="33864"/>
                </a:lnTo>
                <a:lnTo>
                  <a:pt x="1357006" y="28245"/>
                </a:lnTo>
                <a:lnTo>
                  <a:pt x="1323135" y="4498"/>
                </a:lnTo>
                <a:lnTo>
                  <a:pt x="1276728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45216" y="2525978"/>
            <a:ext cx="1358265" cy="423545"/>
          </a:xfrm>
          <a:custGeom>
            <a:avLst/>
            <a:gdLst/>
            <a:ahLst/>
            <a:cxnLst/>
            <a:rect l="l" t="t" r="r" b="b"/>
            <a:pathLst>
              <a:path w="1358264" h="423544">
                <a:moveTo>
                  <a:pt x="201814" y="269037"/>
                </a:moveTo>
                <a:lnTo>
                  <a:pt x="149143" y="285532"/>
                </a:lnTo>
                <a:lnTo>
                  <a:pt x="102369" y="304125"/>
                </a:lnTo>
                <a:lnTo>
                  <a:pt x="62811" y="323999"/>
                </a:lnTo>
                <a:lnTo>
                  <a:pt x="23572" y="351079"/>
                </a:lnTo>
                <a:lnTo>
                  <a:pt x="621" y="383143"/>
                </a:lnTo>
                <a:lnTo>
                  <a:pt x="0" y="389015"/>
                </a:lnTo>
                <a:lnTo>
                  <a:pt x="2255" y="395098"/>
                </a:lnTo>
                <a:lnTo>
                  <a:pt x="34014" y="416478"/>
                </a:lnTo>
                <a:lnTo>
                  <a:pt x="79905" y="422830"/>
                </a:lnTo>
                <a:lnTo>
                  <a:pt x="93654" y="422938"/>
                </a:lnTo>
                <a:lnTo>
                  <a:pt x="108176" y="422457"/>
                </a:lnTo>
                <a:lnTo>
                  <a:pt x="155705" y="417495"/>
                </a:lnTo>
                <a:lnTo>
                  <a:pt x="207740" y="407290"/>
                </a:lnTo>
                <a:lnTo>
                  <a:pt x="1155838" y="153213"/>
                </a:lnTo>
                <a:lnTo>
                  <a:pt x="1208398" y="136819"/>
                </a:lnTo>
                <a:lnTo>
                  <a:pt x="1255362" y="118347"/>
                </a:lnTo>
                <a:lnTo>
                  <a:pt x="1295248" y="98599"/>
                </a:lnTo>
                <a:lnTo>
                  <a:pt x="1334860" y="71672"/>
                </a:lnTo>
                <a:lnTo>
                  <a:pt x="1357628" y="39727"/>
                </a:lnTo>
                <a:lnTo>
                  <a:pt x="1358067" y="33864"/>
                </a:lnTo>
                <a:lnTo>
                  <a:pt x="1357006" y="28245"/>
                </a:lnTo>
                <a:lnTo>
                  <a:pt x="1323135" y="4498"/>
                </a:lnTo>
                <a:lnTo>
                  <a:pt x="1276728" y="0"/>
                </a:lnTo>
                <a:lnTo>
                  <a:pt x="1262738" y="244"/>
                </a:lnTo>
                <a:lnTo>
                  <a:pt x="1216068" y="4182"/>
                </a:lnTo>
                <a:lnTo>
                  <a:pt x="1163700" y="12818"/>
                </a:lnTo>
                <a:lnTo>
                  <a:pt x="1126480" y="21117"/>
                </a:lnTo>
                <a:lnTo>
                  <a:pt x="201814" y="269037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62537" y="2901696"/>
            <a:ext cx="331470" cy="1161415"/>
          </a:xfrm>
          <a:custGeom>
            <a:avLst/>
            <a:gdLst/>
            <a:ahLst/>
            <a:cxnLst/>
            <a:rect l="l" t="t" r="r" b="b"/>
            <a:pathLst>
              <a:path w="331469" h="1161414">
                <a:moveTo>
                  <a:pt x="331182" y="0"/>
                </a:moveTo>
                <a:lnTo>
                  <a:pt x="294427" y="30452"/>
                </a:lnTo>
                <a:lnTo>
                  <a:pt x="258515" y="61749"/>
                </a:lnTo>
                <a:lnTo>
                  <a:pt x="223879" y="94321"/>
                </a:lnTo>
                <a:lnTo>
                  <a:pt x="190950" y="128601"/>
                </a:lnTo>
                <a:lnTo>
                  <a:pt x="160161" y="165020"/>
                </a:lnTo>
                <a:lnTo>
                  <a:pt x="131944" y="204011"/>
                </a:lnTo>
                <a:lnTo>
                  <a:pt x="107117" y="246676"/>
                </a:lnTo>
                <a:lnTo>
                  <a:pt x="85538" y="295875"/>
                </a:lnTo>
                <a:lnTo>
                  <a:pt x="66099" y="349518"/>
                </a:lnTo>
                <a:lnTo>
                  <a:pt x="54359" y="386652"/>
                </a:lnTo>
                <a:lnTo>
                  <a:pt x="43615" y="424115"/>
                </a:lnTo>
                <a:lnTo>
                  <a:pt x="33887" y="461249"/>
                </a:lnTo>
                <a:lnTo>
                  <a:pt x="21237" y="514892"/>
                </a:lnTo>
                <a:lnTo>
                  <a:pt x="10974" y="564091"/>
                </a:lnTo>
                <a:lnTo>
                  <a:pt x="3547" y="607903"/>
                </a:lnTo>
                <a:lnTo>
                  <a:pt x="305" y="646889"/>
                </a:lnTo>
                <a:lnTo>
                  <a:pt x="0" y="659057"/>
                </a:lnTo>
                <a:lnTo>
                  <a:pt x="6" y="670932"/>
                </a:lnTo>
                <a:lnTo>
                  <a:pt x="2255" y="716951"/>
                </a:lnTo>
                <a:lnTo>
                  <a:pt x="4084" y="740088"/>
                </a:lnTo>
                <a:lnTo>
                  <a:pt x="5017" y="751941"/>
                </a:lnTo>
                <a:lnTo>
                  <a:pt x="7824" y="802948"/>
                </a:lnTo>
                <a:lnTo>
                  <a:pt x="8070" y="816961"/>
                </a:lnTo>
                <a:lnTo>
                  <a:pt x="8030" y="832995"/>
                </a:lnTo>
                <a:lnTo>
                  <a:pt x="7497" y="886091"/>
                </a:lnTo>
                <a:lnTo>
                  <a:pt x="6934" y="924321"/>
                </a:lnTo>
                <a:lnTo>
                  <a:pt x="6631" y="943887"/>
                </a:lnTo>
                <a:lnTo>
                  <a:pt x="6333" y="963579"/>
                </a:lnTo>
                <a:lnTo>
                  <a:pt x="5805" y="1002804"/>
                </a:lnTo>
                <a:lnTo>
                  <a:pt x="5459" y="1040934"/>
                </a:lnTo>
                <a:lnTo>
                  <a:pt x="5389" y="1059258"/>
                </a:lnTo>
                <a:lnTo>
                  <a:pt x="5405" y="1076909"/>
                </a:lnTo>
                <a:lnTo>
                  <a:pt x="6112" y="1124508"/>
                </a:lnTo>
                <a:lnTo>
                  <a:pt x="7269" y="1150451"/>
                </a:lnTo>
                <a:lnTo>
                  <a:pt x="8094" y="116128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37432" y="4575048"/>
            <a:ext cx="542925" cy="165100"/>
          </a:xfrm>
          <a:custGeom>
            <a:avLst/>
            <a:gdLst/>
            <a:ahLst/>
            <a:cxnLst/>
            <a:rect l="l" t="t" r="r" b="b"/>
            <a:pathLst>
              <a:path w="542925" h="165100">
                <a:moveTo>
                  <a:pt x="0" y="164591"/>
                </a:moveTo>
                <a:lnTo>
                  <a:pt x="542543" y="0"/>
                </a:lnTo>
              </a:path>
            </a:pathLst>
          </a:custGeom>
          <a:ln w="39623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993232" y="4584191"/>
            <a:ext cx="102870" cy="131445"/>
          </a:xfrm>
          <a:custGeom>
            <a:avLst/>
            <a:gdLst/>
            <a:ahLst/>
            <a:cxnLst/>
            <a:rect l="l" t="t" r="r" b="b"/>
            <a:pathLst>
              <a:path w="102870" h="131445">
                <a:moveTo>
                  <a:pt x="51463" y="0"/>
                </a:moveTo>
                <a:lnTo>
                  <a:pt x="16238" y="15803"/>
                </a:lnTo>
                <a:lnTo>
                  <a:pt x="0" y="55971"/>
                </a:lnTo>
                <a:lnTo>
                  <a:pt x="1074" y="73698"/>
                </a:lnTo>
                <a:lnTo>
                  <a:pt x="17345" y="114438"/>
                </a:lnTo>
                <a:lnTo>
                  <a:pt x="48949" y="130994"/>
                </a:lnTo>
                <a:lnTo>
                  <a:pt x="61740" y="129120"/>
                </a:lnTo>
                <a:lnTo>
                  <a:pt x="92191" y="104380"/>
                </a:lnTo>
                <a:lnTo>
                  <a:pt x="102298" y="76621"/>
                </a:lnTo>
                <a:lnTo>
                  <a:pt x="101339" y="57711"/>
                </a:lnTo>
                <a:lnTo>
                  <a:pt x="84856" y="16436"/>
                </a:lnTo>
                <a:lnTo>
                  <a:pt x="51463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993232" y="4584191"/>
            <a:ext cx="102870" cy="131445"/>
          </a:xfrm>
          <a:custGeom>
            <a:avLst/>
            <a:gdLst/>
            <a:ahLst/>
            <a:cxnLst/>
            <a:rect l="l" t="t" r="r" b="b"/>
            <a:pathLst>
              <a:path w="102870" h="131445">
                <a:moveTo>
                  <a:pt x="51463" y="0"/>
                </a:moveTo>
                <a:lnTo>
                  <a:pt x="16238" y="15803"/>
                </a:lnTo>
                <a:lnTo>
                  <a:pt x="0" y="55971"/>
                </a:lnTo>
                <a:lnTo>
                  <a:pt x="1074" y="73698"/>
                </a:lnTo>
                <a:lnTo>
                  <a:pt x="17345" y="114438"/>
                </a:lnTo>
                <a:lnTo>
                  <a:pt x="48949" y="130994"/>
                </a:lnTo>
                <a:lnTo>
                  <a:pt x="61740" y="129120"/>
                </a:lnTo>
                <a:lnTo>
                  <a:pt x="92191" y="104380"/>
                </a:lnTo>
                <a:lnTo>
                  <a:pt x="102298" y="76621"/>
                </a:lnTo>
                <a:lnTo>
                  <a:pt x="101339" y="57711"/>
                </a:lnTo>
                <a:lnTo>
                  <a:pt x="84856" y="16436"/>
                </a:lnTo>
                <a:lnTo>
                  <a:pt x="55114" y="163"/>
                </a:lnTo>
              </a:path>
            </a:pathLst>
          </a:custGeom>
          <a:ln w="9143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10721" y="4651247"/>
            <a:ext cx="102870" cy="131445"/>
          </a:xfrm>
          <a:custGeom>
            <a:avLst/>
            <a:gdLst/>
            <a:ahLst/>
            <a:cxnLst/>
            <a:rect l="l" t="t" r="r" b="b"/>
            <a:pathLst>
              <a:path w="102870" h="131445">
                <a:moveTo>
                  <a:pt x="51094" y="0"/>
                </a:moveTo>
                <a:lnTo>
                  <a:pt x="9643" y="27606"/>
                </a:lnTo>
                <a:lnTo>
                  <a:pt x="0" y="56204"/>
                </a:lnTo>
                <a:lnTo>
                  <a:pt x="1092" y="74786"/>
                </a:lnTo>
                <a:lnTo>
                  <a:pt x="18255" y="115454"/>
                </a:lnTo>
                <a:lnTo>
                  <a:pt x="48802" y="130999"/>
                </a:lnTo>
                <a:lnTo>
                  <a:pt x="62870" y="129201"/>
                </a:lnTo>
                <a:lnTo>
                  <a:pt x="93568" y="104927"/>
                </a:lnTo>
                <a:lnTo>
                  <a:pt x="102383" y="76838"/>
                </a:lnTo>
                <a:lnTo>
                  <a:pt x="101408" y="58767"/>
                </a:lnTo>
                <a:lnTo>
                  <a:pt x="85740" y="17451"/>
                </a:lnTo>
                <a:lnTo>
                  <a:pt x="51094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10721" y="4651247"/>
            <a:ext cx="102870" cy="131445"/>
          </a:xfrm>
          <a:custGeom>
            <a:avLst/>
            <a:gdLst/>
            <a:ahLst/>
            <a:cxnLst/>
            <a:rect l="l" t="t" r="r" b="b"/>
            <a:pathLst>
              <a:path w="102870" h="131445">
                <a:moveTo>
                  <a:pt x="51094" y="0"/>
                </a:moveTo>
                <a:lnTo>
                  <a:pt x="9643" y="27606"/>
                </a:lnTo>
                <a:lnTo>
                  <a:pt x="0" y="56204"/>
                </a:lnTo>
                <a:lnTo>
                  <a:pt x="1092" y="74786"/>
                </a:lnTo>
                <a:lnTo>
                  <a:pt x="18255" y="115454"/>
                </a:lnTo>
                <a:lnTo>
                  <a:pt x="48802" y="130999"/>
                </a:lnTo>
                <a:lnTo>
                  <a:pt x="62870" y="129201"/>
                </a:lnTo>
                <a:lnTo>
                  <a:pt x="93568" y="104927"/>
                </a:lnTo>
                <a:lnTo>
                  <a:pt x="102383" y="76838"/>
                </a:lnTo>
                <a:lnTo>
                  <a:pt x="101408" y="58767"/>
                </a:lnTo>
                <a:lnTo>
                  <a:pt x="85740" y="17451"/>
                </a:lnTo>
                <a:lnTo>
                  <a:pt x="55046" y="174"/>
                </a:lnTo>
              </a:path>
            </a:pathLst>
          </a:custGeom>
          <a:ln w="9143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13632" y="4431791"/>
            <a:ext cx="463550" cy="192405"/>
          </a:xfrm>
          <a:custGeom>
            <a:avLst/>
            <a:gdLst/>
            <a:ahLst/>
            <a:cxnLst/>
            <a:rect l="l" t="t" r="r" b="b"/>
            <a:pathLst>
              <a:path w="463550" h="192404">
                <a:moveTo>
                  <a:pt x="0" y="192023"/>
                </a:moveTo>
                <a:lnTo>
                  <a:pt x="463295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55720" y="4590288"/>
            <a:ext cx="585470" cy="210820"/>
          </a:xfrm>
          <a:custGeom>
            <a:avLst/>
            <a:gdLst/>
            <a:ahLst/>
            <a:cxnLst/>
            <a:rect l="l" t="t" r="r" b="b"/>
            <a:pathLst>
              <a:path w="585470" h="210820">
                <a:moveTo>
                  <a:pt x="0" y="210311"/>
                </a:moveTo>
                <a:lnTo>
                  <a:pt x="585215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92295" y="2798064"/>
            <a:ext cx="326390" cy="253365"/>
          </a:xfrm>
          <a:custGeom>
            <a:avLst/>
            <a:gdLst/>
            <a:ahLst/>
            <a:cxnLst/>
            <a:rect l="l" t="t" r="r" b="b"/>
            <a:pathLst>
              <a:path w="326389" h="253364">
                <a:moveTo>
                  <a:pt x="0" y="0"/>
                </a:moveTo>
                <a:lnTo>
                  <a:pt x="40716" y="18398"/>
                </a:lnTo>
                <a:lnTo>
                  <a:pt x="83170" y="41622"/>
                </a:lnTo>
                <a:lnTo>
                  <a:pt x="118329" y="65109"/>
                </a:lnTo>
                <a:lnTo>
                  <a:pt x="149469" y="89207"/>
                </a:lnTo>
                <a:lnTo>
                  <a:pt x="187381" y="121289"/>
                </a:lnTo>
                <a:lnTo>
                  <a:pt x="216494" y="147359"/>
                </a:lnTo>
                <a:lnTo>
                  <a:pt x="246053" y="174846"/>
                </a:lnTo>
                <a:lnTo>
                  <a:pt x="275937" y="203475"/>
                </a:lnTo>
                <a:lnTo>
                  <a:pt x="306025" y="232972"/>
                </a:lnTo>
                <a:lnTo>
                  <a:pt x="316078" y="242950"/>
                </a:lnTo>
                <a:lnTo>
                  <a:pt x="326135" y="252983"/>
                </a:lnTo>
              </a:path>
            </a:pathLst>
          </a:custGeom>
          <a:ln w="274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752088" y="2749296"/>
            <a:ext cx="718185" cy="895350"/>
          </a:xfrm>
          <a:custGeom>
            <a:avLst/>
            <a:gdLst/>
            <a:ahLst/>
            <a:cxnLst/>
            <a:rect l="l" t="t" r="r" b="b"/>
            <a:pathLst>
              <a:path w="718185" h="895350">
                <a:moveTo>
                  <a:pt x="0" y="0"/>
                </a:moveTo>
                <a:lnTo>
                  <a:pt x="36630" y="12905"/>
                </a:lnTo>
                <a:lnTo>
                  <a:pt x="73225" y="26066"/>
                </a:lnTo>
                <a:lnTo>
                  <a:pt x="109563" y="39556"/>
                </a:lnTo>
                <a:lnTo>
                  <a:pt x="145426" y="53449"/>
                </a:lnTo>
                <a:lnTo>
                  <a:pt x="197848" y="75203"/>
                </a:lnTo>
                <a:lnTo>
                  <a:pt x="247966" y="98273"/>
                </a:lnTo>
                <a:lnTo>
                  <a:pt x="295040" y="122907"/>
                </a:lnTo>
                <a:lnTo>
                  <a:pt x="338327" y="149351"/>
                </a:lnTo>
                <a:lnTo>
                  <a:pt x="377686" y="175991"/>
                </a:lnTo>
                <a:lnTo>
                  <a:pt x="413711" y="201994"/>
                </a:lnTo>
                <a:lnTo>
                  <a:pt x="446773" y="228777"/>
                </a:lnTo>
                <a:lnTo>
                  <a:pt x="477243" y="257763"/>
                </a:lnTo>
                <a:lnTo>
                  <a:pt x="505491" y="290369"/>
                </a:lnTo>
                <a:lnTo>
                  <a:pt x="531888" y="328016"/>
                </a:lnTo>
                <a:lnTo>
                  <a:pt x="556755" y="372910"/>
                </a:lnTo>
                <a:lnTo>
                  <a:pt x="572310" y="409504"/>
                </a:lnTo>
                <a:lnTo>
                  <a:pt x="586978" y="450341"/>
                </a:lnTo>
                <a:lnTo>
                  <a:pt x="600777" y="494105"/>
                </a:lnTo>
                <a:lnTo>
                  <a:pt x="613725" y="539477"/>
                </a:lnTo>
                <a:lnTo>
                  <a:pt x="625842" y="585142"/>
                </a:lnTo>
                <a:lnTo>
                  <a:pt x="637145" y="629783"/>
                </a:lnTo>
                <a:lnTo>
                  <a:pt x="647652" y="672083"/>
                </a:lnTo>
                <a:lnTo>
                  <a:pt x="652613" y="691944"/>
                </a:lnTo>
                <a:lnTo>
                  <a:pt x="666353" y="744394"/>
                </a:lnTo>
                <a:lnTo>
                  <a:pt x="677927" y="780336"/>
                </a:lnTo>
                <a:lnTo>
                  <a:pt x="684438" y="799260"/>
                </a:lnTo>
                <a:lnTo>
                  <a:pt x="690173" y="815943"/>
                </a:lnTo>
                <a:lnTo>
                  <a:pt x="695210" y="830601"/>
                </a:lnTo>
                <a:lnTo>
                  <a:pt x="699632" y="843453"/>
                </a:lnTo>
                <a:lnTo>
                  <a:pt x="712758" y="881144"/>
                </a:lnTo>
                <a:lnTo>
                  <a:pt x="715300" y="888225"/>
                </a:lnTo>
                <a:lnTo>
                  <a:pt x="717707" y="894805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53967" y="4669535"/>
            <a:ext cx="173990" cy="71755"/>
          </a:xfrm>
          <a:custGeom>
            <a:avLst/>
            <a:gdLst/>
            <a:ahLst/>
            <a:cxnLst/>
            <a:rect l="l" t="t" r="r" b="b"/>
            <a:pathLst>
              <a:path w="173989" h="71754">
                <a:moveTo>
                  <a:pt x="0" y="0"/>
                </a:moveTo>
                <a:lnTo>
                  <a:pt x="40153" y="19610"/>
                </a:lnTo>
                <a:lnTo>
                  <a:pt x="79106" y="37942"/>
                </a:lnTo>
                <a:lnTo>
                  <a:pt x="123433" y="58188"/>
                </a:lnTo>
                <a:lnTo>
                  <a:pt x="162090" y="71346"/>
                </a:lnTo>
                <a:lnTo>
                  <a:pt x="171597" y="70515"/>
                </a:lnTo>
                <a:lnTo>
                  <a:pt x="173731" y="67260"/>
                </a:lnTo>
              </a:path>
            </a:pathLst>
          </a:custGeom>
          <a:ln w="9143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47871" y="4523232"/>
            <a:ext cx="173990" cy="71755"/>
          </a:xfrm>
          <a:custGeom>
            <a:avLst/>
            <a:gdLst/>
            <a:ahLst/>
            <a:cxnLst/>
            <a:rect l="l" t="t" r="r" b="b"/>
            <a:pathLst>
              <a:path w="173989" h="71754">
                <a:moveTo>
                  <a:pt x="0" y="0"/>
                </a:moveTo>
                <a:lnTo>
                  <a:pt x="39750" y="19610"/>
                </a:lnTo>
                <a:lnTo>
                  <a:pt x="78006" y="37942"/>
                </a:lnTo>
                <a:lnTo>
                  <a:pt x="122271" y="58188"/>
                </a:lnTo>
                <a:lnTo>
                  <a:pt x="161892" y="71334"/>
                </a:lnTo>
                <a:lnTo>
                  <a:pt x="171515" y="70552"/>
                </a:lnTo>
                <a:lnTo>
                  <a:pt x="173727" y="67324"/>
                </a:lnTo>
              </a:path>
            </a:pathLst>
          </a:custGeom>
          <a:ln w="9143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80815" y="3099816"/>
            <a:ext cx="500380" cy="1542415"/>
          </a:xfrm>
          <a:custGeom>
            <a:avLst/>
            <a:gdLst/>
            <a:ahLst/>
            <a:cxnLst/>
            <a:rect l="l" t="t" r="r" b="b"/>
            <a:pathLst>
              <a:path w="500379" h="1542414">
                <a:moveTo>
                  <a:pt x="0" y="0"/>
                </a:moveTo>
                <a:lnTo>
                  <a:pt x="65073" y="64822"/>
                </a:lnTo>
                <a:lnTo>
                  <a:pt x="125842" y="132063"/>
                </a:lnTo>
                <a:lnTo>
                  <a:pt x="182254" y="201536"/>
                </a:lnTo>
                <a:lnTo>
                  <a:pt x="234257" y="273052"/>
                </a:lnTo>
                <a:lnTo>
                  <a:pt x="281797" y="346424"/>
                </a:lnTo>
                <a:lnTo>
                  <a:pt x="324822" y="421465"/>
                </a:lnTo>
                <a:lnTo>
                  <a:pt x="363280" y="497987"/>
                </a:lnTo>
                <a:lnTo>
                  <a:pt x="397117" y="575803"/>
                </a:lnTo>
                <a:lnTo>
                  <a:pt x="426282" y="654726"/>
                </a:lnTo>
                <a:lnTo>
                  <a:pt x="450722" y="734567"/>
                </a:lnTo>
                <a:lnTo>
                  <a:pt x="470385" y="815141"/>
                </a:lnTo>
                <a:lnTo>
                  <a:pt x="485217" y="896258"/>
                </a:lnTo>
                <a:lnTo>
                  <a:pt x="495166" y="977732"/>
                </a:lnTo>
                <a:lnTo>
                  <a:pt x="500179" y="1059375"/>
                </a:lnTo>
                <a:lnTo>
                  <a:pt x="500205" y="1140999"/>
                </a:lnTo>
                <a:lnTo>
                  <a:pt x="495190" y="1222418"/>
                </a:lnTo>
                <a:lnTo>
                  <a:pt x="485081" y="1303444"/>
                </a:lnTo>
                <a:lnTo>
                  <a:pt x="469827" y="1383889"/>
                </a:lnTo>
                <a:lnTo>
                  <a:pt x="449375" y="1463566"/>
                </a:lnTo>
                <a:lnTo>
                  <a:pt x="423671" y="1542287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709672" y="3514344"/>
            <a:ext cx="15240" cy="475615"/>
          </a:xfrm>
          <a:custGeom>
            <a:avLst/>
            <a:gdLst/>
            <a:ahLst/>
            <a:cxnLst/>
            <a:rect l="l" t="t" r="r" b="b"/>
            <a:pathLst>
              <a:path w="15239" h="475614">
                <a:moveTo>
                  <a:pt x="15239" y="0"/>
                </a:moveTo>
                <a:lnTo>
                  <a:pt x="0" y="475487"/>
                </a:lnTo>
              </a:path>
            </a:pathLst>
          </a:custGeom>
          <a:ln w="9143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731007" y="3514344"/>
            <a:ext cx="18415" cy="475615"/>
          </a:xfrm>
          <a:custGeom>
            <a:avLst/>
            <a:gdLst/>
            <a:ahLst/>
            <a:cxnLst/>
            <a:rect l="l" t="t" r="r" b="b"/>
            <a:pathLst>
              <a:path w="18414" h="475614">
                <a:moveTo>
                  <a:pt x="18287" y="0"/>
                </a:moveTo>
                <a:lnTo>
                  <a:pt x="0" y="475487"/>
                </a:lnTo>
              </a:path>
            </a:pathLst>
          </a:custGeom>
          <a:ln w="9143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15767" y="3514344"/>
            <a:ext cx="15240" cy="475615"/>
          </a:xfrm>
          <a:custGeom>
            <a:avLst/>
            <a:gdLst/>
            <a:ahLst/>
            <a:cxnLst/>
            <a:rect l="l" t="t" r="r" b="b"/>
            <a:pathLst>
              <a:path w="15239" h="475614">
                <a:moveTo>
                  <a:pt x="15239" y="0"/>
                </a:moveTo>
                <a:lnTo>
                  <a:pt x="0" y="475487"/>
                </a:lnTo>
              </a:path>
            </a:pathLst>
          </a:custGeom>
          <a:ln w="9143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688335" y="3496055"/>
            <a:ext cx="15240" cy="475615"/>
          </a:xfrm>
          <a:custGeom>
            <a:avLst/>
            <a:gdLst/>
            <a:ahLst/>
            <a:cxnLst/>
            <a:rect l="l" t="t" r="r" b="b"/>
            <a:pathLst>
              <a:path w="15239" h="475614">
                <a:moveTo>
                  <a:pt x="15239" y="0"/>
                </a:moveTo>
                <a:lnTo>
                  <a:pt x="0" y="475487"/>
                </a:lnTo>
              </a:path>
            </a:pathLst>
          </a:custGeom>
          <a:ln w="9143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645663" y="3453384"/>
            <a:ext cx="15240" cy="478790"/>
          </a:xfrm>
          <a:custGeom>
            <a:avLst/>
            <a:gdLst/>
            <a:ahLst/>
            <a:cxnLst/>
            <a:rect l="l" t="t" r="r" b="b"/>
            <a:pathLst>
              <a:path w="15239" h="478789">
                <a:moveTo>
                  <a:pt x="15239" y="0"/>
                </a:moveTo>
                <a:lnTo>
                  <a:pt x="0" y="478535"/>
                </a:lnTo>
              </a:path>
            </a:pathLst>
          </a:custGeom>
          <a:ln w="9143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651759" y="3319272"/>
            <a:ext cx="58419" cy="207645"/>
          </a:xfrm>
          <a:custGeom>
            <a:avLst/>
            <a:gdLst/>
            <a:ahLst/>
            <a:cxnLst/>
            <a:rect l="l" t="t" r="r" b="b"/>
            <a:pathLst>
              <a:path w="58419" h="207645">
                <a:moveTo>
                  <a:pt x="57911" y="0"/>
                </a:moveTo>
                <a:lnTo>
                  <a:pt x="0" y="207263"/>
                </a:lnTo>
              </a:path>
            </a:pathLst>
          </a:custGeom>
          <a:ln w="9143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965708" y="781320"/>
            <a:ext cx="4123054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53745" algn="l"/>
                <a:tab pos="2298700" algn="l"/>
              </a:tabLst>
            </a:pPr>
            <a:r>
              <a:rPr sz="3200" b="1" spc="1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3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34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3200" b="1" spc="-48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19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5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3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162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41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68939"/>
            <a:ext cx="5076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3516" y="771668"/>
            <a:ext cx="3235325" cy="431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11605" algn="l"/>
              </a:tabLst>
            </a:pPr>
            <a:r>
              <a:rPr sz="3200" b="1" spc="3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200" b="1" spc="3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200" b="1" spc="-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17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35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162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42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19861" y="1792744"/>
            <a:ext cx="7531734" cy="40908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that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in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at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me</a:t>
            </a:r>
            <a:endParaRPr sz="2000">
              <a:latin typeface="Verdana"/>
              <a:cs typeface="Verdana"/>
            </a:endParaRPr>
          </a:p>
          <a:p>
            <a:pPr marL="356870" marR="69850" indent="-344805">
              <a:lnSpc>
                <a:spcPct val="100000"/>
              </a:lnSpc>
              <a:spcBef>
                <a:spcPts val="1055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ave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nd</a:t>
            </a:r>
            <a:r>
              <a:rPr sz="2000" u="sng" spc="-4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4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mb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os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fa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fo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2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ar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nds</a:t>
            </a:r>
            <a:endParaRPr sz="2000" u="sng">
              <a:latin typeface="Verdana"/>
              <a:cs typeface="Verdana"/>
            </a:endParaRPr>
          </a:p>
          <a:p>
            <a:pPr marL="356870" marR="51435" indent="-344805">
              <a:lnSpc>
                <a:spcPct val="100000"/>
              </a:lnSpc>
              <a:spcBef>
                <a:spcPts val="1080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am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unte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nn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that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in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k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bb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amm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um</a:t>
            </a:r>
            <a:endParaRPr sz="2000">
              <a:latin typeface="Verdana"/>
              <a:cs typeface="Verdana"/>
            </a:endParaRPr>
          </a:p>
          <a:p>
            <a:pPr marL="356870" marR="167640" indent="-344805">
              <a:lnSpc>
                <a:spcPct val="100000"/>
              </a:lnSpc>
              <a:spcBef>
                <a:spcPts val="1080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-d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re-</a:t>
            </a:r>
            <a:r>
              <a:rPr sz="2000" spc="-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that</a:t>
            </a:r>
            <a:r>
              <a:rPr sz="2000" spc="17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os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um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mpa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me</a:t>
            </a:r>
            <a:endParaRPr sz="2000">
              <a:latin typeface="Verdana"/>
              <a:cs typeface="Verdana"/>
            </a:endParaRPr>
          </a:p>
          <a:p>
            <a:pPr marL="356870" marR="5080" indent="-344805">
              <a:lnSpc>
                <a:spcPct val="100000"/>
              </a:lnSpc>
              <a:spcBef>
                <a:spcPts val="1080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al</a:t>
            </a:r>
            <a:r>
              <a:rPr sz="2000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ng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3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0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0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2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00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0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ute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68939"/>
            <a:ext cx="5076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80948" y="852354"/>
            <a:ext cx="648081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87170" algn="l"/>
                <a:tab pos="3511550" algn="l"/>
                <a:tab pos="3954779" algn="l"/>
                <a:tab pos="4262755" algn="l"/>
                <a:tab pos="5311775" algn="l"/>
              </a:tabLst>
            </a:pPr>
            <a:r>
              <a:rPr sz="2400" b="1" spc="14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b="1" spc="-4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1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spc="2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-3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1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spc="2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g	</a:t>
            </a:r>
            <a:r>
              <a:rPr sz="2400" b="1" spc="27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400" b="1" spc="2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10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400" b="1" spc="24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400" b="1" spc="2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2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1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spc="10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m	</a:t>
            </a:r>
            <a:r>
              <a:rPr sz="2400" b="1" spc="18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f	a	</a:t>
            </a:r>
            <a:r>
              <a:rPr sz="2400" b="1" spc="254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400" b="1" spc="26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b="1" spc="24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m	</a:t>
            </a:r>
            <a:r>
              <a:rPr sz="2400" b="1" spc="15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b="1" spc="-4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1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b="1" spc="2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-3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2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83807" y="2118360"/>
            <a:ext cx="76200" cy="360045"/>
          </a:xfrm>
          <a:custGeom>
            <a:avLst/>
            <a:gdLst/>
            <a:ahLst/>
            <a:cxnLst/>
            <a:rect l="l" t="t" r="r" b="b"/>
            <a:pathLst>
              <a:path w="76200" h="360044">
                <a:moveTo>
                  <a:pt x="33527" y="283463"/>
                </a:moveTo>
                <a:lnTo>
                  <a:pt x="0" y="283463"/>
                </a:lnTo>
                <a:lnTo>
                  <a:pt x="39623" y="359663"/>
                </a:lnTo>
                <a:lnTo>
                  <a:pt x="67421" y="301751"/>
                </a:lnTo>
                <a:lnTo>
                  <a:pt x="39623" y="301751"/>
                </a:lnTo>
                <a:lnTo>
                  <a:pt x="33527" y="295655"/>
                </a:lnTo>
                <a:lnTo>
                  <a:pt x="33527" y="283463"/>
                </a:lnTo>
                <a:close/>
              </a:path>
              <a:path w="76200" h="360044">
                <a:moveTo>
                  <a:pt x="39623" y="0"/>
                </a:moveTo>
                <a:lnTo>
                  <a:pt x="33527" y="6095"/>
                </a:lnTo>
                <a:lnTo>
                  <a:pt x="33527" y="295655"/>
                </a:lnTo>
                <a:lnTo>
                  <a:pt x="39623" y="301751"/>
                </a:lnTo>
                <a:lnTo>
                  <a:pt x="42671" y="295655"/>
                </a:lnTo>
                <a:lnTo>
                  <a:pt x="42671" y="6095"/>
                </a:lnTo>
                <a:lnTo>
                  <a:pt x="39623" y="0"/>
                </a:lnTo>
                <a:close/>
              </a:path>
              <a:path w="76200" h="360044">
                <a:moveTo>
                  <a:pt x="76199" y="283463"/>
                </a:moveTo>
                <a:lnTo>
                  <a:pt x="42671" y="283463"/>
                </a:lnTo>
                <a:lnTo>
                  <a:pt x="42671" y="295655"/>
                </a:lnTo>
                <a:lnTo>
                  <a:pt x="39623" y="301751"/>
                </a:lnTo>
                <a:lnTo>
                  <a:pt x="67421" y="301751"/>
                </a:lnTo>
                <a:lnTo>
                  <a:pt x="76199" y="2834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342895" y="1726407"/>
            <a:ext cx="3188970" cy="876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79575" algn="l"/>
              </a:tabLst>
            </a:pP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mme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600" spc="17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(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600" spc="-3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60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600" spc="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ch</a:t>
            </a:r>
            <a:r>
              <a:rPr sz="1600" spc="14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1600" spc="-20" dirty="0">
                <a:solidFill>
                  <a:srgbClr val="323232"/>
                </a:solidFill>
                <a:latin typeface="Verdana"/>
                <a:cs typeface="Verdana"/>
              </a:rPr>
              <a:t>d)</a:t>
            </a:r>
            <a:endParaRPr sz="1600">
              <a:latin typeface="Verdana"/>
              <a:cs typeface="Verdana"/>
            </a:endParaRPr>
          </a:p>
          <a:p>
            <a:pPr marL="1920239">
              <a:lnSpc>
                <a:spcPct val="100000"/>
              </a:lnSpc>
              <a:spcBef>
                <a:spcPts val="865"/>
              </a:spcBef>
            </a:pP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Pa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endParaRPr sz="1600">
              <a:latin typeface="Verdana"/>
              <a:cs typeface="Verdana"/>
            </a:endParaRPr>
          </a:p>
          <a:p>
            <a:pPr marL="2124710">
              <a:lnSpc>
                <a:spcPct val="100000"/>
              </a:lnSpc>
              <a:spcBef>
                <a:spcPts val="384"/>
              </a:spcBef>
            </a:pP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bbon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27122" y="3491200"/>
            <a:ext cx="1095375" cy="1208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299"/>
              </a:lnSpc>
            </a:pP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li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6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lin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dr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600" spc="-5" dirty="0">
                <a:solidFill>
                  <a:srgbClr val="323232"/>
                </a:solidFill>
                <a:latin typeface="Verdana"/>
                <a:cs typeface="Verdana"/>
              </a:rPr>
              <a:t>al</a:t>
            </a:r>
            <a:r>
              <a:rPr sz="16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dr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600" spc="17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ith</a:t>
            </a:r>
            <a:r>
              <a:rPr sz="16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em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bo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6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ed</a:t>
            </a:r>
            <a:r>
              <a:rPr sz="16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ha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rs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98463" y="2459736"/>
            <a:ext cx="161925" cy="302260"/>
          </a:xfrm>
          <a:custGeom>
            <a:avLst/>
            <a:gdLst/>
            <a:ahLst/>
            <a:cxnLst/>
            <a:rect l="l" t="t" r="r" b="b"/>
            <a:pathLst>
              <a:path w="161925" h="302260">
                <a:moveTo>
                  <a:pt x="0" y="0"/>
                </a:moveTo>
                <a:lnTo>
                  <a:pt x="0" y="140207"/>
                </a:lnTo>
                <a:lnTo>
                  <a:pt x="161543" y="301751"/>
                </a:lnTo>
                <a:lnTo>
                  <a:pt x="161543" y="161543"/>
                </a:lnTo>
                <a:lnTo>
                  <a:pt x="0" y="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98463" y="2459736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3" y="161543"/>
                </a:moveTo>
                <a:lnTo>
                  <a:pt x="0" y="0"/>
                </a:lnTo>
              </a:path>
            </a:pathLst>
          </a:custGeom>
          <a:ln w="3175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98463" y="2459736"/>
            <a:ext cx="256540" cy="161925"/>
          </a:xfrm>
          <a:custGeom>
            <a:avLst/>
            <a:gdLst/>
            <a:ahLst/>
            <a:cxnLst/>
            <a:rect l="l" t="t" r="r" b="b"/>
            <a:pathLst>
              <a:path w="256539" h="161925">
                <a:moveTo>
                  <a:pt x="91439" y="0"/>
                </a:moveTo>
                <a:lnTo>
                  <a:pt x="0" y="0"/>
                </a:lnTo>
                <a:lnTo>
                  <a:pt x="161543" y="161543"/>
                </a:lnTo>
                <a:lnTo>
                  <a:pt x="256031" y="161543"/>
                </a:lnTo>
                <a:lnTo>
                  <a:pt x="91439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89903" y="2459736"/>
            <a:ext cx="165100" cy="161925"/>
          </a:xfrm>
          <a:custGeom>
            <a:avLst/>
            <a:gdLst/>
            <a:ahLst/>
            <a:cxnLst/>
            <a:rect l="l" t="t" r="r" b="b"/>
            <a:pathLst>
              <a:path w="165100" h="161925">
                <a:moveTo>
                  <a:pt x="164591" y="161543"/>
                </a:moveTo>
                <a:lnTo>
                  <a:pt x="0" y="0"/>
                </a:lnTo>
              </a:path>
            </a:pathLst>
          </a:custGeom>
          <a:ln w="3175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60007" y="2621280"/>
            <a:ext cx="94615" cy="140335"/>
          </a:xfrm>
          <a:custGeom>
            <a:avLst/>
            <a:gdLst/>
            <a:ahLst/>
            <a:cxnLst/>
            <a:rect l="l" t="t" r="r" b="b"/>
            <a:pathLst>
              <a:path w="94614" h="140335">
                <a:moveTo>
                  <a:pt x="0" y="140207"/>
                </a:moveTo>
                <a:lnTo>
                  <a:pt x="94487" y="140207"/>
                </a:lnTo>
                <a:lnTo>
                  <a:pt x="94487" y="0"/>
                </a:lnTo>
                <a:lnTo>
                  <a:pt x="0" y="0"/>
                </a:lnTo>
                <a:lnTo>
                  <a:pt x="0" y="140207"/>
                </a:lnTo>
                <a:close/>
              </a:path>
            </a:pathLst>
          </a:custGeom>
          <a:solidFill>
            <a:srgbClr val="C4C4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60007" y="2621280"/>
            <a:ext cx="0" cy="140335"/>
          </a:xfrm>
          <a:custGeom>
            <a:avLst/>
            <a:gdLst/>
            <a:ahLst/>
            <a:cxnLst/>
            <a:rect l="l" t="t" r="r" b="b"/>
            <a:pathLst>
              <a:path h="140335">
                <a:moveTo>
                  <a:pt x="0" y="0"/>
                </a:moveTo>
                <a:lnTo>
                  <a:pt x="0" y="140207"/>
                </a:lnTo>
              </a:path>
            </a:pathLst>
          </a:custGeom>
          <a:ln w="12191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60007" y="2761488"/>
            <a:ext cx="94615" cy="0"/>
          </a:xfrm>
          <a:custGeom>
            <a:avLst/>
            <a:gdLst/>
            <a:ahLst/>
            <a:cxnLst/>
            <a:rect l="l" t="t" r="r" b="b"/>
            <a:pathLst>
              <a:path w="94614">
                <a:moveTo>
                  <a:pt x="0" y="0"/>
                </a:moveTo>
                <a:lnTo>
                  <a:pt x="94487" y="0"/>
                </a:lnTo>
              </a:path>
            </a:pathLst>
          </a:custGeom>
          <a:ln w="12191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54495" y="2621280"/>
            <a:ext cx="0" cy="140335"/>
          </a:xfrm>
          <a:custGeom>
            <a:avLst/>
            <a:gdLst/>
            <a:ahLst/>
            <a:cxnLst/>
            <a:rect l="l" t="t" r="r" b="b"/>
            <a:pathLst>
              <a:path h="140335">
                <a:moveTo>
                  <a:pt x="0" y="140207"/>
                </a:moveTo>
                <a:lnTo>
                  <a:pt x="0" y="0"/>
                </a:lnTo>
              </a:path>
            </a:pathLst>
          </a:custGeom>
          <a:ln w="12191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60007" y="2621280"/>
            <a:ext cx="94615" cy="0"/>
          </a:xfrm>
          <a:custGeom>
            <a:avLst/>
            <a:gdLst/>
            <a:ahLst/>
            <a:cxnLst/>
            <a:rect l="l" t="t" r="r" b="b"/>
            <a:pathLst>
              <a:path w="94614">
                <a:moveTo>
                  <a:pt x="94487" y="0"/>
                </a:moveTo>
                <a:lnTo>
                  <a:pt x="0" y="0"/>
                </a:lnTo>
              </a:path>
            </a:pathLst>
          </a:custGeom>
          <a:ln w="12191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39967" y="2468880"/>
            <a:ext cx="161925" cy="299085"/>
          </a:xfrm>
          <a:custGeom>
            <a:avLst/>
            <a:gdLst/>
            <a:ahLst/>
            <a:cxnLst/>
            <a:rect l="l" t="t" r="r" b="b"/>
            <a:pathLst>
              <a:path w="161925" h="299085">
                <a:moveTo>
                  <a:pt x="0" y="0"/>
                </a:moveTo>
                <a:lnTo>
                  <a:pt x="0" y="137159"/>
                </a:lnTo>
                <a:lnTo>
                  <a:pt x="161543" y="298703"/>
                </a:lnTo>
                <a:lnTo>
                  <a:pt x="161543" y="161543"/>
                </a:lnTo>
                <a:lnTo>
                  <a:pt x="0" y="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839967" y="2468880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3" y="161543"/>
                </a:moveTo>
                <a:lnTo>
                  <a:pt x="0" y="0"/>
                </a:lnTo>
              </a:path>
            </a:pathLst>
          </a:custGeom>
          <a:ln w="3175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39967" y="2468880"/>
            <a:ext cx="253365" cy="161925"/>
          </a:xfrm>
          <a:custGeom>
            <a:avLst/>
            <a:gdLst/>
            <a:ahLst/>
            <a:cxnLst/>
            <a:rect l="l" t="t" r="r" b="b"/>
            <a:pathLst>
              <a:path w="253364" h="161925">
                <a:moveTo>
                  <a:pt x="91439" y="0"/>
                </a:moveTo>
                <a:lnTo>
                  <a:pt x="0" y="0"/>
                </a:lnTo>
                <a:lnTo>
                  <a:pt x="161543" y="161543"/>
                </a:lnTo>
                <a:lnTo>
                  <a:pt x="252983" y="161543"/>
                </a:lnTo>
                <a:lnTo>
                  <a:pt x="91439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31407" y="2468880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3" y="161543"/>
                </a:moveTo>
                <a:lnTo>
                  <a:pt x="0" y="0"/>
                </a:lnTo>
              </a:path>
            </a:pathLst>
          </a:custGeom>
          <a:ln w="3175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01511" y="2630424"/>
            <a:ext cx="91440" cy="137160"/>
          </a:xfrm>
          <a:custGeom>
            <a:avLst/>
            <a:gdLst/>
            <a:ahLst/>
            <a:cxnLst/>
            <a:rect l="l" t="t" r="r" b="b"/>
            <a:pathLst>
              <a:path w="91439" h="137160">
                <a:moveTo>
                  <a:pt x="0" y="137159"/>
                </a:moveTo>
                <a:lnTo>
                  <a:pt x="91439" y="137159"/>
                </a:lnTo>
                <a:lnTo>
                  <a:pt x="91439" y="0"/>
                </a:lnTo>
                <a:lnTo>
                  <a:pt x="0" y="0"/>
                </a:lnTo>
                <a:lnTo>
                  <a:pt x="0" y="137159"/>
                </a:lnTo>
                <a:close/>
              </a:path>
            </a:pathLst>
          </a:custGeom>
          <a:solidFill>
            <a:srgbClr val="C4C4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01511" y="2630424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0"/>
                </a:moveTo>
                <a:lnTo>
                  <a:pt x="0" y="137159"/>
                </a:lnTo>
              </a:path>
            </a:pathLst>
          </a:custGeom>
          <a:ln w="12191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01511" y="2767584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>
                <a:moveTo>
                  <a:pt x="0" y="0"/>
                </a:moveTo>
                <a:lnTo>
                  <a:pt x="91439" y="0"/>
                </a:lnTo>
              </a:path>
            </a:pathLst>
          </a:custGeom>
          <a:ln w="12191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92951" y="2630424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137159"/>
                </a:moveTo>
                <a:lnTo>
                  <a:pt x="0" y="0"/>
                </a:lnTo>
              </a:path>
            </a:pathLst>
          </a:custGeom>
          <a:ln w="12191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01511" y="2630424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12191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678423" y="2459736"/>
            <a:ext cx="161925" cy="299085"/>
          </a:xfrm>
          <a:custGeom>
            <a:avLst/>
            <a:gdLst/>
            <a:ahLst/>
            <a:cxnLst/>
            <a:rect l="l" t="t" r="r" b="b"/>
            <a:pathLst>
              <a:path w="161925" h="299085">
                <a:moveTo>
                  <a:pt x="0" y="0"/>
                </a:moveTo>
                <a:lnTo>
                  <a:pt x="0" y="137159"/>
                </a:lnTo>
                <a:lnTo>
                  <a:pt x="161543" y="298703"/>
                </a:lnTo>
                <a:lnTo>
                  <a:pt x="161543" y="161543"/>
                </a:lnTo>
                <a:lnTo>
                  <a:pt x="0" y="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678423" y="2459736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3" y="161543"/>
                </a:moveTo>
                <a:lnTo>
                  <a:pt x="0" y="0"/>
                </a:lnTo>
              </a:path>
            </a:pathLst>
          </a:custGeom>
          <a:ln w="3175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678423" y="2459736"/>
            <a:ext cx="253365" cy="161925"/>
          </a:xfrm>
          <a:custGeom>
            <a:avLst/>
            <a:gdLst/>
            <a:ahLst/>
            <a:cxnLst/>
            <a:rect l="l" t="t" r="r" b="b"/>
            <a:pathLst>
              <a:path w="253364" h="161925">
                <a:moveTo>
                  <a:pt x="91439" y="0"/>
                </a:moveTo>
                <a:lnTo>
                  <a:pt x="0" y="0"/>
                </a:lnTo>
                <a:lnTo>
                  <a:pt x="161543" y="161543"/>
                </a:lnTo>
                <a:lnTo>
                  <a:pt x="252983" y="161543"/>
                </a:lnTo>
                <a:lnTo>
                  <a:pt x="91439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769863" y="2459736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3" y="161543"/>
                </a:moveTo>
                <a:lnTo>
                  <a:pt x="0" y="0"/>
                </a:lnTo>
              </a:path>
            </a:pathLst>
          </a:custGeom>
          <a:ln w="3175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839967" y="2621280"/>
            <a:ext cx="91440" cy="137160"/>
          </a:xfrm>
          <a:custGeom>
            <a:avLst/>
            <a:gdLst/>
            <a:ahLst/>
            <a:cxnLst/>
            <a:rect l="l" t="t" r="r" b="b"/>
            <a:pathLst>
              <a:path w="91439" h="137160">
                <a:moveTo>
                  <a:pt x="0" y="137159"/>
                </a:moveTo>
                <a:lnTo>
                  <a:pt x="91439" y="137159"/>
                </a:lnTo>
                <a:lnTo>
                  <a:pt x="91439" y="0"/>
                </a:lnTo>
                <a:lnTo>
                  <a:pt x="0" y="0"/>
                </a:lnTo>
                <a:lnTo>
                  <a:pt x="0" y="137159"/>
                </a:lnTo>
                <a:close/>
              </a:path>
            </a:pathLst>
          </a:custGeom>
          <a:solidFill>
            <a:srgbClr val="C4C4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39967" y="2621280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0"/>
                </a:moveTo>
                <a:lnTo>
                  <a:pt x="0" y="137159"/>
                </a:lnTo>
              </a:path>
            </a:pathLst>
          </a:custGeom>
          <a:ln w="12191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839967" y="275844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>
                <a:moveTo>
                  <a:pt x="0" y="0"/>
                </a:moveTo>
                <a:lnTo>
                  <a:pt x="91439" y="0"/>
                </a:lnTo>
              </a:path>
            </a:pathLst>
          </a:custGeom>
          <a:ln w="12191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931407" y="2621280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137159"/>
                </a:moveTo>
                <a:lnTo>
                  <a:pt x="0" y="0"/>
                </a:lnTo>
              </a:path>
            </a:pathLst>
          </a:custGeom>
          <a:ln w="12191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839967" y="262128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12191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489447" y="2450592"/>
            <a:ext cx="161925" cy="302260"/>
          </a:xfrm>
          <a:custGeom>
            <a:avLst/>
            <a:gdLst/>
            <a:ahLst/>
            <a:cxnLst/>
            <a:rect l="l" t="t" r="r" b="b"/>
            <a:pathLst>
              <a:path w="161925" h="302260">
                <a:moveTo>
                  <a:pt x="0" y="0"/>
                </a:moveTo>
                <a:lnTo>
                  <a:pt x="0" y="140207"/>
                </a:lnTo>
                <a:lnTo>
                  <a:pt x="161543" y="301751"/>
                </a:lnTo>
                <a:lnTo>
                  <a:pt x="161543" y="161543"/>
                </a:lnTo>
                <a:lnTo>
                  <a:pt x="0" y="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89447" y="2450592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3" y="161543"/>
                </a:moveTo>
                <a:lnTo>
                  <a:pt x="0" y="0"/>
                </a:lnTo>
              </a:path>
            </a:pathLst>
          </a:custGeom>
          <a:ln w="3175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489447" y="2450592"/>
            <a:ext cx="253365" cy="161925"/>
          </a:xfrm>
          <a:custGeom>
            <a:avLst/>
            <a:gdLst/>
            <a:ahLst/>
            <a:cxnLst/>
            <a:rect l="l" t="t" r="r" b="b"/>
            <a:pathLst>
              <a:path w="253364" h="161925">
                <a:moveTo>
                  <a:pt x="91439" y="0"/>
                </a:moveTo>
                <a:lnTo>
                  <a:pt x="0" y="0"/>
                </a:lnTo>
                <a:lnTo>
                  <a:pt x="161543" y="161543"/>
                </a:lnTo>
                <a:lnTo>
                  <a:pt x="252983" y="161543"/>
                </a:lnTo>
                <a:lnTo>
                  <a:pt x="91439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580888" y="2450592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3" y="161543"/>
                </a:moveTo>
                <a:lnTo>
                  <a:pt x="0" y="0"/>
                </a:lnTo>
              </a:path>
            </a:pathLst>
          </a:custGeom>
          <a:ln w="3175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650991" y="2612136"/>
            <a:ext cx="91440" cy="140335"/>
          </a:xfrm>
          <a:custGeom>
            <a:avLst/>
            <a:gdLst/>
            <a:ahLst/>
            <a:cxnLst/>
            <a:rect l="l" t="t" r="r" b="b"/>
            <a:pathLst>
              <a:path w="91439" h="140335">
                <a:moveTo>
                  <a:pt x="0" y="140207"/>
                </a:moveTo>
                <a:lnTo>
                  <a:pt x="91439" y="140207"/>
                </a:lnTo>
                <a:lnTo>
                  <a:pt x="91439" y="0"/>
                </a:lnTo>
                <a:lnTo>
                  <a:pt x="0" y="0"/>
                </a:lnTo>
                <a:lnTo>
                  <a:pt x="0" y="140207"/>
                </a:lnTo>
                <a:close/>
              </a:path>
            </a:pathLst>
          </a:custGeom>
          <a:solidFill>
            <a:srgbClr val="C4C4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650991" y="2612136"/>
            <a:ext cx="0" cy="140335"/>
          </a:xfrm>
          <a:custGeom>
            <a:avLst/>
            <a:gdLst/>
            <a:ahLst/>
            <a:cxnLst/>
            <a:rect l="l" t="t" r="r" b="b"/>
            <a:pathLst>
              <a:path h="140335">
                <a:moveTo>
                  <a:pt x="0" y="0"/>
                </a:moveTo>
                <a:lnTo>
                  <a:pt x="0" y="140207"/>
                </a:lnTo>
              </a:path>
            </a:pathLst>
          </a:custGeom>
          <a:ln w="12191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650991" y="2752344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>
                <a:moveTo>
                  <a:pt x="0" y="0"/>
                </a:moveTo>
                <a:lnTo>
                  <a:pt x="91439" y="0"/>
                </a:lnTo>
              </a:path>
            </a:pathLst>
          </a:custGeom>
          <a:ln w="12191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742432" y="2612136"/>
            <a:ext cx="0" cy="140335"/>
          </a:xfrm>
          <a:custGeom>
            <a:avLst/>
            <a:gdLst/>
            <a:ahLst/>
            <a:cxnLst/>
            <a:rect l="l" t="t" r="r" b="b"/>
            <a:pathLst>
              <a:path h="140335">
                <a:moveTo>
                  <a:pt x="0" y="140207"/>
                </a:moveTo>
                <a:lnTo>
                  <a:pt x="0" y="0"/>
                </a:lnTo>
              </a:path>
            </a:pathLst>
          </a:custGeom>
          <a:ln w="12191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650991" y="261213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12191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321807" y="2459736"/>
            <a:ext cx="161925" cy="299085"/>
          </a:xfrm>
          <a:custGeom>
            <a:avLst/>
            <a:gdLst/>
            <a:ahLst/>
            <a:cxnLst/>
            <a:rect l="l" t="t" r="r" b="b"/>
            <a:pathLst>
              <a:path w="161925" h="299085">
                <a:moveTo>
                  <a:pt x="0" y="0"/>
                </a:moveTo>
                <a:lnTo>
                  <a:pt x="0" y="137159"/>
                </a:lnTo>
                <a:lnTo>
                  <a:pt x="161543" y="298703"/>
                </a:lnTo>
                <a:lnTo>
                  <a:pt x="161543" y="161543"/>
                </a:lnTo>
                <a:lnTo>
                  <a:pt x="0" y="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321807" y="2459736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3" y="161543"/>
                </a:moveTo>
                <a:lnTo>
                  <a:pt x="0" y="0"/>
                </a:lnTo>
              </a:path>
            </a:pathLst>
          </a:custGeom>
          <a:ln w="3175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321807" y="2459736"/>
            <a:ext cx="253365" cy="161925"/>
          </a:xfrm>
          <a:custGeom>
            <a:avLst/>
            <a:gdLst/>
            <a:ahLst/>
            <a:cxnLst/>
            <a:rect l="l" t="t" r="r" b="b"/>
            <a:pathLst>
              <a:path w="253364" h="161925">
                <a:moveTo>
                  <a:pt x="91439" y="0"/>
                </a:moveTo>
                <a:lnTo>
                  <a:pt x="0" y="0"/>
                </a:lnTo>
                <a:lnTo>
                  <a:pt x="161543" y="161543"/>
                </a:lnTo>
                <a:lnTo>
                  <a:pt x="252983" y="161543"/>
                </a:lnTo>
                <a:lnTo>
                  <a:pt x="91439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413247" y="2459736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3" y="161543"/>
                </a:moveTo>
                <a:lnTo>
                  <a:pt x="0" y="0"/>
                </a:lnTo>
              </a:path>
            </a:pathLst>
          </a:custGeom>
          <a:ln w="3175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83351" y="2621280"/>
            <a:ext cx="91440" cy="137160"/>
          </a:xfrm>
          <a:custGeom>
            <a:avLst/>
            <a:gdLst/>
            <a:ahLst/>
            <a:cxnLst/>
            <a:rect l="l" t="t" r="r" b="b"/>
            <a:pathLst>
              <a:path w="91439" h="137160">
                <a:moveTo>
                  <a:pt x="0" y="137159"/>
                </a:moveTo>
                <a:lnTo>
                  <a:pt x="91439" y="137159"/>
                </a:lnTo>
                <a:lnTo>
                  <a:pt x="91439" y="0"/>
                </a:lnTo>
                <a:lnTo>
                  <a:pt x="0" y="0"/>
                </a:lnTo>
                <a:lnTo>
                  <a:pt x="0" y="137159"/>
                </a:lnTo>
                <a:close/>
              </a:path>
            </a:pathLst>
          </a:custGeom>
          <a:solidFill>
            <a:srgbClr val="C4C4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483351" y="2621280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0"/>
                </a:moveTo>
                <a:lnTo>
                  <a:pt x="0" y="137159"/>
                </a:lnTo>
              </a:path>
            </a:pathLst>
          </a:custGeom>
          <a:ln w="12191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483351" y="275844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>
                <a:moveTo>
                  <a:pt x="0" y="0"/>
                </a:moveTo>
                <a:lnTo>
                  <a:pt x="91439" y="0"/>
                </a:lnTo>
              </a:path>
            </a:pathLst>
          </a:custGeom>
          <a:ln w="12191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574791" y="2621280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137159"/>
                </a:moveTo>
                <a:lnTo>
                  <a:pt x="0" y="0"/>
                </a:lnTo>
              </a:path>
            </a:pathLst>
          </a:custGeom>
          <a:ln w="12191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483351" y="262128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12191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151120" y="2456688"/>
            <a:ext cx="161925" cy="299085"/>
          </a:xfrm>
          <a:custGeom>
            <a:avLst/>
            <a:gdLst/>
            <a:ahLst/>
            <a:cxnLst/>
            <a:rect l="l" t="t" r="r" b="b"/>
            <a:pathLst>
              <a:path w="161925" h="299085">
                <a:moveTo>
                  <a:pt x="0" y="0"/>
                </a:moveTo>
                <a:lnTo>
                  <a:pt x="0" y="137159"/>
                </a:lnTo>
                <a:lnTo>
                  <a:pt x="161543" y="298703"/>
                </a:lnTo>
                <a:lnTo>
                  <a:pt x="161543" y="161543"/>
                </a:lnTo>
                <a:lnTo>
                  <a:pt x="0" y="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151120" y="2456688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3" y="161543"/>
                </a:moveTo>
                <a:lnTo>
                  <a:pt x="0" y="0"/>
                </a:lnTo>
              </a:path>
            </a:pathLst>
          </a:custGeom>
          <a:ln w="3175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151120" y="2456688"/>
            <a:ext cx="250190" cy="161925"/>
          </a:xfrm>
          <a:custGeom>
            <a:avLst/>
            <a:gdLst/>
            <a:ahLst/>
            <a:cxnLst/>
            <a:rect l="l" t="t" r="r" b="b"/>
            <a:pathLst>
              <a:path w="250189" h="161925">
                <a:moveTo>
                  <a:pt x="88391" y="0"/>
                </a:moveTo>
                <a:lnTo>
                  <a:pt x="0" y="0"/>
                </a:lnTo>
                <a:lnTo>
                  <a:pt x="161543" y="161543"/>
                </a:lnTo>
                <a:lnTo>
                  <a:pt x="249935" y="161543"/>
                </a:lnTo>
                <a:lnTo>
                  <a:pt x="88391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239511" y="2456688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3" y="161543"/>
                </a:moveTo>
                <a:lnTo>
                  <a:pt x="0" y="0"/>
                </a:lnTo>
              </a:path>
            </a:pathLst>
          </a:custGeom>
          <a:ln w="3175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312663" y="2618232"/>
            <a:ext cx="88900" cy="137160"/>
          </a:xfrm>
          <a:custGeom>
            <a:avLst/>
            <a:gdLst/>
            <a:ahLst/>
            <a:cxnLst/>
            <a:rect l="l" t="t" r="r" b="b"/>
            <a:pathLst>
              <a:path w="88900" h="137160">
                <a:moveTo>
                  <a:pt x="0" y="137159"/>
                </a:moveTo>
                <a:lnTo>
                  <a:pt x="88391" y="137159"/>
                </a:lnTo>
                <a:lnTo>
                  <a:pt x="88391" y="0"/>
                </a:lnTo>
                <a:lnTo>
                  <a:pt x="0" y="0"/>
                </a:lnTo>
                <a:lnTo>
                  <a:pt x="0" y="137159"/>
                </a:lnTo>
                <a:close/>
              </a:path>
            </a:pathLst>
          </a:custGeom>
          <a:solidFill>
            <a:srgbClr val="C4C4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312663" y="2618232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0"/>
                </a:moveTo>
                <a:lnTo>
                  <a:pt x="0" y="137159"/>
                </a:lnTo>
              </a:path>
            </a:pathLst>
          </a:custGeom>
          <a:ln w="12191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312663" y="2755392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391" y="0"/>
                </a:lnTo>
              </a:path>
            </a:pathLst>
          </a:custGeom>
          <a:ln w="12191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401055" y="2618232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137159"/>
                </a:moveTo>
                <a:lnTo>
                  <a:pt x="0" y="0"/>
                </a:lnTo>
              </a:path>
            </a:pathLst>
          </a:custGeom>
          <a:ln w="12191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312663" y="2618232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88391" y="0"/>
                </a:moveTo>
                <a:lnTo>
                  <a:pt x="0" y="0"/>
                </a:lnTo>
              </a:path>
            </a:pathLst>
          </a:custGeom>
          <a:ln w="12191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953000" y="2459736"/>
            <a:ext cx="161925" cy="302260"/>
          </a:xfrm>
          <a:custGeom>
            <a:avLst/>
            <a:gdLst/>
            <a:ahLst/>
            <a:cxnLst/>
            <a:rect l="l" t="t" r="r" b="b"/>
            <a:pathLst>
              <a:path w="161925" h="302260">
                <a:moveTo>
                  <a:pt x="0" y="0"/>
                </a:moveTo>
                <a:lnTo>
                  <a:pt x="0" y="140207"/>
                </a:lnTo>
                <a:lnTo>
                  <a:pt x="161543" y="301751"/>
                </a:lnTo>
                <a:lnTo>
                  <a:pt x="161543" y="161543"/>
                </a:lnTo>
                <a:lnTo>
                  <a:pt x="0" y="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953000" y="2459736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3" y="161543"/>
                </a:moveTo>
                <a:lnTo>
                  <a:pt x="0" y="0"/>
                </a:lnTo>
              </a:path>
            </a:pathLst>
          </a:custGeom>
          <a:ln w="3175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953000" y="2459736"/>
            <a:ext cx="253365" cy="161925"/>
          </a:xfrm>
          <a:custGeom>
            <a:avLst/>
            <a:gdLst/>
            <a:ahLst/>
            <a:cxnLst/>
            <a:rect l="l" t="t" r="r" b="b"/>
            <a:pathLst>
              <a:path w="253364" h="161925">
                <a:moveTo>
                  <a:pt x="91439" y="0"/>
                </a:moveTo>
                <a:lnTo>
                  <a:pt x="0" y="0"/>
                </a:lnTo>
                <a:lnTo>
                  <a:pt x="161543" y="161543"/>
                </a:lnTo>
                <a:lnTo>
                  <a:pt x="252983" y="161543"/>
                </a:lnTo>
                <a:lnTo>
                  <a:pt x="91439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044439" y="2459736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3" y="161543"/>
                </a:moveTo>
                <a:lnTo>
                  <a:pt x="0" y="0"/>
                </a:lnTo>
              </a:path>
            </a:pathLst>
          </a:custGeom>
          <a:ln w="3175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114544" y="2621280"/>
            <a:ext cx="91440" cy="140335"/>
          </a:xfrm>
          <a:custGeom>
            <a:avLst/>
            <a:gdLst/>
            <a:ahLst/>
            <a:cxnLst/>
            <a:rect l="l" t="t" r="r" b="b"/>
            <a:pathLst>
              <a:path w="91439" h="140335">
                <a:moveTo>
                  <a:pt x="0" y="140207"/>
                </a:moveTo>
                <a:lnTo>
                  <a:pt x="91439" y="140207"/>
                </a:lnTo>
                <a:lnTo>
                  <a:pt x="91439" y="0"/>
                </a:lnTo>
                <a:lnTo>
                  <a:pt x="0" y="0"/>
                </a:lnTo>
                <a:lnTo>
                  <a:pt x="0" y="140207"/>
                </a:lnTo>
                <a:close/>
              </a:path>
            </a:pathLst>
          </a:custGeom>
          <a:solidFill>
            <a:srgbClr val="C4C4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114544" y="2621280"/>
            <a:ext cx="0" cy="140335"/>
          </a:xfrm>
          <a:custGeom>
            <a:avLst/>
            <a:gdLst/>
            <a:ahLst/>
            <a:cxnLst/>
            <a:rect l="l" t="t" r="r" b="b"/>
            <a:pathLst>
              <a:path h="140335">
                <a:moveTo>
                  <a:pt x="0" y="0"/>
                </a:moveTo>
                <a:lnTo>
                  <a:pt x="0" y="140207"/>
                </a:lnTo>
              </a:path>
            </a:pathLst>
          </a:custGeom>
          <a:ln w="12191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114544" y="2761488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>
                <a:moveTo>
                  <a:pt x="0" y="0"/>
                </a:moveTo>
                <a:lnTo>
                  <a:pt x="91439" y="0"/>
                </a:lnTo>
              </a:path>
            </a:pathLst>
          </a:custGeom>
          <a:ln w="12191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205983" y="2621280"/>
            <a:ext cx="0" cy="140335"/>
          </a:xfrm>
          <a:custGeom>
            <a:avLst/>
            <a:gdLst/>
            <a:ahLst/>
            <a:cxnLst/>
            <a:rect l="l" t="t" r="r" b="b"/>
            <a:pathLst>
              <a:path h="140335">
                <a:moveTo>
                  <a:pt x="0" y="140207"/>
                </a:moveTo>
                <a:lnTo>
                  <a:pt x="0" y="0"/>
                </a:lnTo>
              </a:path>
            </a:pathLst>
          </a:custGeom>
          <a:ln w="12191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114544" y="262128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12191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754879" y="2459736"/>
            <a:ext cx="165100" cy="299085"/>
          </a:xfrm>
          <a:custGeom>
            <a:avLst/>
            <a:gdLst/>
            <a:ahLst/>
            <a:cxnLst/>
            <a:rect l="l" t="t" r="r" b="b"/>
            <a:pathLst>
              <a:path w="165100" h="299085">
                <a:moveTo>
                  <a:pt x="0" y="0"/>
                </a:moveTo>
                <a:lnTo>
                  <a:pt x="0" y="137159"/>
                </a:lnTo>
                <a:lnTo>
                  <a:pt x="164591" y="298703"/>
                </a:lnTo>
                <a:lnTo>
                  <a:pt x="164591" y="161543"/>
                </a:lnTo>
                <a:lnTo>
                  <a:pt x="0" y="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754879" y="2459736"/>
            <a:ext cx="165100" cy="161925"/>
          </a:xfrm>
          <a:custGeom>
            <a:avLst/>
            <a:gdLst/>
            <a:ahLst/>
            <a:cxnLst/>
            <a:rect l="l" t="t" r="r" b="b"/>
            <a:pathLst>
              <a:path w="165100" h="161925">
                <a:moveTo>
                  <a:pt x="164591" y="161543"/>
                </a:moveTo>
                <a:lnTo>
                  <a:pt x="0" y="0"/>
                </a:lnTo>
              </a:path>
            </a:pathLst>
          </a:custGeom>
          <a:ln w="3175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754879" y="2459736"/>
            <a:ext cx="256540" cy="161925"/>
          </a:xfrm>
          <a:custGeom>
            <a:avLst/>
            <a:gdLst/>
            <a:ahLst/>
            <a:cxnLst/>
            <a:rect l="l" t="t" r="r" b="b"/>
            <a:pathLst>
              <a:path w="256539" h="161925">
                <a:moveTo>
                  <a:pt x="94487" y="0"/>
                </a:moveTo>
                <a:lnTo>
                  <a:pt x="0" y="0"/>
                </a:lnTo>
                <a:lnTo>
                  <a:pt x="164591" y="161543"/>
                </a:lnTo>
                <a:lnTo>
                  <a:pt x="256031" y="161543"/>
                </a:lnTo>
                <a:lnTo>
                  <a:pt x="94487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849367" y="2459736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3" y="161543"/>
                </a:moveTo>
                <a:lnTo>
                  <a:pt x="0" y="0"/>
                </a:lnTo>
              </a:path>
            </a:pathLst>
          </a:custGeom>
          <a:ln w="3175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919471" y="2621280"/>
            <a:ext cx="91440" cy="137160"/>
          </a:xfrm>
          <a:custGeom>
            <a:avLst/>
            <a:gdLst/>
            <a:ahLst/>
            <a:cxnLst/>
            <a:rect l="l" t="t" r="r" b="b"/>
            <a:pathLst>
              <a:path w="91439" h="137160">
                <a:moveTo>
                  <a:pt x="0" y="137159"/>
                </a:moveTo>
                <a:lnTo>
                  <a:pt x="91439" y="137159"/>
                </a:lnTo>
                <a:lnTo>
                  <a:pt x="91439" y="0"/>
                </a:lnTo>
                <a:lnTo>
                  <a:pt x="0" y="0"/>
                </a:lnTo>
                <a:lnTo>
                  <a:pt x="0" y="137159"/>
                </a:lnTo>
                <a:close/>
              </a:path>
            </a:pathLst>
          </a:custGeom>
          <a:solidFill>
            <a:srgbClr val="C4C4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919471" y="2621280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0"/>
                </a:moveTo>
                <a:lnTo>
                  <a:pt x="0" y="137159"/>
                </a:lnTo>
              </a:path>
            </a:pathLst>
          </a:custGeom>
          <a:ln w="12191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919471" y="275844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>
                <a:moveTo>
                  <a:pt x="0" y="0"/>
                </a:moveTo>
                <a:lnTo>
                  <a:pt x="91439" y="0"/>
                </a:lnTo>
              </a:path>
            </a:pathLst>
          </a:custGeom>
          <a:ln w="12191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010911" y="2621280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137159"/>
                </a:moveTo>
                <a:lnTo>
                  <a:pt x="0" y="0"/>
                </a:lnTo>
              </a:path>
            </a:pathLst>
          </a:custGeom>
          <a:ln w="12191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919471" y="2621280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12191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578095" y="2450592"/>
            <a:ext cx="161925" cy="302260"/>
          </a:xfrm>
          <a:custGeom>
            <a:avLst/>
            <a:gdLst/>
            <a:ahLst/>
            <a:cxnLst/>
            <a:rect l="l" t="t" r="r" b="b"/>
            <a:pathLst>
              <a:path w="161925" h="302260">
                <a:moveTo>
                  <a:pt x="0" y="0"/>
                </a:moveTo>
                <a:lnTo>
                  <a:pt x="0" y="140207"/>
                </a:lnTo>
                <a:lnTo>
                  <a:pt x="161543" y="301751"/>
                </a:lnTo>
                <a:lnTo>
                  <a:pt x="161543" y="161543"/>
                </a:lnTo>
                <a:lnTo>
                  <a:pt x="0" y="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578095" y="2450592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3" y="161543"/>
                </a:moveTo>
                <a:lnTo>
                  <a:pt x="0" y="0"/>
                </a:lnTo>
              </a:path>
            </a:pathLst>
          </a:custGeom>
          <a:ln w="3175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578095" y="2450592"/>
            <a:ext cx="253365" cy="161925"/>
          </a:xfrm>
          <a:custGeom>
            <a:avLst/>
            <a:gdLst/>
            <a:ahLst/>
            <a:cxnLst/>
            <a:rect l="l" t="t" r="r" b="b"/>
            <a:pathLst>
              <a:path w="253364" h="161925">
                <a:moveTo>
                  <a:pt x="91439" y="0"/>
                </a:moveTo>
                <a:lnTo>
                  <a:pt x="0" y="0"/>
                </a:lnTo>
                <a:lnTo>
                  <a:pt x="161543" y="161543"/>
                </a:lnTo>
                <a:lnTo>
                  <a:pt x="252983" y="161543"/>
                </a:lnTo>
                <a:lnTo>
                  <a:pt x="91439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669535" y="2450592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3" y="161543"/>
                </a:moveTo>
                <a:lnTo>
                  <a:pt x="0" y="0"/>
                </a:lnTo>
              </a:path>
            </a:pathLst>
          </a:custGeom>
          <a:ln w="3175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739639" y="2612136"/>
            <a:ext cx="91440" cy="140335"/>
          </a:xfrm>
          <a:custGeom>
            <a:avLst/>
            <a:gdLst/>
            <a:ahLst/>
            <a:cxnLst/>
            <a:rect l="l" t="t" r="r" b="b"/>
            <a:pathLst>
              <a:path w="91439" h="140335">
                <a:moveTo>
                  <a:pt x="0" y="140207"/>
                </a:moveTo>
                <a:lnTo>
                  <a:pt x="91439" y="140207"/>
                </a:lnTo>
                <a:lnTo>
                  <a:pt x="91439" y="0"/>
                </a:lnTo>
                <a:lnTo>
                  <a:pt x="0" y="0"/>
                </a:lnTo>
                <a:lnTo>
                  <a:pt x="0" y="140207"/>
                </a:lnTo>
                <a:close/>
              </a:path>
            </a:pathLst>
          </a:custGeom>
          <a:solidFill>
            <a:srgbClr val="C4C4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739639" y="2612136"/>
            <a:ext cx="0" cy="140335"/>
          </a:xfrm>
          <a:custGeom>
            <a:avLst/>
            <a:gdLst/>
            <a:ahLst/>
            <a:cxnLst/>
            <a:rect l="l" t="t" r="r" b="b"/>
            <a:pathLst>
              <a:path h="140335">
                <a:moveTo>
                  <a:pt x="0" y="0"/>
                </a:moveTo>
                <a:lnTo>
                  <a:pt x="0" y="140207"/>
                </a:lnTo>
              </a:path>
            </a:pathLst>
          </a:custGeom>
          <a:ln w="12191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739639" y="2752344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>
                <a:moveTo>
                  <a:pt x="0" y="0"/>
                </a:moveTo>
                <a:lnTo>
                  <a:pt x="91439" y="0"/>
                </a:lnTo>
              </a:path>
            </a:pathLst>
          </a:custGeom>
          <a:ln w="12191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831079" y="2612136"/>
            <a:ext cx="0" cy="140335"/>
          </a:xfrm>
          <a:custGeom>
            <a:avLst/>
            <a:gdLst/>
            <a:ahLst/>
            <a:cxnLst/>
            <a:rect l="l" t="t" r="r" b="b"/>
            <a:pathLst>
              <a:path h="140335">
                <a:moveTo>
                  <a:pt x="0" y="140207"/>
                </a:moveTo>
                <a:lnTo>
                  <a:pt x="0" y="0"/>
                </a:lnTo>
              </a:path>
            </a:pathLst>
          </a:custGeom>
          <a:ln w="12191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739639" y="261213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12191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395215" y="2459736"/>
            <a:ext cx="161925" cy="299085"/>
          </a:xfrm>
          <a:custGeom>
            <a:avLst/>
            <a:gdLst/>
            <a:ahLst/>
            <a:cxnLst/>
            <a:rect l="l" t="t" r="r" b="b"/>
            <a:pathLst>
              <a:path w="161925" h="299085">
                <a:moveTo>
                  <a:pt x="0" y="0"/>
                </a:moveTo>
                <a:lnTo>
                  <a:pt x="0" y="137159"/>
                </a:lnTo>
                <a:lnTo>
                  <a:pt x="161543" y="298703"/>
                </a:lnTo>
                <a:lnTo>
                  <a:pt x="161543" y="161543"/>
                </a:lnTo>
                <a:lnTo>
                  <a:pt x="0" y="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395215" y="2459736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3" y="161543"/>
                </a:moveTo>
                <a:lnTo>
                  <a:pt x="0" y="0"/>
                </a:lnTo>
              </a:path>
            </a:pathLst>
          </a:custGeom>
          <a:ln w="3175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395215" y="2459736"/>
            <a:ext cx="250190" cy="161925"/>
          </a:xfrm>
          <a:custGeom>
            <a:avLst/>
            <a:gdLst/>
            <a:ahLst/>
            <a:cxnLst/>
            <a:rect l="l" t="t" r="r" b="b"/>
            <a:pathLst>
              <a:path w="250189" h="161925">
                <a:moveTo>
                  <a:pt x="88391" y="0"/>
                </a:moveTo>
                <a:lnTo>
                  <a:pt x="0" y="0"/>
                </a:lnTo>
                <a:lnTo>
                  <a:pt x="161543" y="161543"/>
                </a:lnTo>
                <a:lnTo>
                  <a:pt x="249935" y="161543"/>
                </a:lnTo>
                <a:lnTo>
                  <a:pt x="88391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483607" y="2459736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3" y="161543"/>
                </a:moveTo>
                <a:lnTo>
                  <a:pt x="0" y="0"/>
                </a:lnTo>
              </a:path>
            </a:pathLst>
          </a:custGeom>
          <a:ln w="3175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556759" y="2621280"/>
            <a:ext cx="88900" cy="137160"/>
          </a:xfrm>
          <a:custGeom>
            <a:avLst/>
            <a:gdLst/>
            <a:ahLst/>
            <a:cxnLst/>
            <a:rect l="l" t="t" r="r" b="b"/>
            <a:pathLst>
              <a:path w="88900" h="137160">
                <a:moveTo>
                  <a:pt x="0" y="137159"/>
                </a:moveTo>
                <a:lnTo>
                  <a:pt x="88391" y="137159"/>
                </a:lnTo>
                <a:lnTo>
                  <a:pt x="88391" y="0"/>
                </a:lnTo>
                <a:lnTo>
                  <a:pt x="0" y="0"/>
                </a:lnTo>
                <a:lnTo>
                  <a:pt x="0" y="137159"/>
                </a:lnTo>
                <a:close/>
              </a:path>
            </a:pathLst>
          </a:custGeom>
          <a:solidFill>
            <a:srgbClr val="C4C4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556759" y="2621280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0"/>
                </a:moveTo>
                <a:lnTo>
                  <a:pt x="0" y="137159"/>
                </a:lnTo>
              </a:path>
            </a:pathLst>
          </a:custGeom>
          <a:ln w="12191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556759" y="2758440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391" y="0"/>
                </a:lnTo>
              </a:path>
            </a:pathLst>
          </a:custGeom>
          <a:ln w="12191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645151" y="2621280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137159"/>
                </a:moveTo>
                <a:lnTo>
                  <a:pt x="0" y="0"/>
                </a:lnTo>
              </a:path>
            </a:pathLst>
          </a:custGeom>
          <a:ln w="12191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556759" y="2621280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88391" y="0"/>
                </a:moveTo>
                <a:lnTo>
                  <a:pt x="0" y="0"/>
                </a:lnTo>
              </a:path>
            </a:pathLst>
          </a:custGeom>
          <a:ln w="12191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316223" y="3352800"/>
            <a:ext cx="399415" cy="1430020"/>
          </a:xfrm>
          <a:custGeom>
            <a:avLst/>
            <a:gdLst/>
            <a:ahLst/>
            <a:cxnLst/>
            <a:rect l="l" t="t" r="r" b="b"/>
            <a:pathLst>
              <a:path w="399414" h="1430020">
                <a:moveTo>
                  <a:pt x="201167" y="0"/>
                </a:moveTo>
                <a:lnTo>
                  <a:pt x="152280" y="20779"/>
                </a:lnTo>
                <a:lnTo>
                  <a:pt x="122158" y="56197"/>
                </a:lnTo>
                <a:lnTo>
                  <a:pt x="94458" y="107160"/>
                </a:lnTo>
                <a:lnTo>
                  <a:pt x="69566" y="172204"/>
                </a:lnTo>
                <a:lnTo>
                  <a:pt x="58292" y="209549"/>
                </a:lnTo>
                <a:lnTo>
                  <a:pt x="47865" y="249867"/>
                </a:lnTo>
                <a:lnTo>
                  <a:pt x="38331" y="292973"/>
                </a:lnTo>
                <a:lnTo>
                  <a:pt x="29739" y="338686"/>
                </a:lnTo>
                <a:lnTo>
                  <a:pt x="22137" y="386821"/>
                </a:lnTo>
                <a:lnTo>
                  <a:pt x="15573" y="437197"/>
                </a:lnTo>
                <a:lnTo>
                  <a:pt x="10094" y="489630"/>
                </a:lnTo>
                <a:lnTo>
                  <a:pt x="5750" y="543938"/>
                </a:lnTo>
                <a:lnTo>
                  <a:pt x="2587" y="599937"/>
                </a:lnTo>
                <a:lnTo>
                  <a:pt x="654" y="657445"/>
                </a:lnTo>
                <a:lnTo>
                  <a:pt x="0" y="716279"/>
                </a:lnTo>
                <a:lnTo>
                  <a:pt x="654" y="774679"/>
                </a:lnTo>
                <a:lnTo>
                  <a:pt x="2587" y="831796"/>
                </a:lnTo>
                <a:lnTo>
                  <a:pt x="5750" y="887445"/>
                </a:lnTo>
                <a:lnTo>
                  <a:pt x="10094" y="941441"/>
                </a:lnTo>
                <a:lnTo>
                  <a:pt x="15573" y="993600"/>
                </a:lnTo>
                <a:lnTo>
                  <a:pt x="22137" y="1043735"/>
                </a:lnTo>
                <a:lnTo>
                  <a:pt x="29739" y="1091662"/>
                </a:lnTo>
                <a:lnTo>
                  <a:pt x="38331" y="1137196"/>
                </a:lnTo>
                <a:lnTo>
                  <a:pt x="47865" y="1180151"/>
                </a:lnTo>
                <a:lnTo>
                  <a:pt x="58292" y="1220342"/>
                </a:lnTo>
                <a:lnTo>
                  <a:pt x="69566" y="1257585"/>
                </a:lnTo>
                <a:lnTo>
                  <a:pt x="94458" y="1322482"/>
                </a:lnTo>
                <a:lnTo>
                  <a:pt x="122158" y="1373362"/>
                </a:lnTo>
                <a:lnTo>
                  <a:pt x="152280" y="1408742"/>
                </a:lnTo>
                <a:lnTo>
                  <a:pt x="201167" y="1429511"/>
                </a:lnTo>
                <a:lnTo>
                  <a:pt x="217458" y="1427142"/>
                </a:lnTo>
                <a:lnTo>
                  <a:pt x="263908" y="1393082"/>
                </a:lnTo>
                <a:lnTo>
                  <a:pt x="292351" y="1349767"/>
                </a:lnTo>
                <a:lnTo>
                  <a:pt x="318308" y="1291693"/>
                </a:lnTo>
                <a:lnTo>
                  <a:pt x="341375" y="1220342"/>
                </a:lnTo>
                <a:lnTo>
                  <a:pt x="351700" y="1180151"/>
                </a:lnTo>
                <a:lnTo>
                  <a:pt x="361151" y="1137196"/>
                </a:lnTo>
                <a:lnTo>
                  <a:pt x="369678" y="1091662"/>
                </a:lnTo>
                <a:lnTo>
                  <a:pt x="377232" y="1043735"/>
                </a:lnTo>
                <a:lnTo>
                  <a:pt x="383762" y="993600"/>
                </a:lnTo>
                <a:lnTo>
                  <a:pt x="389217" y="941441"/>
                </a:lnTo>
                <a:lnTo>
                  <a:pt x="393547" y="887445"/>
                </a:lnTo>
                <a:lnTo>
                  <a:pt x="396703" y="831796"/>
                </a:lnTo>
                <a:lnTo>
                  <a:pt x="398633" y="774679"/>
                </a:lnTo>
                <a:lnTo>
                  <a:pt x="399287" y="716279"/>
                </a:lnTo>
                <a:lnTo>
                  <a:pt x="398633" y="657445"/>
                </a:lnTo>
                <a:lnTo>
                  <a:pt x="396703" y="599937"/>
                </a:lnTo>
                <a:lnTo>
                  <a:pt x="393547" y="543938"/>
                </a:lnTo>
                <a:lnTo>
                  <a:pt x="389217" y="489630"/>
                </a:lnTo>
                <a:lnTo>
                  <a:pt x="383762" y="437197"/>
                </a:lnTo>
                <a:lnTo>
                  <a:pt x="377232" y="386821"/>
                </a:lnTo>
                <a:lnTo>
                  <a:pt x="369678" y="338686"/>
                </a:lnTo>
                <a:lnTo>
                  <a:pt x="361151" y="292973"/>
                </a:lnTo>
                <a:lnTo>
                  <a:pt x="351700" y="249867"/>
                </a:lnTo>
                <a:lnTo>
                  <a:pt x="341375" y="209549"/>
                </a:lnTo>
                <a:lnTo>
                  <a:pt x="330228" y="172204"/>
                </a:lnTo>
                <a:lnTo>
                  <a:pt x="305666" y="107160"/>
                </a:lnTo>
                <a:lnTo>
                  <a:pt x="278415" y="56197"/>
                </a:lnTo>
                <a:lnTo>
                  <a:pt x="248879" y="20779"/>
                </a:lnTo>
                <a:lnTo>
                  <a:pt x="201167" y="0"/>
                </a:lnTo>
              </a:path>
            </a:pathLst>
          </a:custGeom>
          <a:ln w="18287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364991" y="3916679"/>
            <a:ext cx="73660" cy="353695"/>
          </a:xfrm>
          <a:custGeom>
            <a:avLst/>
            <a:gdLst/>
            <a:ahLst/>
            <a:cxnLst/>
            <a:rect l="l" t="t" r="r" b="b"/>
            <a:pathLst>
              <a:path w="73660" h="353695">
                <a:moveTo>
                  <a:pt x="0" y="0"/>
                </a:moveTo>
                <a:lnTo>
                  <a:pt x="49874" y="8874"/>
                </a:lnTo>
                <a:lnTo>
                  <a:pt x="73151" y="323087"/>
                </a:lnTo>
                <a:lnTo>
                  <a:pt x="70681" y="331385"/>
                </a:lnTo>
                <a:lnTo>
                  <a:pt x="63722" y="338593"/>
                </a:lnTo>
                <a:lnTo>
                  <a:pt x="52951" y="344560"/>
                </a:lnTo>
                <a:lnTo>
                  <a:pt x="39046" y="349136"/>
                </a:lnTo>
                <a:lnTo>
                  <a:pt x="22684" y="352171"/>
                </a:lnTo>
                <a:lnTo>
                  <a:pt x="4543" y="353514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307348" y="3898392"/>
            <a:ext cx="228600" cy="389890"/>
          </a:xfrm>
          <a:custGeom>
            <a:avLst/>
            <a:gdLst/>
            <a:ahLst/>
            <a:cxnLst/>
            <a:rect l="l" t="t" r="r" b="b"/>
            <a:pathLst>
              <a:path w="228600" h="389889">
                <a:moveTo>
                  <a:pt x="112507" y="0"/>
                </a:moveTo>
                <a:lnTo>
                  <a:pt x="73159" y="12675"/>
                </a:lnTo>
                <a:lnTo>
                  <a:pt x="39535" y="47487"/>
                </a:lnTo>
                <a:lnTo>
                  <a:pt x="19837" y="85224"/>
                </a:lnTo>
                <a:lnTo>
                  <a:pt x="6246" y="130668"/>
                </a:lnTo>
                <a:lnTo>
                  <a:pt x="0" y="181785"/>
                </a:lnTo>
                <a:lnTo>
                  <a:pt x="398" y="201225"/>
                </a:lnTo>
                <a:lnTo>
                  <a:pt x="6580" y="255213"/>
                </a:lnTo>
                <a:lnTo>
                  <a:pt x="19409" y="301777"/>
                </a:lnTo>
                <a:lnTo>
                  <a:pt x="37814" y="339732"/>
                </a:lnTo>
                <a:lnTo>
                  <a:pt x="69181" y="374893"/>
                </a:lnTo>
                <a:lnTo>
                  <a:pt x="106025" y="389820"/>
                </a:lnTo>
                <a:lnTo>
                  <a:pt x="117500" y="389104"/>
                </a:lnTo>
                <a:lnTo>
                  <a:pt x="159334" y="371866"/>
                </a:lnTo>
                <a:lnTo>
                  <a:pt x="193067" y="334586"/>
                </a:lnTo>
                <a:lnTo>
                  <a:pt x="211769" y="295839"/>
                </a:lnTo>
                <a:lnTo>
                  <a:pt x="223820" y="249691"/>
                </a:lnTo>
                <a:lnTo>
                  <a:pt x="228320" y="197803"/>
                </a:lnTo>
                <a:lnTo>
                  <a:pt x="227851" y="179823"/>
                </a:lnTo>
                <a:lnTo>
                  <a:pt x="221122" y="128891"/>
                </a:lnTo>
                <a:lnTo>
                  <a:pt x="207258" y="83919"/>
                </a:lnTo>
                <a:lnTo>
                  <a:pt x="187352" y="46762"/>
                </a:lnTo>
                <a:lnTo>
                  <a:pt x="153297" y="12585"/>
                </a:lnTo>
                <a:lnTo>
                  <a:pt x="113030" y="1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374201" y="3558490"/>
            <a:ext cx="152400" cy="349250"/>
          </a:xfrm>
          <a:custGeom>
            <a:avLst/>
            <a:gdLst/>
            <a:ahLst/>
            <a:cxnLst/>
            <a:rect l="l" t="t" r="r" b="b"/>
            <a:pathLst>
              <a:path w="152400" h="349250">
                <a:moveTo>
                  <a:pt x="18222" y="349045"/>
                </a:moveTo>
                <a:lnTo>
                  <a:pt x="3406" y="305512"/>
                </a:lnTo>
                <a:lnTo>
                  <a:pt x="0" y="270250"/>
                </a:lnTo>
                <a:lnTo>
                  <a:pt x="1146" y="257636"/>
                </a:lnTo>
                <a:lnTo>
                  <a:pt x="17006" y="211162"/>
                </a:lnTo>
                <a:lnTo>
                  <a:pt x="37935" y="178427"/>
                </a:lnTo>
                <a:lnTo>
                  <a:pt x="63923" y="143848"/>
                </a:lnTo>
                <a:lnTo>
                  <a:pt x="91089" y="109958"/>
                </a:lnTo>
                <a:lnTo>
                  <a:pt x="99735" y="99252"/>
                </a:lnTo>
                <a:lnTo>
                  <a:pt x="128445" y="61882"/>
                </a:lnTo>
                <a:lnTo>
                  <a:pt x="149658" y="22392"/>
                </a:lnTo>
                <a:lnTo>
                  <a:pt x="151607" y="5595"/>
                </a:lnTo>
                <a:lnTo>
                  <a:pt x="151942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381592" y="4261104"/>
            <a:ext cx="123189" cy="379095"/>
          </a:xfrm>
          <a:custGeom>
            <a:avLst/>
            <a:gdLst/>
            <a:ahLst/>
            <a:cxnLst/>
            <a:rect l="l" t="t" r="r" b="b"/>
            <a:pathLst>
              <a:path w="123189" h="379095">
                <a:moveTo>
                  <a:pt x="1687" y="0"/>
                </a:moveTo>
                <a:lnTo>
                  <a:pt x="250" y="42267"/>
                </a:lnTo>
                <a:lnTo>
                  <a:pt x="0" y="69850"/>
                </a:lnTo>
                <a:lnTo>
                  <a:pt x="144" y="83330"/>
                </a:lnTo>
                <a:lnTo>
                  <a:pt x="1886" y="121984"/>
                </a:lnTo>
                <a:lnTo>
                  <a:pt x="7974" y="167694"/>
                </a:lnTo>
                <a:lnTo>
                  <a:pt x="20358" y="205186"/>
                </a:lnTo>
                <a:lnTo>
                  <a:pt x="41693" y="238231"/>
                </a:lnTo>
                <a:lnTo>
                  <a:pt x="57199" y="257319"/>
                </a:lnTo>
                <a:lnTo>
                  <a:pt x="64596" y="266607"/>
                </a:lnTo>
                <a:lnTo>
                  <a:pt x="91127" y="311803"/>
                </a:lnTo>
                <a:lnTo>
                  <a:pt x="110105" y="350732"/>
                </a:lnTo>
                <a:lnTo>
                  <a:pt x="119570" y="371486"/>
                </a:lnTo>
                <a:lnTo>
                  <a:pt x="122793" y="379003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550920" y="2977896"/>
            <a:ext cx="2727960" cy="3175"/>
          </a:xfrm>
          <a:custGeom>
            <a:avLst/>
            <a:gdLst/>
            <a:ahLst/>
            <a:cxnLst/>
            <a:rect l="l" t="t" r="r" b="b"/>
            <a:pathLst>
              <a:path w="2727960" h="3175">
                <a:moveTo>
                  <a:pt x="0" y="0"/>
                </a:moveTo>
                <a:lnTo>
                  <a:pt x="2727959" y="3047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182111" y="2971800"/>
            <a:ext cx="716280" cy="2216150"/>
          </a:xfrm>
          <a:custGeom>
            <a:avLst/>
            <a:gdLst/>
            <a:ahLst/>
            <a:cxnLst/>
            <a:rect l="l" t="t" r="r" b="b"/>
            <a:pathLst>
              <a:path w="716279" h="2216150">
                <a:moveTo>
                  <a:pt x="356615" y="0"/>
                </a:moveTo>
                <a:lnTo>
                  <a:pt x="299228" y="14523"/>
                </a:lnTo>
                <a:lnTo>
                  <a:pt x="244620" y="56570"/>
                </a:lnTo>
                <a:lnTo>
                  <a:pt x="218598" y="87201"/>
                </a:lnTo>
                <a:lnTo>
                  <a:pt x="193560" y="123855"/>
                </a:lnTo>
                <a:lnTo>
                  <a:pt x="169600" y="166247"/>
                </a:lnTo>
                <a:lnTo>
                  <a:pt x="146816" y="214091"/>
                </a:lnTo>
                <a:lnTo>
                  <a:pt x="125302" y="267101"/>
                </a:lnTo>
                <a:lnTo>
                  <a:pt x="105155" y="324992"/>
                </a:lnTo>
                <a:lnTo>
                  <a:pt x="86472" y="387478"/>
                </a:lnTo>
                <a:lnTo>
                  <a:pt x="69348" y="454273"/>
                </a:lnTo>
                <a:lnTo>
                  <a:pt x="53878" y="525092"/>
                </a:lnTo>
                <a:lnTo>
                  <a:pt x="40160" y="599648"/>
                </a:lnTo>
                <a:lnTo>
                  <a:pt x="28289" y="677656"/>
                </a:lnTo>
                <a:lnTo>
                  <a:pt x="18361" y="758830"/>
                </a:lnTo>
                <a:lnTo>
                  <a:pt x="10472" y="842884"/>
                </a:lnTo>
                <a:lnTo>
                  <a:pt x="4718" y="929533"/>
                </a:lnTo>
                <a:lnTo>
                  <a:pt x="1195" y="1018491"/>
                </a:lnTo>
                <a:lnTo>
                  <a:pt x="0" y="1109471"/>
                </a:lnTo>
                <a:lnTo>
                  <a:pt x="1195" y="1200018"/>
                </a:lnTo>
                <a:lnTo>
                  <a:pt x="4718" y="1288584"/>
                </a:lnTo>
                <a:lnTo>
                  <a:pt x="10472" y="1374883"/>
                </a:lnTo>
                <a:lnTo>
                  <a:pt x="18361" y="1458626"/>
                </a:lnTo>
                <a:lnTo>
                  <a:pt x="28289" y="1539525"/>
                </a:lnTo>
                <a:lnTo>
                  <a:pt x="40160" y="1617293"/>
                </a:lnTo>
                <a:lnTo>
                  <a:pt x="53878" y="1691640"/>
                </a:lnTo>
                <a:lnTo>
                  <a:pt x="69348" y="1762280"/>
                </a:lnTo>
                <a:lnTo>
                  <a:pt x="86472" y="1828924"/>
                </a:lnTo>
                <a:lnTo>
                  <a:pt x="105155" y="1891283"/>
                </a:lnTo>
                <a:lnTo>
                  <a:pt x="125302" y="1949071"/>
                </a:lnTo>
                <a:lnTo>
                  <a:pt x="146816" y="2001999"/>
                </a:lnTo>
                <a:lnTo>
                  <a:pt x="169600" y="2049779"/>
                </a:lnTo>
                <a:lnTo>
                  <a:pt x="193560" y="2092122"/>
                </a:lnTo>
                <a:lnTo>
                  <a:pt x="218598" y="2128742"/>
                </a:lnTo>
                <a:lnTo>
                  <a:pt x="244620" y="2159349"/>
                </a:lnTo>
                <a:lnTo>
                  <a:pt x="299228" y="2201375"/>
                </a:lnTo>
                <a:lnTo>
                  <a:pt x="356615" y="2215895"/>
                </a:lnTo>
                <a:lnTo>
                  <a:pt x="386044" y="2212217"/>
                </a:lnTo>
                <a:lnTo>
                  <a:pt x="442879" y="2183656"/>
                </a:lnTo>
                <a:lnTo>
                  <a:pt x="496395" y="2128742"/>
                </a:lnTo>
                <a:lnTo>
                  <a:pt x="521674" y="2092122"/>
                </a:lnTo>
                <a:lnTo>
                  <a:pt x="545842" y="2049779"/>
                </a:lnTo>
                <a:lnTo>
                  <a:pt x="568805" y="2001999"/>
                </a:lnTo>
                <a:lnTo>
                  <a:pt x="590470" y="1949071"/>
                </a:lnTo>
                <a:lnTo>
                  <a:pt x="610742" y="1891283"/>
                </a:lnTo>
                <a:lnTo>
                  <a:pt x="629529" y="1828924"/>
                </a:lnTo>
                <a:lnTo>
                  <a:pt x="646736" y="1762280"/>
                </a:lnTo>
                <a:lnTo>
                  <a:pt x="662270" y="1691640"/>
                </a:lnTo>
                <a:lnTo>
                  <a:pt x="676037" y="1617293"/>
                </a:lnTo>
                <a:lnTo>
                  <a:pt x="687943" y="1539525"/>
                </a:lnTo>
                <a:lnTo>
                  <a:pt x="697894" y="1458626"/>
                </a:lnTo>
                <a:lnTo>
                  <a:pt x="705797" y="1374883"/>
                </a:lnTo>
                <a:lnTo>
                  <a:pt x="711558" y="1288584"/>
                </a:lnTo>
                <a:lnTo>
                  <a:pt x="715084" y="1200018"/>
                </a:lnTo>
                <a:lnTo>
                  <a:pt x="716279" y="1109471"/>
                </a:lnTo>
                <a:lnTo>
                  <a:pt x="715084" y="1018491"/>
                </a:lnTo>
                <a:lnTo>
                  <a:pt x="711558" y="929533"/>
                </a:lnTo>
                <a:lnTo>
                  <a:pt x="705797" y="842884"/>
                </a:lnTo>
                <a:lnTo>
                  <a:pt x="697894" y="758830"/>
                </a:lnTo>
                <a:lnTo>
                  <a:pt x="687943" y="677656"/>
                </a:lnTo>
                <a:lnTo>
                  <a:pt x="676037" y="599648"/>
                </a:lnTo>
                <a:lnTo>
                  <a:pt x="662270" y="525092"/>
                </a:lnTo>
                <a:lnTo>
                  <a:pt x="646736" y="454273"/>
                </a:lnTo>
                <a:lnTo>
                  <a:pt x="629529" y="387478"/>
                </a:lnTo>
                <a:lnTo>
                  <a:pt x="610742" y="324992"/>
                </a:lnTo>
                <a:lnTo>
                  <a:pt x="590470" y="267101"/>
                </a:lnTo>
                <a:lnTo>
                  <a:pt x="568805" y="214091"/>
                </a:lnTo>
                <a:lnTo>
                  <a:pt x="545842" y="166247"/>
                </a:lnTo>
                <a:lnTo>
                  <a:pt x="521674" y="123855"/>
                </a:lnTo>
                <a:lnTo>
                  <a:pt x="496395" y="87201"/>
                </a:lnTo>
                <a:lnTo>
                  <a:pt x="470099" y="56570"/>
                </a:lnTo>
                <a:lnTo>
                  <a:pt x="414829" y="14523"/>
                </a:lnTo>
                <a:lnTo>
                  <a:pt x="356615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553967" y="2801112"/>
            <a:ext cx="2847340" cy="0"/>
          </a:xfrm>
          <a:custGeom>
            <a:avLst/>
            <a:gdLst/>
            <a:ahLst/>
            <a:cxnLst/>
            <a:rect l="l" t="t" r="r" b="b"/>
            <a:pathLst>
              <a:path w="2847340">
                <a:moveTo>
                  <a:pt x="0" y="0"/>
                </a:moveTo>
                <a:lnTo>
                  <a:pt x="2846831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508247" y="2895600"/>
            <a:ext cx="2780030" cy="0"/>
          </a:xfrm>
          <a:custGeom>
            <a:avLst/>
            <a:gdLst/>
            <a:ahLst/>
            <a:cxnLst/>
            <a:rect l="l" t="t" r="r" b="b"/>
            <a:pathLst>
              <a:path w="2780029">
                <a:moveTo>
                  <a:pt x="0" y="0"/>
                </a:moveTo>
                <a:lnTo>
                  <a:pt x="2779775" y="0"/>
                </a:lnTo>
              </a:path>
            </a:pathLst>
          </a:custGeom>
          <a:ln w="761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227063" y="2886456"/>
            <a:ext cx="58419" cy="27940"/>
          </a:xfrm>
          <a:custGeom>
            <a:avLst/>
            <a:gdLst/>
            <a:ahLst/>
            <a:cxnLst/>
            <a:rect l="l" t="t" r="r" b="b"/>
            <a:pathLst>
              <a:path w="58420" h="27939">
                <a:moveTo>
                  <a:pt x="0" y="0"/>
                </a:moveTo>
                <a:lnTo>
                  <a:pt x="39623" y="6095"/>
                </a:lnTo>
                <a:lnTo>
                  <a:pt x="48767" y="12191"/>
                </a:lnTo>
                <a:lnTo>
                  <a:pt x="51815" y="12191"/>
                </a:lnTo>
                <a:lnTo>
                  <a:pt x="54863" y="15239"/>
                </a:lnTo>
                <a:lnTo>
                  <a:pt x="57911" y="18287"/>
                </a:lnTo>
                <a:lnTo>
                  <a:pt x="57911" y="21335"/>
                </a:lnTo>
                <a:lnTo>
                  <a:pt x="57911" y="24383"/>
                </a:lnTo>
                <a:lnTo>
                  <a:pt x="57911" y="27431"/>
                </a:lnTo>
              </a:path>
            </a:pathLst>
          </a:custGeom>
          <a:ln w="396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502151" y="2886456"/>
            <a:ext cx="52069" cy="16510"/>
          </a:xfrm>
          <a:custGeom>
            <a:avLst/>
            <a:gdLst/>
            <a:ahLst/>
            <a:cxnLst/>
            <a:rect l="l" t="t" r="r" b="b"/>
            <a:pathLst>
              <a:path w="52070" h="16510">
                <a:moveTo>
                  <a:pt x="51815" y="9143"/>
                </a:moveTo>
                <a:lnTo>
                  <a:pt x="42671" y="12191"/>
                </a:lnTo>
                <a:lnTo>
                  <a:pt x="39623" y="15239"/>
                </a:lnTo>
                <a:lnTo>
                  <a:pt x="30479" y="15239"/>
                </a:lnTo>
                <a:lnTo>
                  <a:pt x="27431" y="15239"/>
                </a:lnTo>
                <a:lnTo>
                  <a:pt x="24383" y="15239"/>
                </a:lnTo>
                <a:lnTo>
                  <a:pt x="20950" y="16142"/>
                </a:lnTo>
                <a:lnTo>
                  <a:pt x="21424" y="16356"/>
                </a:lnTo>
                <a:lnTo>
                  <a:pt x="15239" y="15239"/>
                </a:lnTo>
                <a:lnTo>
                  <a:pt x="12191" y="15239"/>
                </a:lnTo>
                <a:lnTo>
                  <a:pt x="9143" y="15239"/>
                </a:lnTo>
                <a:lnTo>
                  <a:pt x="6095" y="15239"/>
                </a:lnTo>
                <a:lnTo>
                  <a:pt x="0" y="3047"/>
                </a:lnTo>
                <a:lnTo>
                  <a:pt x="3047" y="6095"/>
                </a:lnTo>
                <a:lnTo>
                  <a:pt x="0" y="0"/>
                </a:lnTo>
              </a:path>
            </a:pathLst>
          </a:custGeom>
          <a:ln w="396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3824735" y="4333032"/>
            <a:ext cx="2622550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180" indent="73025">
              <a:lnSpc>
                <a:spcPct val="100000"/>
              </a:lnSpc>
            </a:pP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Q</a:t>
            </a:r>
            <a:r>
              <a:rPr sz="12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Q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Q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Q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Q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Q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Q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Q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Q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Q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Q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Q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Q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Q</a:t>
            </a:r>
            <a:endParaRPr sz="1200">
              <a:latin typeface="Times New Roman"/>
              <a:cs typeface="Times New Roman"/>
            </a:endParaRPr>
          </a:p>
          <a:p>
            <a:pPr marL="12700" marR="41275" indent="106680">
              <a:lnSpc>
                <a:spcPts val="1390"/>
              </a:lnSpc>
              <a:spcBef>
                <a:spcPts val="400"/>
              </a:spcBef>
            </a:pP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P </a:t>
            </a:r>
            <a:r>
              <a:rPr sz="1200" spc="-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P  </a:t>
            </a:r>
            <a:r>
              <a:rPr sz="1200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P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P  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P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P  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P  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P  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P  P  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P </a:t>
            </a:r>
            <a:r>
              <a:rPr sz="1200" spc="-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P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P  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P O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O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O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O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O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O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O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O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O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O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O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O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O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O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N </a:t>
            </a:r>
            <a:r>
              <a:rPr sz="12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N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N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N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N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N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N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N </a:t>
            </a:r>
            <a:r>
              <a:rPr sz="1200" spc="-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N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N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N</a:t>
            </a:r>
            <a:r>
              <a:rPr sz="12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N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N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3748528" y="3052871"/>
            <a:ext cx="2707005" cy="5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7160" marR="5080" indent="-125095" algn="just">
              <a:lnSpc>
                <a:spcPct val="110800"/>
              </a:lnSpc>
            </a:pPr>
            <a:r>
              <a:rPr sz="1200" spc="-15" dirty="0">
                <a:solidFill>
                  <a:srgbClr val="323232"/>
                </a:solidFill>
                <a:latin typeface="Times New Roman"/>
                <a:cs typeface="Times New Roman"/>
              </a:rPr>
              <a:t>W</a:t>
            </a:r>
            <a:r>
              <a:rPr sz="12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23232"/>
                </a:solidFill>
                <a:latin typeface="Times New Roman"/>
                <a:cs typeface="Times New Roman"/>
              </a:rPr>
              <a:t>W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23232"/>
                </a:solidFill>
                <a:latin typeface="Times New Roman"/>
                <a:cs typeface="Times New Roman"/>
              </a:rPr>
              <a:t>W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23232"/>
                </a:solidFill>
                <a:latin typeface="Times New Roman"/>
                <a:cs typeface="Times New Roman"/>
              </a:rPr>
              <a:t>W</a:t>
            </a:r>
            <a:r>
              <a:rPr sz="12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23232"/>
                </a:solidFill>
                <a:latin typeface="Times New Roman"/>
                <a:cs typeface="Times New Roman"/>
              </a:rPr>
              <a:t>W</a:t>
            </a:r>
            <a:r>
              <a:rPr sz="12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23232"/>
                </a:solidFill>
                <a:latin typeface="Times New Roman"/>
                <a:cs typeface="Times New Roman"/>
              </a:rPr>
              <a:t>W</a:t>
            </a:r>
            <a:r>
              <a:rPr sz="12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23232"/>
                </a:solidFill>
                <a:latin typeface="Times New Roman"/>
                <a:cs typeface="Times New Roman"/>
              </a:rPr>
              <a:t>W</a:t>
            </a:r>
            <a:r>
              <a:rPr sz="12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23232"/>
                </a:solidFill>
                <a:latin typeface="Times New Roman"/>
                <a:cs typeface="Times New Roman"/>
              </a:rPr>
              <a:t>W</a:t>
            </a:r>
            <a:r>
              <a:rPr sz="12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23232"/>
                </a:solidFill>
                <a:latin typeface="Times New Roman"/>
                <a:cs typeface="Times New Roman"/>
              </a:rPr>
              <a:t>W</a:t>
            </a:r>
            <a:r>
              <a:rPr sz="1200" spc="-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23232"/>
                </a:solidFill>
                <a:latin typeface="Times New Roman"/>
                <a:cs typeface="Times New Roman"/>
              </a:rPr>
              <a:t>W</a:t>
            </a:r>
            <a:r>
              <a:rPr sz="12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23232"/>
                </a:solidFill>
                <a:latin typeface="Times New Roman"/>
                <a:cs typeface="Times New Roman"/>
              </a:rPr>
              <a:t>W</a:t>
            </a:r>
            <a:r>
              <a:rPr sz="12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23232"/>
                </a:solidFill>
                <a:latin typeface="Times New Roman"/>
                <a:cs typeface="Times New Roman"/>
              </a:rPr>
              <a:t>W</a:t>
            </a:r>
            <a:r>
              <a:rPr sz="12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23232"/>
                </a:solidFill>
                <a:latin typeface="Times New Roman"/>
                <a:cs typeface="Times New Roman"/>
              </a:rPr>
              <a:t>W</a:t>
            </a:r>
            <a:r>
              <a:rPr sz="12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23232"/>
                </a:solidFill>
                <a:latin typeface="Times New Roman"/>
                <a:cs typeface="Times New Roman"/>
              </a:rPr>
              <a:t>W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V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V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V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V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V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V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V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V </a:t>
            </a:r>
            <a:r>
              <a:rPr sz="1200" spc="-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V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V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V</a:t>
            </a:r>
            <a:r>
              <a:rPr sz="12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V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V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V U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U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U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U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U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U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U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U </a:t>
            </a:r>
            <a:r>
              <a:rPr sz="1200" spc="-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U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U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U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U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U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3946649" y="3680760"/>
            <a:ext cx="1021080" cy="622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540" algn="just">
              <a:lnSpc>
                <a:spcPct val="121700"/>
              </a:lnSpc>
            </a:pP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T </a:t>
            </a:r>
            <a:r>
              <a:rPr sz="12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T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T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T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T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T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S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S  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S </a:t>
            </a:r>
            <a:r>
              <a:rPr sz="1200" spc="-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S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S  </a:t>
            </a:r>
            <a:r>
              <a:rPr sz="1200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S 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R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R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R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R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R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5032367" y="3680760"/>
            <a:ext cx="1473200" cy="622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4604" algn="just">
              <a:lnSpc>
                <a:spcPct val="121700"/>
              </a:lnSpc>
            </a:pP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T 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T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T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T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 </a:t>
            </a:r>
            <a:r>
              <a:rPr sz="1200" spc="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T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T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T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T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S  </a:t>
            </a:r>
            <a:r>
              <a:rPr sz="1200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S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S  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S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S  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S  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S  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S 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R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 </a:t>
            </a:r>
            <a:r>
              <a:rPr sz="1200" spc="-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R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R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R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R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  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R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R</a:t>
            </a:r>
            <a:r>
              <a:rPr sz="1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23232"/>
                </a:solidFill>
                <a:latin typeface="Times New Roman"/>
                <a:cs typeface="Times New Roman"/>
              </a:rPr>
              <a:t> 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6269735" y="2971800"/>
            <a:ext cx="438784" cy="1180465"/>
          </a:xfrm>
          <a:custGeom>
            <a:avLst/>
            <a:gdLst/>
            <a:ahLst/>
            <a:cxnLst/>
            <a:rect l="l" t="t" r="r" b="b"/>
            <a:pathLst>
              <a:path w="438784" h="1180464">
                <a:moveTo>
                  <a:pt x="0" y="0"/>
                </a:moveTo>
                <a:lnTo>
                  <a:pt x="13515" y="4860"/>
                </a:lnTo>
                <a:lnTo>
                  <a:pt x="25445" y="9138"/>
                </a:lnTo>
                <a:lnTo>
                  <a:pt x="36358" y="13688"/>
                </a:lnTo>
                <a:lnTo>
                  <a:pt x="46825" y="19364"/>
                </a:lnTo>
                <a:lnTo>
                  <a:pt x="57415" y="27020"/>
                </a:lnTo>
                <a:lnTo>
                  <a:pt x="65231" y="38518"/>
                </a:lnTo>
                <a:lnTo>
                  <a:pt x="70871" y="49446"/>
                </a:lnTo>
                <a:lnTo>
                  <a:pt x="85522" y="58194"/>
                </a:lnTo>
                <a:lnTo>
                  <a:pt x="101349" y="64717"/>
                </a:lnTo>
                <a:lnTo>
                  <a:pt x="116134" y="69228"/>
                </a:lnTo>
                <a:lnTo>
                  <a:pt x="127657" y="71946"/>
                </a:lnTo>
                <a:lnTo>
                  <a:pt x="133698" y="73085"/>
                </a:lnTo>
                <a:lnTo>
                  <a:pt x="141859" y="85633"/>
                </a:lnTo>
                <a:lnTo>
                  <a:pt x="147710" y="96176"/>
                </a:lnTo>
                <a:lnTo>
                  <a:pt x="152116" y="105131"/>
                </a:lnTo>
                <a:lnTo>
                  <a:pt x="155943" y="112917"/>
                </a:lnTo>
                <a:lnTo>
                  <a:pt x="160055" y="119949"/>
                </a:lnTo>
                <a:lnTo>
                  <a:pt x="165320" y="126646"/>
                </a:lnTo>
                <a:lnTo>
                  <a:pt x="172601" y="133426"/>
                </a:lnTo>
                <a:lnTo>
                  <a:pt x="182764" y="140706"/>
                </a:lnTo>
                <a:lnTo>
                  <a:pt x="192048" y="153112"/>
                </a:lnTo>
                <a:lnTo>
                  <a:pt x="211357" y="188875"/>
                </a:lnTo>
                <a:lnTo>
                  <a:pt x="223634" y="223008"/>
                </a:lnTo>
                <a:lnTo>
                  <a:pt x="227449" y="234148"/>
                </a:lnTo>
                <a:lnTo>
                  <a:pt x="243300" y="270172"/>
                </a:lnTo>
                <a:lnTo>
                  <a:pt x="256920" y="289518"/>
                </a:lnTo>
                <a:lnTo>
                  <a:pt x="262940" y="303981"/>
                </a:lnTo>
                <a:lnTo>
                  <a:pt x="267810" y="317162"/>
                </a:lnTo>
                <a:lnTo>
                  <a:pt x="271800" y="329233"/>
                </a:lnTo>
                <a:lnTo>
                  <a:pt x="275181" y="340367"/>
                </a:lnTo>
                <a:lnTo>
                  <a:pt x="278225" y="350734"/>
                </a:lnTo>
                <a:lnTo>
                  <a:pt x="281202" y="360508"/>
                </a:lnTo>
                <a:lnTo>
                  <a:pt x="297877" y="397106"/>
                </a:lnTo>
                <a:lnTo>
                  <a:pt x="322978" y="426749"/>
                </a:lnTo>
                <a:lnTo>
                  <a:pt x="326645" y="436792"/>
                </a:lnTo>
                <a:lnTo>
                  <a:pt x="329448" y="444301"/>
                </a:lnTo>
                <a:lnTo>
                  <a:pt x="331486" y="449619"/>
                </a:lnTo>
                <a:lnTo>
                  <a:pt x="332858" y="453094"/>
                </a:lnTo>
                <a:lnTo>
                  <a:pt x="333662" y="455069"/>
                </a:lnTo>
                <a:lnTo>
                  <a:pt x="333995" y="455890"/>
                </a:lnTo>
                <a:lnTo>
                  <a:pt x="333646" y="455450"/>
                </a:lnTo>
                <a:lnTo>
                  <a:pt x="333161" y="454880"/>
                </a:lnTo>
                <a:lnTo>
                  <a:pt x="332599" y="454536"/>
                </a:lnTo>
                <a:lnTo>
                  <a:pt x="332059" y="454764"/>
                </a:lnTo>
                <a:lnTo>
                  <a:pt x="331639" y="455909"/>
                </a:lnTo>
                <a:lnTo>
                  <a:pt x="331439" y="458316"/>
                </a:lnTo>
                <a:lnTo>
                  <a:pt x="331555" y="462330"/>
                </a:lnTo>
                <a:lnTo>
                  <a:pt x="337160" y="501362"/>
                </a:lnTo>
                <a:lnTo>
                  <a:pt x="344423" y="539495"/>
                </a:lnTo>
                <a:lnTo>
                  <a:pt x="358479" y="583765"/>
                </a:lnTo>
                <a:lnTo>
                  <a:pt x="362085" y="592836"/>
                </a:lnTo>
                <a:lnTo>
                  <a:pt x="364635" y="605439"/>
                </a:lnTo>
                <a:lnTo>
                  <a:pt x="367341" y="617751"/>
                </a:lnTo>
                <a:lnTo>
                  <a:pt x="370143" y="629888"/>
                </a:lnTo>
                <a:lnTo>
                  <a:pt x="372983" y="641965"/>
                </a:lnTo>
                <a:lnTo>
                  <a:pt x="375803" y="654097"/>
                </a:lnTo>
                <a:lnTo>
                  <a:pt x="383543" y="691970"/>
                </a:lnTo>
                <a:lnTo>
                  <a:pt x="386021" y="731845"/>
                </a:lnTo>
                <a:lnTo>
                  <a:pt x="386691" y="744785"/>
                </a:lnTo>
                <a:lnTo>
                  <a:pt x="387377" y="757548"/>
                </a:lnTo>
                <a:lnTo>
                  <a:pt x="391401" y="806828"/>
                </a:lnTo>
                <a:lnTo>
                  <a:pt x="401677" y="850355"/>
                </a:lnTo>
                <a:lnTo>
                  <a:pt x="410663" y="872938"/>
                </a:lnTo>
                <a:lnTo>
                  <a:pt x="411631" y="885896"/>
                </a:lnTo>
                <a:lnTo>
                  <a:pt x="412451" y="898771"/>
                </a:lnTo>
                <a:lnTo>
                  <a:pt x="413170" y="911571"/>
                </a:lnTo>
                <a:lnTo>
                  <a:pt x="413831" y="924304"/>
                </a:lnTo>
                <a:lnTo>
                  <a:pt x="414481" y="936979"/>
                </a:lnTo>
                <a:lnTo>
                  <a:pt x="415164" y="949605"/>
                </a:lnTo>
                <a:lnTo>
                  <a:pt x="419139" y="999775"/>
                </a:lnTo>
                <a:lnTo>
                  <a:pt x="431896" y="1048122"/>
                </a:lnTo>
                <a:lnTo>
                  <a:pt x="438550" y="1065917"/>
                </a:lnTo>
                <a:lnTo>
                  <a:pt x="437101" y="1083841"/>
                </a:lnTo>
                <a:lnTo>
                  <a:pt x="434772" y="1128606"/>
                </a:lnTo>
                <a:lnTo>
                  <a:pt x="434621" y="1134896"/>
                </a:lnTo>
                <a:lnTo>
                  <a:pt x="434469" y="1139958"/>
                </a:lnTo>
                <a:lnTo>
                  <a:pt x="426060" y="1171760"/>
                </a:lnTo>
                <a:lnTo>
                  <a:pt x="422766" y="1180178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281758" y="4148328"/>
            <a:ext cx="417830" cy="1043305"/>
          </a:xfrm>
          <a:custGeom>
            <a:avLst/>
            <a:gdLst/>
            <a:ahLst/>
            <a:cxnLst/>
            <a:rect l="l" t="t" r="r" b="b"/>
            <a:pathLst>
              <a:path w="417829" h="1043304">
                <a:moveTo>
                  <a:pt x="417745" y="0"/>
                </a:moveTo>
                <a:lnTo>
                  <a:pt x="407446" y="8321"/>
                </a:lnTo>
                <a:lnTo>
                  <a:pt x="397077" y="16607"/>
                </a:lnTo>
                <a:lnTo>
                  <a:pt x="390488" y="26782"/>
                </a:lnTo>
                <a:lnTo>
                  <a:pt x="394996" y="72340"/>
                </a:lnTo>
                <a:lnTo>
                  <a:pt x="403485" y="117178"/>
                </a:lnTo>
                <a:lnTo>
                  <a:pt x="405962" y="130221"/>
                </a:lnTo>
                <a:lnTo>
                  <a:pt x="407849" y="141082"/>
                </a:lnTo>
                <a:lnTo>
                  <a:pt x="407227" y="154694"/>
                </a:lnTo>
                <a:lnTo>
                  <a:pt x="406881" y="167915"/>
                </a:lnTo>
                <a:lnTo>
                  <a:pt x="404726" y="217950"/>
                </a:lnTo>
                <a:lnTo>
                  <a:pt x="391076" y="265936"/>
                </a:lnTo>
                <a:lnTo>
                  <a:pt x="384400" y="276763"/>
                </a:lnTo>
                <a:lnTo>
                  <a:pt x="377958" y="287619"/>
                </a:lnTo>
                <a:lnTo>
                  <a:pt x="370712" y="337813"/>
                </a:lnTo>
                <a:lnTo>
                  <a:pt x="367796" y="397213"/>
                </a:lnTo>
                <a:lnTo>
                  <a:pt x="366184" y="436315"/>
                </a:lnTo>
                <a:lnTo>
                  <a:pt x="365671" y="449659"/>
                </a:lnTo>
                <a:lnTo>
                  <a:pt x="365249" y="459615"/>
                </a:lnTo>
                <a:lnTo>
                  <a:pt x="360242" y="479673"/>
                </a:lnTo>
                <a:lnTo>
                  <a:pt x="358264" y="481649"/>
                </a:lnTo>
                <a:lnTo>
                  <a:pt x="338769" y="519392"/>
                </a:lnTo>
                <a:lnTo>
                  <a:pt x="331736" y="561561"/>
                </a:lnTo>
                <a:lnTo>
                  <a:pt x="331936" y="574251"/>
                </a:lnTo>
                <a:lnTo>
                  <a:pt x="332223" y="586962"/>
                </a:lnTo>
                <a:lnTo>
                  <a:pt x="332397" y="599646"/>
                </a:lnTo>
                <a:lnTo>
                  <a:pt x="327957" y="649095"/>
                </a:lnTo>
                <a:lnTo>
                  <a:pt x="295694" y="686768"/>
                </a:lnTo>
                <a:lnTo>
                  <a:pt x="283544" y="691984"/>
                </a:lnTo>
                <a:lnTo>
                  <a:pt x="271932" y="697229"/>
                </a:lnTo>
                <a:lnTo>
                  <a:pt x="242521" y="723416"/>
                </a:lnTo>
                <a:lnTo>
                  <a:pt x="237867" y="762849"/>
                </a:lnTo>
                <a:lnTo>
                  <a:pt x="236155" y="788005"/>
                </a:lnTo>
                <a:lnTo>
                  <a:pt x="235289" y="800336"/>
                </a:lnTo>
                <a:lnTo>
                  <a:pt x="225119" y="852370"/>
                </a:lnTo>
                <a:lnTo>
                  <a:pt x="198755" y="891615"/>
                </a:lnTo>
                <a:lnTo>
                  <a:pt x="189181" y="902171"/>
                </a:lnTo>
                <a:lnTo>
                  <a:pt x="185596" y="929364"/>
                </a:lnTo>
                <a:lnTo>
                  <a:pt x="178581" y="970562"/>
                </a:lnTo>
                <a:lnTo>
                  <a:pt x="141116" y="1002945"/>
                </a:lnTo>
                <a:lnTo>
                  <a:pt x="102659" y="1013270"/>
                </a:lnTo>
                <a:lnTo>
                  <a:pt x="89802" y="1015641"/>
                </a:lnTo>
                <a:lnTo>
                  <a:pt x="77411" y="1017997"/>
                </a:lnTo>
                <a:lnTo>
                  <a:pt x="35402" y="1029065"/>
                </a:lnTo>
                <a:lnTo>
                  <a:pt x="9548" y="1038637"/>
                </a:lnTo>
                <a:lnTo>
                  <a:pt x="0" y="1042998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218687" y="2889504"/>
            <a:ext cx="323215" cy="411480"/>
          </a:xfrm>
          <a:custGeom>
            <a:avLst/>
            <a:gdLst/>
            <a:ahLst/>
            <a:cxnLst/>
            <a:rect l="l" t="t" r="r" b="b"/>
            <a:pathLst>
              <a:path w="323214" h="411479">
                <a:moveTo>
                  <a:pt x="323087" y="0"/>
                </a:moveTo>
                <a:lnTo>
                  <a:pt x="271083" y="5431"/>
                </a:lnTo>
                <a:lnTo>
                  <a:pt x="221601" y="21140"/>
                </a:lnTo>
                <a:lnTo>
                  <a:pt x="175339" y="46250"/>
                </a:lnTo>
                <a:lnTo>
                  <a:pt x="132990" y="79881"/>
                </a:lnTo>
                <a:lnTo>
                  <a:pt x="95249" y="121157"/>
                </a:lnTo>
                <a:lnTo>
                  <a:pt x="62813" y="169200"/>
                </a:lnTo>
                <a:lnTo>
                  <a:pt x="36374" y="223131"/>
                </a:lnTo>
                <a:lnTo>
                  <a:pt x="16629" y="282074"/>
                </a:lnTo>
                <a:lnTo>
                  <a:pt x="4273" y="345149"/>
                </a:lnTo>
                <a:lnTo>
                  <a:pt x="1082" y="377962"/>
                </a:lnTo>
                <a:lnTo>
                  <a:pt x="0" y="411479"/>
                </a:lnTo>
              </a:path>
            </a:pathLst>
          </a:custGeom>
          <a:ln w="761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181344" y="2892552"/>
            <a:ext cx="393700" cy="274320"/>
          </a:xfrm>
          <a:custGeom>
            <a:avLst/>
            <a:gdLst/>
            <a:ahLst/>
            <a:cxnLst/>
            <a:rect l="l" t="t" r="r" b="b"/>
            <a:pathLst>
              <a:path w="393700" h="274319">
                <a:moveTo>
                  <a:pt x="393191" y="274319"/>
                </a:moveTo>
                <a:lnTo>
                  <a:pt x="388025" y="229605"/>
                </a:lnTo>
                <a:lnTo>
                  <a:pt x="373075" y="187269"/>
                </a:lnTo>
                <a:lnTo>
                  <a:pt x="349163" y="147858"/>
                </a:lnTo>
                <a:lnTo>
                  <a:pt x="317113" y="111922"/>
                </a:lnTo>
                <a:lnTo>
                  <a:pt x="277748" y="80009"/>
                </a:lnTo>
                <a:lnTo>
                  <a:pt x="231891" y="52669"/>
                </a:lnTo>
                <a:lnTo>
                  <a:pt x="180365" y="30449"/>
                </a:lnTo>
                <a:lnTo>
                  <a:pt x="123992" y="13898"/>
                </a:lnTo>
                <a:lnTo>
                  <a:pt x="63596" y="3566"/>
                </a:lnTo>
                <a:lnTo>
                  <a:pt x="32146" y="902"/>
                </a:lnTo>
                <a:lnTo>
                  <a:pt x="0" y="0"/>
                </a:lnTo>
              </a:path>
            </a:pathLst>
          </a:custGeom>
          <a:ln w="761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206239" y="2450592"/>
            <a:ext cx="161925" cy="302260"/>
          </a:xfrm>
          <a:custGeom>
            <a:avLst/>
            <a:gdLst/>
            <a:ahLst/>
            <a:cxnLst/>
            <a:rect l="l" t="t" r="r" b="b"/>
            <a:pathLst>
              <a:path w="161925" h="302260">
                <a:moveTo>
                  <a:pt x="0" y="0"/>
                </a:moveTo>
                <a:lnTo>
                  <a:pt x="0" y="140207"/>
                </a:lnTo>
                <a:lnTo>
                  <a:pt x="161543" y="301751"/>
                </a:lnTo>
                <a:lnTo>
                  <a:pt x="161543" y="161543"/>
                </a:lnTo>
                <a:lnTo>
                  <a:pt x="0" y="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206239" y="2450592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3" y="161543"/>
                </a:moveTo>
                <a:lnTo>
                  <a:pt x="0" y="0"/>
                </a:lnTo>
              </a:path>
            </a:pathLst>
          </a:custGeom>
          <a:ln w="3175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206239" y="2450592"/>
            <a:ext cx="256540" cy="161925"/>
          </a:xfrm>
          <a:custGeom>
            <a:avLst/>
            <a:gdLst/>
            <a:ahLst/>
            <a:cxnLst/>
            <a:rect l="l" t="t" r="r" b="b"/>
            <a:pathLst>
              <a:path w="256539" h="161925">
                <a:moveTo>
                  <a:pt x="91439" y="0"/>
                </a:moveTo>
                <a:lnTo>
                  <a:pt x="0" y="0"/>
                </a:lnTo>
                <a:lnTo>
                  <a:pt x="161543" y="161543"/>
                </a:lnTo>
                <a:lnTo>
                  <a:pt x="256031" y="161543"/>
                </a:lnTo>
                <a:lnTo>
                  <a:pt x="91439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297679" y="2450592"/>
            <a:ext cx="165100" cy="161925"/>
          </a:xfrm>
          <a:custGeom>
            <a:avLst/>
            <a:gdLst/>
            <a:ahLst/>
            <a:cxnLst/>
            <a:rect l="l" t="t" r="r" b="b"/>
            <a:pathLst>
              <a:path w="165100" h="161925">
                <a:moveTo>
                  <a:pt x="164591" y="161543"/>
                </a:moveTo>
                <a:lnTo>
                  <a:pt x="0" y="0"/>
                </a:lnTo>
              </a:path>
            </a:pathLst>
          </a:custGeom>
          <a:ln w="3175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367783" y="2612136"/>
            <a:ext cx="94615" cy="140335"/>
          </a:xfrm>
          <a:custGeom>
            <a:avLst/>
            <a:gdLst/>
            <a:ahLst/>
            <a:cxnLst/>
            <a:rect l="l" t="t" r="r" b="b"/>
            <a:pathLst>
              <a:path w="94614" h="140335">
                <a:moveTo>
                  <a:pt x="0" y="140207"/>
                </a:moveTo>
                <a:lnTo>
                  <a:pt x="94487" y="140207"/>
                </a:lnTo>
                <a:lnTo>
                  <a:pt x="94487" y="0"/>
                </a:lnTo>
                <a:lnTo>
                  <a:pt x="0" y="0"/>
                </a:lnTo>
                <a:lnTo>
                  <a:pt x="0" y="140207"/>
                </a:lnTo>
                <a:close/>
              </a:path>
            </a:pathLst>
          </a:custGeom>
          <a:solidFill>
            <a:srgbClr val="C4C4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367783" y="2612136"/>
            <a:ext cx="0" cy="140335"/>
          </a:xfrm>
          <a:custGeom>
            <a:avLst/>
            <a:gdLst/>
            <a:ahLst/>
            <a:cxnLst/>
            <a:rect l="l" t="t" r="r" b="b"/>
            <a:pathLst>
              <a:path h="140335">
                <a:moveTo>
                  <a:pt x="0" y="0"/>
                </a:moveTo>
                <a:lnTo>
                  <a:pt x="0" y="140207"/>
                </a:lnTo>
              </a:path>
            </a:pathLst>
          </a:custGeom>
          <a:ln w="12191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367783" y="2752344"/>
            <a:ext cx="94615" cy="0"/>
          </a:xfrm>
          <a:custGeom>
            <a:avLst/>
            <a:gdLst/>
            <a:ahLst/>
            <a:cxnLst/>
            <a:rect l="l" t="t" r="r" b="b"/>
            <a:pathLst>
              <a:path w="94614">
                <a:moveTo>
                  <a:pt x="0" y="0"/>
                </a:moveTo>
                <a:lnTo>
                  <a:pt x="94487" y="0"/>
                </a:lnTo>
              </a:path>
            </a:pathLst>
          </a:custGeom>
          <a:ln w="12191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462271" y="2612136"/>
            <a:ext cx="0" cy="140335"/>
          </a:xfrm>
          <a:custGeom>
            <a:avLst/>
            <a:gdLst/>
            <a:ahLst/>
            <a:cxnLst/>
            <a:rect l="l" t="t" r="r" b="b"/>
            <a:pathLst>
              <a:path h="140335">
                <a:moveTo>
                  <a:pt x="0" y="140207"/>
                </a:moveTo>
                <a:lnTo>
                  <a:pt x="0" y="0"/>
                </a:lnTo>
              </a:path>
            </a:pathLst>
          </a:custGeom>
          <a:ln w="12191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367783" y="2612136"/>
            <a:ext cx="94615" cy="0"/>
          </a:xfrm>
          <a:custGeom>
            <a:avLst/>
            <a:gdLst/>
            <a:ahLst/>
            <a:cxnLst/>
            <a:rect l="l" t="t" r="r" b="b"/>
            <a:pathLst>
              <a:path w="94614">
                <a:moveTo>
                  <a:pt x="94487" y="0"/>
                </a:moveTo>
                <a:lnTo>
                  <a:pt x="0" y="0"/>
                </a:lnTo>
              </a:path>
            </a:pathLst>
          </a:custGeom>
          <a:ln w="12191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008120" y="2450592"/>
            <a:ext cx="161925" cy="302260"/>
          </a:xfrm>
          <a:custGeom>
            <a:avLst/>
            <a:gdLst/>
            <a:ahLst/>
            <a:cxnLst/>
            <a:rect l="l" t="t" r="r" b="b"/>
            <a:pathLst>
              <a:path w="161925" h="302260">
                <a:moveTo>
                  <a:pt x="0" y="0"/>
                </a:moveTo>
                <a:lnTo>
                  <a:pt x="0" y="140207"/>
                </a:lnTo>
                <a:lnTo>
                  <a:pt x="161543" y="301751"/>
                </a:lnTo>
                <a:lnTo>
                  <a:pt x="161543" y="161543"/>
                </a:lnTo>
                <a:lnTo>
                  <a:pt x="0" y="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008120" y="2450592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3" y="161543"/>
                </a:moveTo>
                <a:lnTo>
                  <a:pt x="0" y="0"/>
                </a:lnTo>
              </a:path>
            </a:pathLst>
          </a:custGeom>
          <a:ln w="3175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008120" y="2450592"/>
            <a:ext cx="253365" cy="161925"/>
          </a:xfrm>
          <a:custGeom>
            <a:avLst/>
            <a:gdLst/>
            <a:ahLst/>
            <a:cxnLst/>
            <a:rect l="l" t="t" r="r" b="b"/>
            <a:pathLst>
              <a:path w="253364" h="161925">
                <a:moveTo>
                  <a:pt x="91439" y="0"/>
                </a:moveTo>
                <a:lnTo>
                  <a:pt x="0" y="0"/>
                </a:lnTo>
                <a:lnTo>
                  <a:pt x="161543" y="161543"/>
                </a:lnTo>
                <a:lnTo>
                  <a:pt x="252983" y="161543"/>
                </a:lnTo>
                <a:lnTo>
                  <a:pt x="91439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099559" y="2450592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3" y="161543"/>
                </a:moveTo>
                <a:lnTo>
                  <a:pt x="0" y="0"/>
                </a:lnTo>
              </a:path>
            </a:pathLst>
          </a:custGeom>
          <a:ln w="3175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169664" y="2612136"/>
            <a:ext cx="91440" cy="140335"/>
          </a:xfrm>
          <a:custGeom>
            <a:avLst/>
            <a:gdLst/>
            <a:ahLst/>
            <a:cxnLst/>
            <a:rect l="l" t="t" r="r" b="b"/>
            <a:pathLst>
              <a:path w="91439" h="140335">
                <a:moveTo>
                  <a:pt x="0" y="140207"/>
                </a:moveTo>
                <a:lnTo>
                  <a:pt x="91439" y="140207"/>
                </a:lnTo>
                <a:lnTo>
                  <a:pt x="91439" y="0"/>
                </a:lnTo>
                <a:lnTo>
                  <a:pt x="0" y="0"/>
                </a:lnTo>
                <a:lnTo>
                  <a:pt x="0" y="140207"/>
                </a:lnTo>
                <a:close/>
              </a:path>
            </a:pathLst>
          </a:custGeom>
          <a:solidFill>
            <a:srgbClr val="C4C4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169664" y="2612136"/>
            <a:ext cx="0" cy="140335"/>
          </a:xfrm>
          <a:custGeom>
            <a:avLst/>
            <a:gdLst/>
            <a:ahLst/>
            <a:cxnLst/>
            <a:rect l="l" t="t" r="r" b="b"/>
            <a:pathLst>
              <a:path h="140335">
                <a:moveTo>
                  <a:pt x="0" y="0"/>
                </a:moveTo>
                <a:lnTo>
                  <a:pt x="0" y="140207"/>
                </a:lnTo>
              </a:path>
            </a:pathLst>
          </a:custGeom>
          <a:ln w="12191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169664" y="2752344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>
                <a:moveTo>
                  <a:pt x="0" y="0"/>
                </a:moveTo>
                <a:lnTo>
                  <a:pt x="91439" y="0"/>
                </a:lnTo>
              </a:path>
            </a:pathLst>
          </a:custGeom>
          <a:ln w="12191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261103" y="2612136"/>
            <a:ext cx="0" cy="140335"/>
          </a:xfrm>
          <a:custGeom>
            <a:avLst/>
            <a:gdLst/>
            <a:ahLst/>
            <a:cxnLst/>
            <a:rect l="l" t="t" r="r" b="b"/>
            <a:pathLst>
              <a:path h="140335">
                <a:moveTo>
                  <a:pt x="0" y="140207"/>
                </a:moveTo>
                <a:lnTo>
                  <a:pt x="0" y="0"/>
                </a:lnTo>
              </a:path>
            </a:pathLst>
          </a:custGeom>
          <a:ln w="12191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169664" y="2612136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12191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813047" y="2456688"/>
            <a:ext cx="161925" cy="299085"/>
          </a:xfrm>
          <a:custGeom>
            <a:avLst/>
            <a:gdLst/>
            <a:ahLst/>
            <a:cxnLst/>
            <a:rect l="l" t="t" r="r" b="b"/>
            <a:pathLst>
              <a:path w="161925" h="299085">
                <a:moveTo>
                  <a:pt x="0" y="0"/>
                </a:moveTo>
                <a:lnTo>
                  <a:pt x="0" y="137159"/>
                </a:lnTo>
                <a:lnTo>
                  <a:pt x="161543" y="298703"/>
                </a:lnTo>
                <a:lnTo>
                  <a:pt x="161543" y="161543"/>
                </a:lnTo>
                <a:lnTo>
                  <a:pt x="0" y="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813047" y="2456688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3" y="161543"/>
                </a:moveTo>
                <a:lnTo>
                  <a:pt x="0" y="0"/>
                </a:lnTo>
              </a:path>
            </a:pathLst>
          </a:custGeom>
          <a:ln w="3175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813047" y="2456688"/>
            <a:ext cx="253365" cy="161925"/>
          </a:xfrm>
          <a:custGeom>
            <a:avLst/>
            <a:gdLst/>
            <a:ahLst/>
            <a:cxnLst/>
            <a:rect l="l" t="t" r="r" b="b"/>
            <a:pathLst>
              <a:path w="253364" h="161925">
                <a:moveTo>
                  <a:pt x="91439" y="0"/>
                </a:moveTo>
                <a:lnTo>
                  <a:pt x="0" y="0"/>
                </a:lnTo>
                <a:lnTo>
                  <a:pt x="161543" y="161543"/>
                </a:lnTo>
                <a:lnTo>
                  <a:pt x="252983" y="161543"/>
                </a:lnTo>
                <a:lnTo>
                  <a:pt x="91439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904488" y="2456688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3" y="161543"/>
                </a:moveTo>
                <a:lnTo>
                  <a:pt x="0" y="0"/>
                </a:lnTo>
              </a:path>
            </a:pathLst>
          </a:custGeom>
          <a:ln w="3175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974591" y="2618232"/>
            <a:ext cx="91440" cy="137160"/>
          </a:xfrm>
          <a:custGeom>
            <a:avLst/>
            <a:gdLst/>
            <a:ahLst/>
            <a:cxnLst/>
            <a:rect l="l" t="t" r="r" b="b"/>
            <a:pathLst>
              <a:path w="91439" h="137160">
                <a:moveTo>
                  <a:pt x="0" y="137159"/>
                </a:moveTo>
                <a:lnTo>
                  <a:pt x="91439" y="137159"/>
                </a:lnTo>
                <a:lnTo>
                  <a:pt x="91439" y="0"/>
                </a:lnTo>
                <a:lnTo>
                  <a:pt x="0" y="0"/>
                </a:lnTo>
                <a:lnTo>
                  <a:pt x="0" y="137159"/>
                </a:lnTo>
                <a:close/>
              </a:path>
            </a:pathLst>
          </a:custGeom>
          <a:solidFill>
            <a:srgbClr val="C4C4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974591" y="2618232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0"/>
                </a:moveTo>
                <a:lnTo>
                  <a:pt x="0" y="137159"/>
                </a:lnTo>
              </a:path>
            </a:pathLst>
          </a:custGeom>
          <a:ln w="12191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974591" y="275539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>
                <a:moveTo>
                  <a:pt x="0" y="0"/>
                </a:moveTo>
                <a:lnTo>
                  <a:pt x="91439" y="0"/>
                </a:lnTo>
              </a:path>
            </a:pathLst>
          </a:custGeom>
          <a:ln w="12191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066032" y="2618232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137159"/>
                </a:moveTo>
                <a:lnTo>
                  <a:pt x="0" y="0"/>
                </a:lnTo>
              </a:path>
            </a:pathLst>
          </a:custGeom>
          <a:ln w="12191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974591" y="2618232"/>
            <a:ext cx="91440" cy="0"/>
          </a:xfrm>
          <a:custGeom>
            <a:avLst/>
            <a:gdLst/>
            <a:ahLst/>
            <a:cxnLst/>
            <a:rect l="l" t="t" r="r" b="b"/>
            <a:pathLst>
              <a:path w="91439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12191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627120" y="2459736"/>
            <a:ext cx="161925" cy="299085"/>
          </a:xfrm>
          <a:custGeom>
            <a:avLst/>
            <a:gdLst/>
            <a:ahLst/>
            <a:cxnLst/>
            <a:rect l="l" t="t" r="r" b="b"/>
            <a:pathLst>
              <a:path w="161925" h="299085">
                <a:moveTo>
                  <a:pt x="0" y="0"/>
                </a:moveTo>
                <a:lnTo>
                  <a:pt x="0" y="137159"/>
                </a:lnTo>
                <a:lnTo>
                  <a:pt x="161543" y="298703"/>
                </a:lnTo>
                <a:lnTo>
                  <a:pt x="161543" y="161543"/>
                </a:lnTo>
                <a:lnTo>
                  <a:pt x="0" y="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627120" y="2459736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3" y="161543"/>
                </a:moveTo>
                <a:lnTo>
                  <a:pt x="0" y="0"/>
                </a:lnTo>
              </a:path>
            </a:pathLst>
          </a:custGeom>
          <a:ln w="3175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627120" y="2459736"/>
            <a:ext cx="250190" cy="161925"/>
          </a:xfrm>
          <a:custGeom>
            <a:avLst/>
            <a:gdLst/>
            <a:ahLst/>
            <a:cxnLst/>
            <a:rect l="l" t="t" r="r" b="b"/>
            <a:pathLst>
              <a:path w="250189" h="161925">
                <a:moveTo>
                  <a:pt x="88391" y="0"/>
                </a:moveTo>
                <a:lnTo>
                  <a:pt x="0" y="0"/>
                </a:lnTo>
                <a:lnTo>
                  <a:pt x="161543" y="161543"/>
                </a:lnTo>
                <a:lnTo>
                  <a:pt x="249935" y="161543"/>
                </a:lnTo>
                <a:lnTo>
                  <a:pt x="88391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715511" y="2459736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3" y="161543"/>
                </a:moveTo>
                <a:lnTo>
                  <a:pt x="0" y="0"/>
                </a:lnTo>
              </a:path>
            </a:pathLst>
          </a:custGeom>
          <a:ln w="3175">
            <a:solidFill>
              <a:srgbClr val="9797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788664" y="2621280"/>
            <a:ext cx="88900" cy="137160"/>
          </a:xfrm>
          <a:custGeom>
            <a:avLst/>
            <a:gdLst/>
            <a:ahLst/>
            <a:cxnLst/>
            <a:rect l="l" t="t" r="r" b="b"/>
            <a:pathLst>
              <a:path w="88900" h="137160">
                <a:moveTo>
                  <a:pt x="0" y="137159"/>
                </a:moveTo>
                <a:lnTo>
                  <a:pt x="88391" y="137159"/>
                </a:lnTo>
                <a:lnTo>
                  <a:pt x="88391" y="0"/>
                </a:lnTo>
                <a:lnTo>
                  <a:pt x="0" y="0"/>
                </a:lnTo>
                <a:lnTo>
                  <a:pt x="0" y="137159"/>
                </a:lnTo>
                <a:close/>
              </a:path>
            </a:pathLst>
          </a:custGeom>
          <a:solidFill>
            <a:srgbClr val="C4C4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788664" y="2621280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0"/>
                </a:moveTo>
                <a:lnTo>
                  <a:pt x="0" y="137159"/>
                </a:lnTo>
              </a:path>
            </a:pathLst>
          </a:custGeom>
          <a:ln w="12191">
            <a:solidFill>
              <a:srgbClr val="EAEA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788664" y="2758440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391" y="0"/>
                </a:lnTo>
              </a:path>
            </a:pathLst>
          </a:custGeom>
          <a:ln w="12191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3877055" y="2621280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137159"/>
                </a:moveTo>
                <a:lnTo>
                  <a:pt x="0" y="0"/>
                </a:lnTo>
              </a:path>
            </a:pathLst>
          </a:custGeom>
          <a:ln w="12191">
            <a:solidFill>
              <a:srgbClr val="D6D6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3788664" y="2621280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88391" y="0"/>
                </a:moveTo>
                <a:lnTo>
                  <a:pt x="0" y="0"/>
                </a:lnTo>
              </a:path>
            </a:pathLst>
          </a:custGeom>
          <a:ln w="12191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3541776" y="5196840"/>
            <a:ext cx="2734310" cy="0"/>
          </a:xfrm>
          <a:custGeom>
            <a:avLst/>
            <a:gdLst/>
            <a:ahLst/>
            <a:cxnLst/>
            <a:rect l="l" t="t" r="r" b="b"/>
            <a:pathLst>
              <a:path w="2734310">
                <a:moveTo>
                  <a:pt x="0" y="0"/>
                </a:moveTo>
                <a:lnTo>
                  <a:pt x="2734055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 txBox="1"/>
          <p:nvPr/>
        </p:nvSpPr>
        <p:spPr>
          <a:xfrm>
            <a:off x="2291589" y="5512026"/>
            <a:ext cx="4974590" cy="473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2992755" algn="l"/>
              </a:tabLst>
            </a:pP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ta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1600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nu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1600" spc="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16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1600" spc="-2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600" spc="17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600" spc="15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q</a:t>
            </a:r>
            <a:r>
              <a:rPr sz="1600" spc="-3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1600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6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600" spc="15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x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6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nu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1600" spc="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1600" spc="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ha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600" spc="-2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600" spc="17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(</a:t>
            </a:r>
            <a:r>
              <a:rPr sz="1600" spc="-2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in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600" dirty="0">
                <a:solidFill>
                  <a:srgbClr val="323232"/>
                </a:solidFill>
                <a:latin typeface="Times New Roman"/>
                <a:cs typeface="Times New Roman"/>
              </a:rPr>
              <a:t>	</a:t>
            </a:r>
            <a:r>
              <a:rPr sz="1600" spc="-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iti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s)</a:t>
            </a:r>
            <a:r>
              <a:rPr sz="1600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spc="1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600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600" spc="14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line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3444239" y="5209032"/>
            <a:ext cx="3063240" cy="304800"/>
          </a:xfrm>
          <a:custGeom>
            <a:avLst/>
            <a:gdLst/>
            <a:ahLst/>
            <a:cxnLst/>
            <a:rect l="l" t="t" r="r" b="b"/>
            <a:pathLst>
              <a:path w="3063240" h="304800">
                <a:moveTo>
                  <a:pt x="0" y="6095"/>
                </a:moveTo>
                <a:lnTo>
                  <a:pt x="13167" y="53230"/>
                </a:lnTo>
                <a:lnTo>
                  <a:pt x="38644" y="84684"/>
                </a:lnTo>
                <a:lnTo>
                  <a:pt x="75437" y="111632"/>
                </a:lnTo>
                <a:lnTo>
                  <a:pt x="121695" y="133026"/>
                </a:lnTo>
                <a:lnTo>
                  <a:pt x="175564" y="147815"/>
                </a:lnTo>
                <a:lnTo>
                  <a:pt x="214792" y="153488"/>
                </a:lnTo>
                <a:lnTo>
                  <a:pt x="256031" y="155447"/>
                </a:lnTo>
                <a:lnTo>
                  <a:pt x="1277111" y="152399"/>
                </a:lnTo>
                <a:lnTo>
                  <a:pt x="1297948" y="152896"/>
                </a:lnTo>
                <a:lnTo>
                  <a:pt x="1338251" y="156761"/>
                </a:lnTo>
                <a:lnTo>
                  <a:pt x="1376267" y="164210"/>
                </a:lnTo>
                <a:lnTo>
                  <a:pt x="1427805" y="181465"/>
                </a:lnTo>
                <a:lnTo>
                  <a:pt x="1471113" y="205139"/>
                </a:lnTo>
                <a:lnTo>
                  <a:pt x="1504340" y="234244"/>
                </a:lnTo>
                <a:lnTo>
                  <a:pt x="1525634" y="267794"/>
                </a:lnTo>
                <a:lnTo>
                  <a:pt x="1533143" y="304799"/>
                </a:lnTo>
                <a:lnTo>
                  <a:pt x="1533979" y="292141"/>
                </a:lnTo>
                <a:lnTo>
                  <a:pt x="1552955" y="244982"/>
                </a:lnTo>
                <a:lnTo>
                  <a:pt x="1581814" y="214286"/>
                </a:lnTo>
                <a:lnTo>
                  <a:pt x="1621289" y="188692"/>
                </a:lnTo>
                <a:lnTo>
                  <a:pt x="1669651" y="169188"/>
                </a:lnTo>
                <a:lnTo>
                  <a:pt x="1725174" y="156761"/>
                </a:lnTo>
                <a:lnTo>
                  <a:pt x="1765313" y="152896"/>
                </a:lnTo>
                <a:lnTo>
                  <a:pt x="1786127" y="152399"/>
                </a:lnTo>
                <a:lnTo>
                  <a:pt x="2807207" y="152399"/>
                </a:lnTo>
                <a:lnTo>
                  <a:pt x="2828044" y="151881"/>
                </a:lnTo>
                <a:lnTo>
                  <a:pt x="2868347" y="147863"/>
                </a:lnTo>
                <a:lnTo>
                  <a:pt x="2906363" y="140160"/>
                </a:lnTo>
                <a:lnTo>
                  <a:pt x="2957901" y="122456"/>
                </a:lnTo>
                <a:lnTo>
                  <a:pt x="3001209" y="98415"/>
                </a:lnTo>
                <a:lnTo>
                  <a:pt x="3034436" y="69210"/>
                </a:lnTo>
                <a:lnTo>
                  <a:pt x="3055730" y="36014"/>
                </a:lnTo>
                <a:lnTo>
                  <a:pt x="3062382" y="12245"/>
                </a:lnTo>
                <a:lnTo>
                  <a:pt x="3063239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2831591" y="3864864"/>
            <a:ext cx="350520" cy="76200"/>
          </a:xfrm>
          <a:custGeom>
            <a:avLst/>
            <a:gdLst/>
            <a:ahLst/>
            <a:cxnLst/>
            <a:rect l="l" t="t" r="r" b="b"/>
            <a:pathLst>
              <a:path w="350519" h="76200">
                <a:moveTo>
                  <a:pt x="274319" y="0"/>
                </a:moveTo>
                <a:lnTo>
                  <a:pt x="274319" y="76199"/>
                </a:lnTo>
                <a:lnTo>
                  <a:pt x="338796" y="42671"/>
                </a:lnTo>
                <a:lnTo>
                  <a:pt x="286511" y="42671"/>
                </a:lnTo>
                <a:lnTo>
                  <a:pt x="292607" y="36575"/>
                </a:lnTo>
                <a:lnTo>
                  <a:pt x="286511" y="33527"/>
                </a:lnTo>
                <a:lnTo>
                  <a:pt x="344169" y="33527"/>
                </a:lnTo>
                <a:lnTo>
                  <a:pt x="274319" y="0"/>
                </a:lnTo>
                <a:close/>
              </a:path>
              <a:path w="350519" h="76200">
                <a:moveTo>
                  <a:pt x="274319" y="33527"/>
                </a:moveTo>
                <a:lnTo>
                  <a:pt x="6095" y="33527"/>
                </a:lnTo>
                <a:lnTo>
                  <a:pt x="0" y="36575"/>
                </a:lnTo>
                <a:lnTo>
                  <a:pt x="6095" y="42671"/>
                </a:lnTo>
                <a:lnTo>
                  <a:pt x="274319" y="42671"/>
                </a:lnTo>
                <a:lnTo>
                  <a:pt x="274319" y="33527"/>
                </a:lnTo>
                <a:close/>
              </a:path>
              <a:path w="350519" h="76200">
                <a:moveTo>
                  <a:pt x="344169" y="33527"/>
                </a:moveTo>
                <a:lnTo>
                  <a:pt x="286511" y="33527"/>
                </a:lnTo>
                <a:lnTo>
                  <a:pt x="292607" y="36575"/>
                </a:lnTo>
                <a:lnTo>
                  <a:pt x="286511" y="42671"/>
                </a:lnTo>
                <a:lnTo>
                  <a:pt x="338796" y="42671"/>
                </a:lnTo>
                <a:lnTo>
                  <a:pt x="350519" y="36575"/>
                </a:lnTo>
                <a:lnTo>
                  <a:pt x="344169" y="33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2703575" y="3901440"/>
            <a:ext cx="247015" cy="259079"/>
          </a:xfrm>
          <a:custGeom>
            <a:avLst/>
            <a:gdLst/>
            <a:ahLst/>
            <a:cxnLst/>
            <a:rect l="l" t="t" r="r" b="b"/>
            <a:pathLst>
              <a:path w="247014" h="259079">
                <a:moveTo>
                  <a:pt x="0" y="259079"/>
                </a:moveTo>
                <a:lnTo>
                  <a:pt x="131063" y="0"/>
                </a:lnTo>
                <a:lnTo>
                  <a:pt x="246887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6339839" y="2450592"/>
            <a:ext cx="76200" cy="326390"/>
          </a:xfrm>
          <a:custGeom>
            <a:avLst/>
            <a:gdLst/>
            <a:ahLst/>
            <a:cxnLst/>
            <a:rect l="l" t="t" r="r" b="b"/>
            <a:pathLst>
              <a:path w="76200" h="326389">
                <a:moveTo>
                  <a:pt x="33527" y="249935"/>
                </a:moveTo>
                <a:lnTo>
                  <a:pt x="0" y="249935"/>
                </a:lnTo>
                <a:lnTo>
                  <a:pt x="36575" y="326135"/>
                </a:lnTo>
                <a:lnTo>
                  <a:pt x="66690" y="268223"/>
                </a:lnTo>
                <a:lnTo>
                  <a:pt x="36575" y="268223"/>
                </a:lnTo>
                <a:lnTo>
                  <a:pt x="33527" y="262127"/>
                </a:lnTo>
                <a:lnTo>
                  <a:pt x="33527" y="249935"/>
                </a:lnTo>
                <a:close/>
              </a:path>
              <a:path w="76200" h="326389">
                <a:moveTo>
                  <a:pt x="36575" y="0"/>
                </a:moveTo>
                <a:lnTo>
                  <a:pt x="33527" y="3047"/>
                </a:lnTo>
                <a:lnTo>
                  <a:pt x="33527" y="262127"/>
                </a:lnTo>
                <a:lnTo>
                  <a:pt x="36575" y="268223"/>
                </a:lnTo>
                <a:lnTo>
                  <a:pt x="42671" y="262127"/>
                </a:lnTo>
                <a:lnTo>
                  <a:pt x="42671" y="3047"/>
                </a:lnTo>
                <a:lnTo>
                  <a:pt x="36575" y="0"/>
                </a:lnTo>
                <a:close/>
              </a:path>
              <a:path w="76200" h="326389">
                <a:moveTo>
                  <a:pt x="76199" y="249935"/>
                </a:moveTo>
                <a:lnTo>
                  <a:pt x="42671" y="249935"/>
                </a:lnTo>
                <a:lnTo>
                  <a:pt x="42671" y="262127"/>
                </a:lnTo>
                <a:lnTo>
                  <a:pt x="36575" y="268223"/>
                </a:lnTo>
                <a:lnTo>
                  <a:pt x="66690" y="268223"/>
                </a:lnTo>
                <a:lnTo>
                  <a:pt x="76199" y="249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6531864" y="2740152"/>
            <a:ext cx="76200" cy="280670"/>
          </a:xfrm>
          <a:custGeom>
            <a:avLst/>
            <a:gdLst/>
            <a:ahLst/>
            <a:cxnLst/>
            <a:rect l="l" t="t" r="r" b="b"/>
            <a:pathLst>
              <a:path w="76200" h="280669">
                <a:moveTo>
                  <a:pt x="33527" y="204215"/>
                </a:moveTo>
                <a:lnTo>
                  <a:pt x="0" y="204215"/>
                </a:lnTo>
                <a:lnTo>
                  <a:pt x="39623" y="280415"/>
                </a:lnTo>
                <a:lnTo>
                  <a:pt x="68884" y="219455"/>
                </a:lnTo>
                <a:lnTo>
                  <a:pt x="39623" y="219455"/>
                </a:lnTo>
                <a:lnTo>
                  <a:pt x="33527" y="216407"/>
                </a:lnTo>
                <a:lnTo>
                  <a:pt x="33527" y="204215"/>
                </a:lnTo>
                <a:close/>
              </a:path>
              <a:path w="76200" h="280669">
                <a:moveTo>
                  <a:pt x="36575" y="0"/>
                </a:moveTo>
                <a:lnTo>
                  <a:pt x="33527" y="6095"/>
                </a:lnTo>
                <a:lnTo>
                  <a:pt x="33527" y="216407"/>
                </a:lnTo>
                <a:lnTo>
                  <a:pt x="39623" y="219455"/>
                </a:lnTo>
                <a:lnTo>
                  <a:pt x="42671" y="216407"/>
                </a:lnTo>
                <a:lnTo>
                  <a:pt x="42671" y="6095"/>
                </a:lnTo>
                <a:lnTo>
                  <a:pt x="36575" y="0"/>
                </a:lnTo>
                <a:close/>
              </a:path>
              <a:path w="76200" h="280669">
                <a:moveTo>
                  <a:pt x="76199" y="204215"/>
                </a:moveTo>
                <a:lnTo>
                  <a:pt x="42671" y="204215"/>
                </a:lnTo>
                <a:lnTo>
                  <a:pt x="42671" y="216407"/>
                </a:lnTo>
                <a:lnTo>
                  <a:pt x="39623" y="219455"/>
                </a:lnTo>
                <a:lnTo>
                  <a:pt x="68884" y="219455"/>
                </a:lnTo>
                <a:lnTo>
                  <a:pt x="76199" y="2042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163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61" name="object 16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162" name="object 16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163" name="object 16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43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80948" y="772176"/>
            <a:ext cx="4691380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75435" algn="l"/>
                <a:tab pos="2870200" algn="l"/>
              </a:tabLst>
            </a:pPr>
            <a:r>
              <a:rPr sz="3200" b="1" spc="-3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9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17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3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163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44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07669" y="1795792"/>
            <a:ext cx="6551930" cy="2683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that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in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at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me</a:t>
            </a:r>
            <a:endParaRPr sz="2000">
              <a:latin typeface="Verdana"/>
              <a:cs typeface="Verdana"/>
            </a:endParaRPr>
          </a:p>
          <a:p>
            <a:pPr marL="356870" marR="5080" indent="-344805">
              <a:lnSpc>
                <a:spcPct val="100000"/>
              </a:lnSpc>
              <a:spcBef>
                <a:spcPts val="1055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ll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4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n/b</a:t>
            </a:r>
            <a:r>
              <a:rPr sz="2000" spc="-4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4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uppo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mb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ed</a:t>
            </a:r>
            <a:endParaRPr sz="2000">
              <a:latin typeface="Verdana"/>
              <a:cs typeface="Verdana"/>
            </a:endParaRPr>
          </a:p>
          <a:p>
            <a:pPr marL="356870" marR="53975" indent="-344805">
              <a:lnSpc>
                <a:spcPct val="100000"/>
              </a:lnSpc>
              <a:spcBef>
                <a:spcPts val="1080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ave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unt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of</a:t>
            </a:r>
            <a:r>
              <a:rPr sz="2000" spc="-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in/b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nn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that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in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k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bb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amm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/b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nd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16813" y="1795792"/>
            <a:ext cx="6906895" cy="4177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227329" indent="-344805">
              <a:lnSpc>
                <a:spcPct val="100000"/>
              </a:lnSpc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-d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ne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2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at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mb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2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n/b</a:t>
            </a:r>
            <a:r>
              <a:rPr sz="2000" spc="-4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endParaRPr sz="2000">
              <a:latin typeface="Verdana"/>
              <a:cs typeface="Verdana"/>
            </a:endParaRPr>
          </a:p>
          <a:p>
            <a:pPr marL="356870" marR="552450" indent="-344805" algn="just">
              <a:lnSpc>
                <a:spcPct val="100000"/>
              </a:lnSpc>
              <a:spcBef>
                <a:spcPts val="1055"/>
              </a:spcBef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  </a:t>
            </a:r>
            <a:r>
              <a:rPr sz="2000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2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ff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spc="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z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ph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nd</a:t>
            </a:r>
            <a:r>
              <a:rPr sz="2000" spc="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phs</a:t>
            </a:r>
            <a:endParaRPr sz="2000">
              <a:latin typeface="Verdana"/>
              <a:cs typeface="Verdana"/>
            </a:endParaRPr>
          </a:p>
          <a:p>
            <a:pPr marL="356870" marR="5080" indent="-344805">
              <a:lnSpc>
                <a:spcPct val="100000"/>
              </a:lnSpc>
              <a:spcBef>
                <a:spcPts val="1080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mpa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ting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mu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17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qu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-4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me</a:t>
            </a:r>
            <a:endParaRPr sz="2000">
              <a:latin typeface="Verdana"/>
              <a:cs typeface="Verdana"/>
            </a:endParaRPr>
          </a:p>
          <a:p>
            <a:pPr marL="356870" marR="559435" indent="-344805">
              <a:lnSpc>
                <a:spcPct val="100000"/>
              </a:lnSpc>
              <a:spcBef>
                <a:spcPts val="1080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al</a:t>
            </a:r>
            <a:r>
              <a:rPr sz="2000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ng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4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0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0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3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000</a:t>
            </a:r>
            <a:r>
              <a:rPr sz="20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li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nute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164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45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80948" y="772176"/>
            <a:ext cx="4691380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75435" algn="l"/>
                <a:tab pos="2870200" algn="l"/>
              </a:tabLst>
            </a:pPr>
            <a:r>
              <a:rPr sz="3200" b="1" spc="-3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9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17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3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68939"/>
            <a:ext cx="5076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68756" y="765572"/>
            <a:ext cx="3218815" cy="431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95095" algn="l"/>
              </a:tabLst>
            </a:pPr>
            <a:r>
              <a:rPr sz="3200" b="1" spc="6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9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17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35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164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46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16813" y="1779388"/>
            <a:ext cx="7360284" cy="39578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6870" algn="l"/>
              </a:tabLst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te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rs</a:t>
            </a:r>
            <a:r>
              <a:rPr sz="1800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ti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me</a:t>
            </a:r>
            <a:endParaRPr sz="1800">
              <a:latin typeface="Verdana"/>
              <a:cs typeface="Verdana"/>
            </a:endParaRPr>
          </a:p>
          <a:p>
            <a:pPr marL="356870" marR="5080" indent="-344805">
              <a:lnSpc>
                <a:spcPct val="100000"/>
              </a:lnSpc>
              <a:spcBef>
                <a:spcPts val="985"/>
              </a:spcBef>
              <a:tabLst>
                <a:tab pos="356870" algn="l"/>
              </a:tabLst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800" u="sng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u="sng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1800" u="sng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u="sng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aser</a:t>
            </a:r>
            <a:r>
              <a:rPr sz="1800" u="sng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be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am</a:t>
            </a:r>
            <a:r>
              <a:rPr sz="1800" u="sng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u="sng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rce,</a:t>
            </a:r>
            <a:r>
              <a:rPr sz="1800" u="sng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u="sng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lti</a:t>
            </a:r>
            <a:r>
              <a:rPr sz="1800" u="sng" spc="-5" dirty="0">
                <a:solidFill>
                  <a:srgbClr val="323232"/>
                </a:solidFill>
                <a:latin typeface="Verdana"/>
                <a:cs typeface="Verdana"/>
              </a:rPr>
              <a:t>-</a:t>
            </a:r>
            <a:r>
              <a:rPr sz="1800" u="sng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ide</a:t>
            </a:r>
            <a:r>
              <a:rPr sz="1800" u="sng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8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rr</a:t>
            </a:r>
            <a:r>
              <a:rPr sz="1800" u="sng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r,</a:t>
            </a:r>
            <a:r>
              <a:rPr sz="1800" u="sng" spc="14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u="sng" dirty="0">
                <a:solidFill>
                  <a:srgbClr val="323232"/>
                </a:solidFill>
                <a:latin typeface="Verdana"/>
                <a:cs typeface="Verdana"/>
              </a:rPr>
              <a:t>oto</a:t>
            </a:r>
            <a:r>
              <a:rPr sz="1800" u="sng" spc="-4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800" u="sng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u="sng" spc="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ti</a:t>
            </a:r>
            <a:r>
              <a:rPr sz="1800" u="sng" spc="-2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u="sng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800" u="sng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u="sng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8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dirty="0">
                <a:solidFill>
                  <a:srgbClr val="323232"/>
                </a:solidFill>
                <a:latin typeface="Verdana"/>
                <a:cs typeface="Verdana"/>
              </a:rPr>
              <a:t>to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1800" u="sng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(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ti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1800" spc="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ar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ti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le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1800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oppo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it</a:t>
            </a:r>
            <a:r>
              <a:rPr sz="1800" spc="-3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18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arge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spc="-25" dirty="0">
                <a:solidFill>
                  <a:srgbClr val="323232"/>
                </a:solidFill>
                <a:latin typeface="Verdana"/>
                <a:cs typeface="Verdana"/>
              </a:rPr>
              <a:t>nk)</a:t>
            </a:r>
            <a:endParaRPr sz="1800">
              <a:latin typeface="Verdana"/>
              <a:cs typeface="Verdana"/>
            </a:endParaRPr>
          </a:p>
          <a:p>
            <a:pPr marL="356870" marR="260350" indent="-344805">
              <a:lnSpc>
                <a:spcPct val="100000"/>
              </a:lnSpc>
              <a:spcBef>
                <a:spcPts val="985"/>
              </a:spcBef>
              <a:tabLst>
                <a:tab pos="356870" algn="l"/>
              </a:tabLst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18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u="sng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u="sng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ge,</a:t>
            </a:r>
            <a:r>
              <a:rPr sz="1800" u="sng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aser</a:t>
            </a:r>
            <a:r>
              <a:rPr sz="18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be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am</a:t>
            </a:r>
            <a:r>
              <a:rPr sz="1800" u="sng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u="sng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2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1800" u="sng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se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8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u="sng" spc="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23232"/>
                </a:solidFill>
                <a:latin typeface="Verdana"/>
                <a:cs typeface="Verdana"/>
              </a:rPr>
              <a:t>ele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18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ti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ca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ll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1800" u="sng" spc="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arge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8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u="sng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800" u="sng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1800" u="sng" spc="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u="sng" spc="5" dirty="0">
                <a:solidFill>
                  <a:srgbClr val="323232"/>
                </a:solidFill>
                <a:latin typeface="Verdana"/>
                <a:cs typeface="Verdana"/>
              </a:rPr>
              <a:t>pi</a:t>
            </a:r>
            <a:r>
              <a:rPr sz="18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u="sng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18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lti</a:t>
            </a:r>
            <a:r>
              <a:rPr sz="1800" u="sng" spc="-5" dirty="0">
                <a:solidFill>
                  <a:srgbClr val="323232"/>
                </a:solidFill>
                <a:latin typeface="Verdana"/>
                <a:cs typeface="Verdana"/>
              </a:rPr>
              <a:t>-</a:t>
            </a:r>
            <a:r>
              <a:rPr sz="1800" u="sng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ide</a:t>
            </a:r>
            <a:r>
              <a:rPr sz="1800" u="sng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8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rr</a:t>
            </a:r>
            <a:r>
              <a:rPr sz="1800" u="sng" spc="-25" dirty="0">
                <a:solidFill>
                  <a:srgbClr val="323232"/>
                </a:solidFill>
                <a:latin typeface="Verdana"/>
                <a:cs typeface="Verdana"/>
              </a:rPr>
              <a:t>or</a:t>
            </a:r>
            <a:endParaRPr sz="1800" u="sng">
              <a:latin typeface="Verdana"/>
              <a:cs typeface="Verdana"/>
            </a:endParaRPr>
          </a:p>
          <a:p>
            <a:pPr marL="356870" marR="335280" indent="-344805">
              <a:lnSpc>
                <a:spcPct val="100000"/>
              </a:lnSpc>
              <a:spcBef>
                <a:spcPts val="985"/>
              </a:spcBef>
              <a:tabLst>
                <a:tab pos="356870" algn="l"/>
              </a:tabLst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1800" u="sng" spc="-5" dirty="0">
                <a:solidFill>
                  <a:srgbClr val="323232"/>
                </a:solidFill>
                <a:latin typeface="Verdana"/>
                <a:cs typeface="Verdana"/>
              </a:rPr>
              <a:t>To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1800" u="sng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ti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800" u="sng" spc="-25" dirty="0">
                <a:solidFill>
                  <a:srgbClr val="323232"/>
                </a:solidFill>
                <a:latin typeface="Verdana"/>
                <a:cs typeface="Verdana"/>
              </a:rPr>
              <a:t>k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u="sng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u="sng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1800" u="sng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3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u="sng" spc="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5" dirty="0">
                <a:solidFill>
                  <a:srgbClr val="323232"/>
                </a:solidFill>
                <a:latin typeface="Verdana"/>
                <a:cs typeface="Verdana"/>
              </a:rPr>
              <a:t>pl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aces</a:t>
            </a:r>
            <a:r>
              <a:rPr sz="1800" u="sng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aser</a:t>
            </a:r>
            <a:r>
              <a:rPr sz="1800" u="sng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be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am</a:t>
            </a:r>
            <a:r>
              <a:rPr sz="1800" u="sng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2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as</a:t>
            </a:r>
            <a:r>
              <a:rPr sz="18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arge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8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m’s</a:t>
            </a:r>
            <a:r>
              <a:rPr sz="18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u="sng" spc="-2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u="sng" spc="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1800" u="sng" spc="-5" dirty="0">
                <a:solidFill>
                  <a:srgbClr val="323232"/>
                </a:solidFill>
                <a:latin typeface="Verdana"/>
                <a:cs typeface="Verdana"/>
              </a:rPr>
              <a:t>e.</a:t>
            </a:r>
            <a:endParaRPr sz="1800" u="sng">
              <a:latin typeface="Verdana"/>
              <a:cs typeface="Verdana"/>
            </a:endParaRPr>
          </a:p>
          <a:p>
            <a:pPr marL="356870" marR="26670" indent="-344805">
              <a:lnSpc>
                <a:spcPct val="101099"/>
              </a:lnSpc>
              <a:spcBef>
                <a:spcPts val="935"/>
              </a:spcBef>
              <a:tabLst>
                <a:tab pos="356870" algn="l"/>
              </a:tabLst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1800" u="sng" spc="-5" dirty="0">
                <a:solidFill>
                  <a:srgbClr val="323232"/>
                </a:solidFill>
                <a:latin typeface="Verdana"/>
                <a:cs typeface="Verdana"/>
              </a:rPr>
              <a:t>To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1800" u="sng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u="sng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u="sng" spc="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pe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rma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tl</a:t>
            </a:r>
            <a:r>
              <a:rPr sz="1800" u="sng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18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se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8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u="sng" spc="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per</a:t>
            </a:r>
            <a:r>
              <a:rPr sz="1800" u="sng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it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u="sng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u="sng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8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ress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18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ge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era</a:t>
            </a:r>
            <a:r>
              <a:rPr sz="1800" u="sng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2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u="sng" dirty="0">
                <a:solidFill>
                  <a:srgbClr val="323232"/>
                </a:solidFill>
                <a:latin typeface="Verdana"/>
                <a:cs typeface="Verdana"/>
              </a:rPr>
              <a:t>te</a:t>
            </a:r>
            <a:r>
              <a:rPr sz="18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u="sng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u="sng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u="sng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u="sng" spc="10" dirty="0">
                <a:solidFill>
                  <a:srgbClr val="323232"/>
                </a:solidFill>
                <a:latin typeface="Verdana"/>
                <a:cs typeface="Verdana"/>
              </a:rPr>
              <a:t>tp</a:t>
            </a:r>
            <a:r>
              <a:rPr sz="1800" u="sng" spc="-25" dirty="0">
                <a:solidFill>
                  <a:srgbClr val="323232"/>
                </a:solidFill>
                <a:latin typeface="Verdana"/>
                <a:cs typeface="Verdana"/>
              </a:rPr>
              <a:t>ut</a:t>
            </a:r>
            <a:endParaRPr sz="1800" u="sng">
              <a:latin typeface="Verdana"/>
              <a:cs typeface="Verdana"/>
            </a:endParaRPr>
          </a:p>
          <a:p>
            <a:pPr marL="356870" marR="702945" indent="-344805">
              <a:lnSpc>
                <a:spcPct val="100000"/>
              </a:lnSpc>
              <a:spcBef>
                <a:spcPts val="960"/>
              </a:spcBef>
              <a:tabLst>
                <a:tab pos="356870" algn="l"/>
              </a:tabLst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aser</a:t>
            </a:r>
            <a:r>
              <a:rPr sz="1800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te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rs</a:t>
            </a:r>
            <a:r>
              <a:rPr sz="1800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800" spc="-3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od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ce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ery</a:t>
            </a:r>
            <a:r>
              <a:rPr sz="1800" spc="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ig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q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lit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1800" spc="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tp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spc="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800" spc="-2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ing</a:t>
            </a:r>
            <a:r>
              <a:rPr sz="18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res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ol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1800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1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ra</a:t>
            </a:r>
            <a:r>
              <a:rPr sz="18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18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23232"/>
                </a:solidFill>
                <a:latin typeface="Verdana"/>
                <a:cs typeface="Verdana"/>
              </a:rPr>
              <a:t>60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0</a:t>
            </a:r>
            <a:r>
              <a:rPr sz="18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8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23232"/>
                </a:solidFill>
                <a:latin typeface="Verdana"/>
                <a:cs typeface="Verdana"/>
              </a:rPr>
              <a:t>120</a:t>
            </a:r>
            <a:r>
              <a:rPr sz="1800" spc="-15" dirty="0">
                <a:solidFill>
                  <a:srgbClr val="323232"/>
                </a:solidFill>
                <a:latin typeface="Verdana"/>
                <a:cs typeface="Verdana"/>
              </a:rPr>
              <a:t>0</a:t>
            </a:r>
            <a:r>
              <a:rPr sz="18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23232"/>
                </a:solidFill>
                <a:latin typeface="Verdana"/>
                <a:cs typeface="Verdana"/>
              </a:rPr>
              <a:t>dpi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6137" y="6356046"/>
            <a:ext cx="17056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5" dirty="0">
                <a:solidFill>
                  <a:srgbClr val="4D4D4D"/>
                </a:solidFill>
                <a:latin typeface="Arial"/>
                <a:cs typeface="Arial"/>
              </a:rPr>
              <a:t>(</a:t>
            </a: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Con</a:t>
            </a:r>
            <a:r>
              <a:rPr sz="1200" i="1" dirty="0">
                <a:solidFill>
                  <a:srgbClr val="4D4D4D"/>
                </a:solidFill>
                <a:latin typeface="Arial"/>
                <a:cs typeface="Arial"/>
              </a:rPr>
              <a:t>t</a:t>
            </a:r>
            <a:r>
              <a:rPr sz="1200" i="1" spc="-30" dirty="0">
                <a:solidFill>
                  <a:srgbClr val="4D4D4D"/>
                </a:solidFill>
                <a:latin typeface="Arial"/>
                <a:cs typeface="Arial"/>
              </a:rPr>
              <a:t>i</a:t>
            </a: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nu</a:t>
            </a:r>
            <a:r>
              <a:rPr sz="1200" i="1" spc="-20" dirty="0">
                <a:solidFill>
                  <a:srgbClr val="4D4D4D"/>
                </a:solidFill>
                <a:latin typeface="Arial"/>
                <a:cs typeface="Arial"/>
              </a:rPr>
              <a:t>e</a:t>
            </a:r>
            <a:r>
              <a:rPr sz="1200" i="1" dirty="0">
                <a:solidFill>
                  <a:srgbClr val="4D4D4D"/>
                </a:solidFill>
                <a:latin typeface="Arial"/>
                <a:cs typeface="Arial"/>
              </a:rPr>
              <a:t>d</a:t>
            </a:r>
            <a:r>
              <a:rPr sz="1200" i="1" spc="30" dirty="0">
                <a:solidFill>
                  <a:srgbClr val="4D4D4D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o</a:t>
            </a:r>
            <a:r>
              <a:rPr sz="1200" i="1" dirty="0">
                <a:solidFill>
                  <a:srgbClr val="4D4D4D"/>
                </a:solidFill>
                <a:latin typeface="Arial"/>
                <a:cs typeface="Arial"/>
              </a:rPr>
              <a:t>n</a:t>
            </a:r>
            <a:r>
              <a:rPr sz="1200" i="1" spc="10" dirty="0">
                <a:solidFill>
                  <a:srgbClr val="4D4D4D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ne</a:t>
            </a:r>
            <a:r>
              <a:rPr sz="1200" i="1" spc="-25" dirty="0">
                <a:solidFill>
                  <a:srgbClr val="4D4D4D"/>
                </a:solidFill>
                <a:latin typeface="Arial"/>
                <a:cs typeface="Arial"/>
              </a:rPr>
              <a:t>x</a:t>
            </a: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t</a:t>
            </a:r>
            <a:r>
              <a:rPr sz="1200" i="1" spc="30" dirty="0">
                <a:solidFill>
                  <a:srgbClr val="4D4D4D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4D4D4D"/>
                </a:solidFill>
                <a:latin typeface="Arial"/>
                <a:cs typeface="Arial"/>
              </a:rPr>
              <a:t>s</a:t>
            </a: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l</a:t>
            </a:r>
            <a:r>
              <a:rPr sz="1200" i="1" spc="-30" dirty="0">
                <a:solidFill>
                  <a:srgbClr val="4D4D4D"/>
                </a:solidFill>
                <a:latin typeface="Arial"/>
                <a:cs typeface="Arial"/>
              </a:rPr>
              <a:t>i</a:t>
            </a: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de)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68939"/>
            <a:ext cx="5076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6044" y="1501279"/>
            <a:ext cx="7917180" cy="36420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i="1" dirty="0">
                <a:solidFill>
                  <a:srgbClr val="4D4D4D"/>
                </a:solidFill>
                <a:latin typeface="Arial"/>
                <a:cs typeface="Arial"/>
              </a:rPr>
              <a:t>(</a:t>
            </a:r>
            <a:r>
              <a:rPr sz="1000" i="1" spc="-16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000" i="1" spc="-35" dirty="0">
                <a:solidFill>
                  <a:srgbClr val="4D4D4D"/>
                </a:solidFill>
                <a:latin typeface="Arial"/>
                <a:cs typeface="Arial"/>
              </a:rPr>
              <a:t>C</a:t>
            </a:r>
            <a:r>
              <a:rPr sz="1000" i="1" spc="40" dirty="0">
                <a:solidFill>
                  <a:srgbClr val="4D4D4D"/>
                </a:solidFill>
                <a:latin typeface="Arial"/>
                <a:cs typeface="Arial"/>
              </a:rPr>
              <a:t>o</a:t>
            </a:r>
            <a:r>
              <a:rPr sz="1000" i="1" spc="85" dirty="0">
                <a:solidFill>
                  <a:srgbClr val="4D4D4D"/>
                </a:solidFill>
                <a:latin typeface="Arial"/>
                <a:cs typeface="Arial"/>
              </a:rPr>
              <a:t>n</a:t>
            </a:r>
            <a:r>
              <a:rPr sz="1000" i="1" spc="125" dirty="0">
                <a:solidFill>
                  <a:srgbClr val="4D4D4D"/>
                </a:solidFill>
                <a:latin typeface="Arial"/>
                <a:cs typeface="Arial"/>
              </a:rPr>
              <a:t>t</a:t>
            </a:r>
            <a:r>
              <a:rPr sz="1000" i="1" spc="60" dirty="0">
                <a:solidFill>
                  <a:srgbClr val="4D4D4D"/>
                </a:solidFill>
                <a:latin typeface="Arial"/>
                <a:cs typeface="Arial"/>
              </a:rPr>
              <a:t>in</a:t>
            </a:r>
            <a:r>
              <a:rPr sz="1000" i="1" spc="85" dirty="0">
                <a:solidFill>
                  <a:srgbClr val="4D4D4D"/>
                </a:solidFill>
                <a:latin typeface="Arial"/>
                <a:cs typeface="Arial"/>
              </a:rPr>
              <a:t>u</a:t>
            </a:r>
            <a:r>
              <a:rPr sz="1000" i="1" spc="40" dirty="0">
                <a:solidFill>
                  <a:srgbClr val="4D4D4D"/>
                </a:solidFill>
                <a:latin typeface="Arial"/>
                <a:cs typeface="Arial"/>
              </a:rPr>
              <a:t>e</a:t>
            </a:r>
            <a:r>
              <a:rPr sz="1000" i="1" dirty="0">
                <a:solidFill>
                  <a:srgbClr val="4D4D4D"/>
                </a:solidFill>
                <a:latin typeface="Arial"/>
                <a:cs typeface="Arial"/>
              </a:rPr>
              <a:t>d</a:t>
            </a:r>
            <a:r>
              <a:rPr sz="1000" i="1" spc="125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000" i="1" spc="75" dirty="0">
                <a:solidFill>
                  <a:srgbClr val="4D4D4D"/>
                </a:solidFill>
                <a:latin typeface="Arial"/>
                <a:cs typeface="Arial"/>
              </a:rPr>
              <a:t>f</a:t>
            </a:r>
            <a:r>
              <a:rPr sz="1000" i="1" spc="90" dirty="0">
                <a:solidFill>
                  <a:srgbClr val="4D4D4D"/>
                </a:solidFill>
                <a:latin typeface="Arial"/>
                <a:cs typeface="Arial"/>
              </a:rPr>
              <a:t>r</a:t>
            </a:r>
            <a:r>
              <a:rPr sz="1000" i="1" spc="35" dirty="0">
                <a:solidFill>
                  <a:srgbClr val="4D4D4D"/>
                </a:solidFill>
                <a:latin typeface="Arial"/>
                <a:cs typeface="Arial"/>
              </a:rPr>
              <a:t>o</a:t>
            </a:r>
            <a:r>
              <a:rPr sz="1000" i="1" dirty="0">
                <a:solidFill>
                  <a:srgbClr val="4D4D4D"/>
                </a:solidFill>
                <a:latin typeface="Arial"/>
                <a:cs typeface="Arial"/>
              </a:rPr>
              <a:t>m </a:t>
            </a:r>
            <a:r>
              <a:rPr sz="1000" i="1" spc="-55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000" i="1" spc="65" dirty="0">
                <a:solidFill>
                  <a:srgbClr val="4D4D4D"/>
                </a:solidFill>
                <a:latin typeface="Arial"/>
                <a:cs typeface="Arial"/>
              </a:rPr>
              <a:t>p</a:t>
            </a:r>
            <a:r>
              <a:rPr sz="1000" i="1" spc="90" dirty="0">
                <a:solidFill>
                  <a:srgbClr val="4D4D4D"/>
                </a:solidFill>
                <a:latin typeface="Arial"/>
                <a:cs typeface="Arial"/>
              </a:rPr>
              <a:t>r</a:t>
            </a:r>
            <a:r>
              <a:rPr sz="1000" i="1" spc="15" dirty="0">
                <a:solidFill>
                  <a:srgbClr val="4D4D4D"/>
                </a:solidFill>
                <a:latin typeface="Arial"/>
                <a:cs typeface="Arial"/>
              </a:rPr>
              <a:t>e</a:t>
            </a:r>
            <a:r>
              <a:rPr sz="1000" i="1" spc="90" dirty="0">
                <a:solidFill>
                  <a:srgbClr val="4D4D4D"/>
                </a:solidFill>
                <a:latin typeface="Arial"/>
                <a:cs typeface="Arial"/>
              </a:rPr>
              <a:t>v</a:t>
            </a:r>
            <a:r>
              <a:rPr sz="1000" i="1" spc="60" dirty="0">
                <a:solidFill>
                  <a:srgbClr val="4D4D4D"/>
                </a:solidFill>
                <a:latin typeface="Arial"/>
                <a:cs typeface="Arial"/>
              </a:rPr>
              <a:t>i</a:t>
            </a:r>
            <a:r>
              <a:rPr sz="1000" i="1" spc="35" dirty="0">
                <a:solidFill>
                  <a:srgbClr val="4D4D4D"/>
                </a:solidFill>
                <a:latin typeface="Arial"/>
                <a:cs typeface="Arial"/>
              </a:rPr>
              <a:t>o</a:t>
            </a:r>
            <a:r>
              <a:rPr sz="1000" i="1" spc="85" dirty="0">
                <a:solidFill>
                  <a:srgbClr val="4D4D4D"/>
                </a:solidFill>
                <a:latin typeface="Arial"/>
                <a:cs typeface="Arial"/>
              </a:rPr>
              <a:t>u</a:t>
            </a:r>
            <a:r>
              <a:rPr sz="1000" i="1" dirty="0">
                <a:solidFill>
                  <a:srgbClr val="4D4D4D"/>
                </a:solidFill>
                <a:latin typeface="Arial"/>
                <a:cs typeface="Arial"/>
              </a:rPr>
              <a:t>s</a:t>
            </a:r>
            <a:r>
              <a:rPr sz="1000" i="1" spc="8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4D4D4D"/>
                </a:solidFill>
                <a:latin typeface="Arial"/>
                <a:cs typeface="Arial"/>
              </a:rPr>
              <a:t>s</a:t>
            </a:r>
            <a:r>
              <a:rPr sz="1000" i="1" spc="60" dirty="0">
                <a:solidFill>
                  <a:srgbClr val="4D4D4D"/>
                </a:solidFill>
                <a:latin typeface="Arial"/>
                <a:cs typeface="Arial"/>
              </a:rPr>
              <a:t>li</a:t>
            </a:r>
            <a:r>
              <a:rPr sz="1000" i="1" spc="65" dirty="0">
                <a:solidFill>
                  <a:srgbClr val="4D4D4D"/>
                </a:solidFill>
                <a:latin typeface="Arial"/>
                <a:cs typeface="Arial"/>
              </a:rPr>
              <a:t>d</a:t>
            </a:r>
            <a:r>
              <a:rPr sz="1000" i="1" spc="40" dirty="0">
                <a:solidFill>
                  <a:srgbClr val="4D4D4D"/>
                </a:solidFill>
                <a:latin typeface="Arial"/>
                <a:cs typeface="Arial"/>
              </a:rPr>
              <a:t>e</a:t>
            </a:r>
            <a:r>
              <a:rPr sz="1000" i="1" spc="75" dirty="0">
                <a:solidFill>
                  <a:srgbClr val="4D4D4D"/>
                </a:solidFill>
                <a:latin typeface="Arial"/>
                <a:cs typeface="Arial"/>
              </a:rPr>
              <a:t>..</a:t>
            </a:r>
            <a:r>
              <a:rPr sz="1000" i="1" dirty="0">
                <a:solidFill>
                  <a:srgbClr val="4D4D4D"/>
                </a:solidFill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00">
              <a:latin typeface="Times New Roman"/>
              <a:cs typeface="Times New Roman"/>
            </a:endParaRPr>
          </a:p>
          <a:p>
            <a:pPr marL="1173480" marR="93345" indent="-344805">
              <a:lnSpc>
                <a:spcPct val="100000"/>
              </a:lnSpc>
              <a:tabLst>
                <a:tab pos="117348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4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ff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ze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phs</a:t>
            </a:r>
            <a:endParaRPr sz="2000">
              <a:latin typeface="Verdana"/>
              <a:cs typeface="Verdana"/>
            </a:endParaRPr>
          </a:p>
          <a:p>
            <a:pPr marL="829310">
              <a:lnSpc>
                <a:spcPct val="100000"/>
              </a:lnSpc>
              <a:spcBef>
                <a:spcPts val="1080"/>
              </a:spcBef>
              <a:tabLst>
                <a:tab pos="117348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n-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mpa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ers</a:t>
            </a:r>
            <a:endParaRPr sz="2000">
              <a:latin typeface="Verdana"/>
              <a:cs typeface="Verdana"/>
            </a:endParaRPr>
          </a:p>
          <a:p>
            <a:pPr marL="1173480" marR="95250" indent="-344805">
              <a:lnSpc>
                <a:spcPct val="100000"/>
              </a:lnSpc>
              <a:spcBef>
                <a:spcPts val="1055"/>
              </a:spcBef>
              <a:tabLst>
                <a:tab pos="117348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hr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but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ser</a:t>
            </a:r>
            <a:r>
              <a:rPr sz="2000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le</a:t>
            </a:r>
            <a:endParaRPr sz="2000">
              <a:latin typeface="Verdana"/>
              <a:cs typeface="Verdana"/>
            </a:endParaRPr>
          </a:p>
          <a:p>
            <a:pPr marL="1173480" marR="5080" indent="-344805" algn="just">
              <a:lnSpc>
                <a:spcPct val="100000"/>
              </a:lnSpc>
              <a:spcBef>
                <a:spcPts val="1080"/>
              </a:spcBef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  </a:t>
            </a:r>
            <a:r>
              <a:rPr sz="2000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u="sng" spc="2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4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1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2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.</a:t>
            </a:r>
            <a:r>
              <a:rPr sz="2000" u="sng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gh-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500</a:t>
            </a:r>
            <a:r>
              <a:rPr sz="2000" u="sng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100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0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te</a:t>
            </a:r>
            <a:endParaRPr sz="2000" u="sng">
              <a:latin typeface="Verdana"/>
              <a:cs typeface="Verdana"/>
            </a:endParaRPr>
          </a:p>
          <a:p>
            <a:pPr marL="829310">
              <a:lnSpc>
                <a:spcPct val="100000"/>
              </a:lnSpc>
              <a:spcBef>
                <a:spcPts val="1080"/>
              </a:spcBef>
              <a:tabLst>
                <a:tab pos="117348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x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ve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ers</a:t>
            </a:r>
            <a:endParaRPr sz="2000" u="sng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165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47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68756" y="778272"/>
            <a:ext cx="3218815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95095" algn="l"/>
              </a:tabLst>
            </a:pPr>
            <a:r>
              <a:rPr sz="3200" b="1" spc="6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9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17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35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70503" y="2069592"/>
            <a:ext cx="2813685" cy="3206750"/>
          </a:xfrm>
          <a:custGeom>
            <a:avLst/>
            <a:gdLst/>
            <a:ahLst/>
            <a:cxnLst/>
            <a:rect l="l" t="t" r="r" b="b"/>
            <a:pathLst>
              <a:path w="2813685" h="3206750">
                <a:moveTo>
                  <a:pt x="1881538" y="2959607"/>
                </a:moveTo>
                <a:lnTo>
                  <a:pt x="1030223" y="2959607"/>
                </a:lnTo>
                <a:lnTo>
                  <a:pt x="1328927" y="3191255"/>
                </a:lnTo>
                <a:lnTo>
                  <a:pt x="1353311" y="3203447"/>
                </a:lnTo>
                <a:lnTo>
                  <a:pt x="1365503" y="3206495"/>
                </a:lnTo>
                <a:lnTo>
                  <a:pt x="1377695" y="3206495"/>
                </a:lnTo>
                <a:lnTo>
                  <a:pt x="1402079" y="3200399"/>
                </a:lnTo>
                <a:lnTo>
                  <a:pt x="1417319" y="3197351"/>
                </a:lnTo>
                <a:lnTo>
                  <a:pt x="1429511" y="3191255"/>
                </a:lnTo>
                <a:lnTo>
                  <a:pt x="1881538" y="2959607"/>
                </a:lnTo>
                <a:close/>
              </a:path>
              <a:path w="2813685" h="3206750">
                <a:moveTo>
                  <a:pt x="1655063" y="0"/>
                </a:moveTo>
                <a:lnTo>
                  <a:pt x="338327" y="277367"/>
                </a:lnTo>
                <a:lnTo>
                  <a:pt x="256031" y="326135"/>
                </a:lnTo>
                <a:lnTo>
                  <a:pt x="118871" y="359663"/>
                </a:lnTo>
                <a:lnTo>
                  <a:pt x="0" y="883919"/>
                </a:lnTo>
                <a:lnTo>
                  <a:pt x="18287" y="999743"/>
                </a:lnTo>
                <a:lnTo>
                  <a:pt x="18287" y="1121663"/>
                </a:lnTo>
                <a:lnTo>
                  <a:pt x="341375" y="2621279"/>
                </a:lnTo>
                <a:lnTo>
                  <a:pt x="829055" y="3023615"/>
                </a:lnTo>
                <a:lnTo>
                  <a:pt x="1030223" y="2959607"/>
                </a:lnTo>
                <a:lnTo>
                  <a:pt x="1881538" y="2959607"/>
                </a:lnTo>
                <a:lnTo>
                  <a:pt x="2529839" y="2627375"/>
                </a:lnTo>
                <a:lnTo>
                  <a:pt x="2557271" y="2542031"/>
                </a:lnTo>
                <a:lnTo>
                  <a:pt x="2563367" y="2462783"/>
                </a:lnTo>
                <a:lnTo>
                  <a:pt x="2746247" y="2362199"/>
                </a:lnTo>
                <a:lnTo>
                  <a:pt x="2764535" y="2270759"/>
                </a:lnTo>
                <a:lnTo>
                  <a:pt x="2813303" y="2249423"/>
                </a:lnTo>
                <a:lnTo>
                  <a:pt x="2813303" y="1661159"/>
                </a:lnTo>
                <a:lnTo>
                  <a:pt x="2761487" y="1606295"/>
                </a:lnTo>
                <a:lnTo>
                  <a:pt x="2810255" y="1588007"/>
                </a:lnTo>
                <a:lnTo>
                  <a:pt x="2810255" y="539495"/>
                </a:lnTo>
                <a:lnTo>
                  <a:pt x="2484119" y="417575"/>
                </a:lnTo>
                <a:lnTo>
                  <a:pt x="2484119" y="316991"/>
                </a:lnTo>
                <a:lnTo>
                  <a:pt x="1655063" y="0"/>
                </a:lnTo>
                <a:close/>
              </a:path>
            </a:pathLst>
          </a:custGeom>
          <a:solidFill>
            <a:srgbClr val="F3E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70503" y="2432304"/>
            <a:ext cx="121920" cy="530860"/>
          </a:xfrm>
          <a:custGeom>
            <a:avLst/>
            <a:gdLst/>
            <a:ahLst/>
            <a:cxnLst/>
            <a:rect l="l" t="t" r="r" b="b"/>
            <a:pathLst>
              <a:path w="121920" h="530860">
                <a:moveTo>
                  <a:pt x="0" y="524255"/>
                </a:moveTo>
                <a:lnTo>
                  <a:pt x="0" y="527303"/>
                </a:lnTo>
                <a:lnTo>
                  <a:pt x="3047" y="527303"/>
                </a:lnTo>
                <a:lnTo>
                  <a:pt x="3047" y="530351"/>
                </a:lnTo>
                <a:lnTo>
                  <a:pt x="6095" y="527303"/>
                </a:lnTo>
                <a:lnTo>
                  <a:pt x="0" y="524255"/>
                </a:lnTo>
                <a:close/>
              </a:path>
              <a:path w="121920" h="530860">
                <a:moveTo>
                  <a:pt x="115823" y="0"/>
                </a:moveTo>
                <a:lnTo>
                  <a:pt x="0" y="524255"/>
                </a:lnTo>
                <a:lnTo>
                  <a:pt x="6095" y="527303"/>
                </a:lnTo>
                <a:lnTo>
                  <a:pt x="121919" y="3047"/>
                </a:lnTo>
                <a:lnTo>
                  <a:pt x="115823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70503" y="2953512"/>
            <a:ext cx="21590" cy="119380"/>
          </a:xfrm>
          <a:custGeom>
            <a:avLst/>
            <a:gdLst/>
            <a:ahLst/>
            <a:cxnLst/>
            <a:rect l="l" t="t" r="r" b="b"/>
            <a:pathLst>
              <a:path w="21589" h="119380">
                <a:moveTo>
                  <a:pt x="6095" y="0"/>
                </a:moveTo>
                <a:lnTo>
                  <a:pt x="0" y="0"/>
                </a:lnTo>
                <a:lnTo>
                  <a:pt x="18287" y="115823"/>
                </a:lnTo>
                <a:lnTo>
                  <a:pt x="18287" y="118871"/>
                </a:lnTo>
                <a:lnTo>
                  <a:pt x="21335" y="118871"/>
                </a:lnTo>
                <a:lnTo>
                  <a:pt x="21335" y="115823"/>
                </a:lnTo>
                <a:lnTo>
                  <a:pt x="6095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90315" y="3069336"/>
            <a:ext cx="0" cy="128270"/>
          </a:xfrm>
          <a:custGeom>
            <a:avLst/>
            <a:gdLst/>
            <a:ahLst/>
            <a:cxnLst/>
            <a:rect l="l" t="t" r="r" b="b"/>
            <a:pathLst>
              <a:path h="128269">
                <a:moveTo>
                  <a:pt x="0" y="0"/>
                </a:moveTo>
                <a:lnTo>
                  <a:pt x="0" y="128015"/>
                </a:lnTo>
              </a:path>
            </a:pathLst>
          </a:custGeom>
          <a:ln w="4317">
            <a:solidFill>
              <a:srgbClr val="1F1A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88791" y="3191256"/>
            <a:ext cx="326390" cy="1506220"/>
          </a:xfrm>
          <a:custGeom>
            <a:avLst/>
            <a:gdLst/>
            <a:ahLst/>
            <a:cxnLst/>
            <a:rect l="l" t="t" r="r" b="b"/>
            <a:pathLst>
              <a:path w="326389" h="1506220">
                <a:moveTo>
                  <a:pt x="3047" y="0"/>
                </a:moveTo>
                <a:lnTo>
                  <a:pt x="0" y="3047"/>
                </a:lnTo>
                <a:lnTo>
                  <a:pt x="323087" y="1502663"/>
                </a:lnTo>
                <a:lnTo>
                  <a:pt x="323087" y="1505711"/>
                </a:lnTo>
                <a:lnTo>
                  <a:pt x="326135" y="1499615"/>
                </a:lnTo>
                <a:lnTo>
                  <a:pt x="3047" y="0"/>
                </a:lnTo>
                <a:close/>
              </a:path>
              <a:path w="326389" h="1506220">
                <a:moveTo>
                  <a:pt x="326135" y="1499615"/>
                </a:moveTo>
                <a:lnTo>
                  <a:pt x="323087" y="1505711"/>
                </a:lnTo>
                <a:lnTo>
                  <a:pt x="326135" y="1505711"/>
                </a:lnTo>
                <a:lnTo>
                  <a:pt x="326135" y="1499615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11879" y="4690872"/>
            <a:ext cx="490855" cy="402590"/>
          </a:xfrm>
          <a:custGeom>
            <a:avLst/>
            <a:gdLst/>
            <a:ahLst/>
            <a:cxnLst/>
            <a:rect l="l" t="t" r="r" b="b"/>
            <a:pathLst>
              <a:path w="490854" h="402589">
                <a:moveTo>
                  <a:pt x="0" y="0"/>
                </a:moveTo>
                <a:lnTo>
                  <a:pt x="0" y="6095"/>
                </a:lnTo>
                <a:lnTo>
                  <a:pt x="487679" y="402335"/>
                </a:lnTo>
                <a:lnTo>
                  <a:pt x="490727" y="396239"/>
                </a:lnTo>
                <a:lnTo>
                  <a:pt x="0" y="0"/>
                </a:lnTo>
                <a:close/>
              </a:path>
              <a:path w="490854" h="402589">
                <a:moveTo>
                  <a:pt x="490727" y="396239"/>
                </a:moveTo>
                <a:lnTo>
                  <a:pt x="487679" y="402335"/>
                </a:lnTo>
                <a:lnTo>
                  <a:pt x="490727" y="402335"/>
                </a:lnTo>
                <a:lnTo>
                  <a:pt x="490727" y="396239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02607" y="5023104"/>
            <a:ext cx="201295" cy="70485"/>
          </a:xfrm>
          <a:custGeom>
            <a:avLst/>
            <a:gdLst/>
            <a:ahLst/>
            <a:cxnLst/>
            <a:rect l="l" t="t" r="r" b="b"/>
            <a:pathLst>
              <a:path w="201295" h="70485">
                <a:moveTo>
                  <a:pt x="198119" y="0"/>
                </a:moveTo>
                <a:lnTo>
                  <a:pt x="0" y="60959"/>
                </a:lnTo>
                <a:lnTo>
                  <a:pt x="0" y="70103"/>
                </a:lnTo>
                <a:lnTo>
                  <a:pt x="198119" y="9143"/>
                </a:lnTo>
                <a:lnTo>
                  <a:pt x="198119" y="0"/>
                </a:lnTo>
                <a:close/>
              </a:path>
              <a:path w="201295" h="70485">
                <a:moveTo>
                  <a:pt x="198119" y="0"/>
                </a:moveTo>
                <a:lnTo>
                  <a:pt x="198119" y="9143"/>
                </a:lnTo>
                <a:lnTo>
                  <a:pt x="201167" y="6095"/>
                </a:lnTo>
                <a:lnTo>
                  <a:pt x="201167" y="3047"/>
                </a:lnTo>
                <a:lnTo>
                  <a:pt x="198119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00727" y="5023104"/>
            <a:ext cx="302260" cy="241300"/>
          </a:xfrm>
          <a:custGeom>
            <a:avLst/>
            <a:gdLst/>
            <a:ahLst/>
            <a:cxnLst/>
            <a:rect l="l" t="t" r="r" b="b"/>
            <a:pathLst>
              <a:path w="302260" h="241300">
                <a:moveTo>
                  <a:pt x="0" y="0"/>
                </a:moveTo>
                <a:lnTo>
                  <a:pt x="0" y="9143"/>
                </a:lnTo>
                <a:lnTo>
                  <a:pt x="298703" y="240791"/>
                </a:lnTo>
                <a:lnTo>
                  <a:pt x="301751" y="231647"/>
                </a:lnTo>
                <a:lnTo>
                  <a:pt x="0" y="0"/>
                </a:lnTo>
                <a:close/>
              </a:path>
              <a:path w="302260" h="241300">
                <a:moveTo>
                  <a:pt x="301751" y="231647"/>
                </a:moveTo>
                <a:lnTo>
                  <a:pt x="298703" y="240791"/>
                </a:lnTo>
                <a:lnTo>
                  <a:pt x="301751" y="240791"/>
                </a:lnTo>
                <a:lnTo>
                  <a:pt x="301751" y="231647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99432" y="5254752"/>
            <a:ext cx="104139" cy="21590"/>
          </a:xfrm>
          <a:custGeom>
            <a:avLst/>
            <a:gdLst/>
            <a:ahLst/>
            <a:cxnLst/>
            <a:rect l="l" t="t" r="r" b="b"/>
            <a:pathLst>
              <a:path w="104139" h="21589">
                <a:moveTo>
                  <a:pt x="0" y="0"/>
                </a:moveTo>
                <a:lnTo>
                  <a:pt x="0" y="9143"/>
                </a:lnTo>
                <a:lnTo>
                  <a:pt x="12191" y="15239"/>
                </a:lnTo>
                <a:lnTo>
                  <a:pt x="36575" y="21335"/>
                </a:lnTo>
                <a:lnTo>
                  <a:pt x="60959" y="21335"/>
                </a:lnTo>
                <a:lnTo>
                  <a:pt x="73151" y="18287"/>
                </a:lnTo>
                <a:lnTo>
                  <a:pt x="88391" y="15239"/>
                </a:lnTo>
                <a:lnTo>
                  <a:pt x="36575" y="15239"/>
                </a:lnTo>
                <a:lnTo>
                  <a:pt x="12191" y="9143"/>
                </a:lnTo>
                <a:lnTo>
                  <a:pt x="0" y="0"/>
                </a:lnTo>
                <a:close/>
              </a:path>
              <a:path w="104139" h="21589">
                <a:moveTo>
                  <a:pt x="100583" y="0"/>
                </a:moveTo>
                <a:lnTo>
                  <a:pt x="85343" y="6095"/>
                </a:lnTo>
                <a:lnTo>
                  <a:pt x="73151" y="12191"/>
                </a:lnTo>
                <a:lnTo>
                  <a:pt x="60959" y="15239"/>
                </a:lnTo>
                <a:lnTo>
                  <a:pt x="88391" y="15239"/>
                </a:lnTo>
                <a:lnTo>
                  <a:pt x="100583" y="9143"/>
                </a:lnTo>
                <a:lnTo>
                  <a:pt x="100583" y="6095"/>
                </a:lnTo>
                <a:lnTo>
                  <a:pt x="103631" y="6095"/>
                </a:lnTo>
                <a:lnTo>
                  <a:pt x="103631" y="3047"/>
                </a:lnTo>
                <a:lnTo>
                  <a:pt x="100583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03063" y="4696967"/>
            <a:ext cx="1100455" cy="567055"/>
          </a:xfrm>
          <a:custGeom>
            <a:avLst/>
            <a:gdLst/>
            <a:ahLst/>
            <a:cxnLst/>
            <a:rect l="l" t="t" r="r" b="b"/>
            <a:pathLst>
              <a:path w="1100454" h="567054">
                <a:moveTo>
                  <a:pt x="1097279" y="0"/>
                </a:moveTo>
                <a:lnTo>
                  <a:pt x="0" y="557783"/>
                </a:lnTo>
                <a:lnTo>
                  <a:pt x="0" y="566927"/>
                </a:lnTo>
                <a:lnTo>
                  <a:pt x="1097279" y="6095"/>
                </a:lnTo>
                <a:lnTo>
                  <a:pt x="1100327" y="3047"/>
                </a:lnTo>
                <a:lnTo>
                  <a:pt x="1097279" y="0"/>
                </a:lnTo>
                <a:close/>
              </a:path>
              <a:path w="1100454" h="567054">
                <a:moveTo>
                  <a:pt x="1100327" y="0"/>
                </a:moveTo>
                <a:lnTo>
                  <a:pt x="1097279" y="0"/>
                </a:lnTo>
                <a:lnTo>
                  <a:pt x="1100327" y="3047"/>
                </a:lnTo>
                <a:lnTo>
                  <a:pt x="1100327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97295" y="4611623"/>
            <a:ext cx="30480" cy="85725"/>
          </a:xfrm>
          <a:custGeom>
            <a:avLst/>
            <a:gdLst/>
            <a:ahLst/>
            <a:cxnLst/>
            <a:rect l="l" t="t" r="r" b="b"/>
            <a:pathLst>
              <a:path w="30479" h="85725">
                <a:moveTo>
                  <a:pt x="30479" y="0"/>
                </a:moveTo>
                <a:lnTo>
                  <a:pt x="0" y="82295"/>
                </a:lnTo>
                <a:lnTo>
                  <a:pt x="6095" y="85343"/>
                </a:lnTo>
                <a:lnTo>
                  <a:pt x="30479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24727" y="4526279"/>
            <a:ext cx="12700" cy="88900"/>
          </a:xfrm>
          <a:custGeom>
            <a:avLst/>
            <a:gdLst/>
            <a:ahLst/>
            <a:cxnLst/>
            <a:rect l="l" t="t" r="r" b="b"/>
            <a:pathLst>
              <a:path w="12700" h="88900">
                <a:moveTo>
                  <a:pt x="9143" y="0"/>
                </a:moveTo>
                <a:lnTo>
                  <a:pt x="9143" y="3047"/>
                </a:lnTo>
                <a:lnTo>
                  <a:pt x="0" y="88391"/>
                </a:lnTo>
                <a:lnTo>
                  <a:pt x="3047" y="88391"/>
                </a:lnTo>
                <a:lnTo>
                  <a:pt x="12191" y="6095"/>
                </a:lnTo>
                <a:lnTo>
                  <a:pt x="9143" y="0"/>
                </a:lnTo>
                <a:close/>
              </a:path>
              <a:path w="12700" h="88900">
                <a:moveTo>
                  <a:pt x="12191" y="0"/>
                </a:moveTo>
                <a:lnTo>
                  <a:pt x="9143" y="0"/>
                </a:lnTo>
                <a:lnTo>
                  <a:pt x="12191" y="6095"/>
                </a:lnTo>
                <a:lnTo>
                  <a:pt x="12191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36919" y="4428744"/>
            <a:ext cx="186055" cy="109855"/>
          </a:xfrm>
          <a:custGeom>
            <a:avLst/>
            <a:gdLst/>
            <a:ahLst/>
            <a:cxnLst/>
            <a:rect l="l" t="t" r="r" b="b"/>
            <a:pathLst>
              <a:path w="186054" h="109854">
                <a:moveTo>
                  <a:pt x="182879" y="0"/>
                </a:moveTo>
                <a:lnTo>
                  <a:pt x="0" y="100583"/>
                </a:lnTo>
                <a:lnTo>
                  <a:pt x="0" y="109727"/>
                </a:lnTo>
                <a:lnTo>
                  <a:pt x="182879" y="6095"/>
                </a:lnTo>
                <a:lnTo>
                  <a:pt x="185927" y="3047"/>
                </a:lnTo>
                <a:lnTo>
                  <a:pt x="182879" y="0"/>
                </a:lnTo>
                <a:close/>
              </a:path>
              <a:path w="186054" h="109854">
                <a:moveTo>
                  <a:pt x="185927" y="0"/>
                </a:moveTo>
                <a:lnTo>
                  <a:pt x="182879" y="0"/>
                </a:lnTo>
                <a:lnTo>
                  <a:pt x="185927" y="3047"/>
                </a:lnTo>
                <a:lnTo>
                  <a:pt x="185927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16751" y="4334255"/>
            <a:ext cx="21590" cy="100965"/>
          </a:xfrm>
          <a:custGeom>
            <a:avLst/>
            <a:gdLst/>
            <a:ahLst/>
            <a:cxnLst/>
            <a:rect l="l" t="t" r="r" b="b"/>
            <a:pathLst>
              <a:path w="21589" h="100964">
                <a:moveTo>
                  <a:pt x="18287" y="0"/>
                </a:moveTo>
                <a:lnTo>
                  <a:pt x="18287" y="3047"/>
                </a:lnTo>
                <a:lnTo>
                  <a:pt x="0" y="97535"/>
                </a:lnTo>
                <a:lnTo>
                  <a:pt x="6095" y="100583"/>
                </a:lnTo>
                <a:lnTo>
                  <a:pt x="21335" y="6095"/>
                </a:lnTo>
                <a:lnTo>
                  <a:pt x="18287" y="0"/>
                </a:lnTo>
                <a:close/>
              </a:path>
              <a:path w="21589" h="100964">
                <a:moveTo>
                  <a:pt x="21335" y="0"/>
                </a:moveTo>
                <a:lnTo>
                  <a:pt x="18287" y="0"/>
                </a:lnTo>
                <a:lnTo>
                  <a:pt x="21335" y="6095"/>
                </a:lnTo>
                <a:lnTo>
                  <a:pt x="21335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35039" y="4312920"/>
            <a:ext cx="52069" cy="27940"/>
          </a:xfrm>
          <a:custGeom>
            <a:avLst/>
            <a:gdLst/>
            <a:ahLst/>
            <a:cxnLst/>
            <a:rect l="l" t="t" r="r" b="b"/>
            <a:pathLst>
              <a:path w="52070" h="27939">
                <a:moveTo>
                  <a:pt x="48767" y="0"/>
                </a:moveTo>
                <a:lnTo>
                  <a:pt x="0" y="21335"/>
                </a:lnTo>
                <a:lnTo>
                  <a:pt x="0" y="27431"/>
                </a:lnTo>
                <a:lnTo>
                  <a:pt x="48767" y="9143"/>
                </a:lnTo>
                <a:lnTo>
                  <a:pt x="51815" y="6095"/>
                </a:lnTo>
                <a:lnTo>
                  <a:pt x="48767" y="0"/>
                </a:lnTo>
                <a:close/>
              </a:path>
              <a:path w="52070" h="27939">
                <a:moveTo>
                  <a:pt x="51815" y="6095"/>
                </a:moveTo>
                <a:lnTo>
                  <a:pt x="48767" y="9143"/>
                </a:lnTo>
                <a:lnTo>
                  <a:pt x="51815" y="9143"/>
                </a:lnTo>
                <a:lnTo>
                  <a:pt x="51815" y="6095"/>
                </a:lnTo>
                <a:close/>
              </a:path>
              <a:path w="52070" h="27939">
                <a:moveTo>
                  <a:pt x="48767" y="0"/>
                </a:moveTo>
                <a:lnTo>
                  <a:pt x="51815" y="6095"/>
                </a:lnTo>
                <a:lnTo>
                  <a:pt x="51815" y="3047"/>
                </a:lnTo>
                <a:lnTo>
                  <a:pt x="48767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83807" y="3724655"/>
            <a:ext cx="0" cy="594360"/>
          </a:xfrm>
          <a:custGeom>
            <a:avLst/>
            <a:gdLst/>
            <a:ahLst/>
            <a:cxnLst/>
            <a:rect l="l" t="t" r="r" b="b"/>
            <a:pathLst>
              <a:path h="594360">
                <a:moveTo>
                  <a:pt x="0" y="0"/>
                </a:moveTo>
                <a:lnTo>
                  <a:pt x="0" y="594359"/>
                </a:lnTo>
              </a:path>
            </a:pathLst>
          </a:custGeom>
          <a:ln w="7365">
            <a:solidFill>
              <a:srgbClr val="1F1A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31991" y="3672840"/>
            <a:ext cx="55244" cy="60960"/>
          </a:xfrm>
          <a:custGeom>
            <a:avLst/>
            <a:gdLst/>
            <a:ahLst/>
            <a:cxnLst/>
            <a:rect l="l" t="t" r="r" b="b"/>
            <a:pathLst>
              <a:path w="55245" h="60960">
                <a:moveTo>
                  <a:pt x="3047" y="0"/>
                </a:moveTo>
                <a:lnTo>
                  <a:pt x="0" y="0"/>
                </a:lnTo>
                <a:lnTo>
                  <a:pt x="0" y="6095"/>
                </a:lnTo>
                <a:lnTo>
                  <a:pt x="51815" y="60959"/>
                </a:lnTo>
                <a:lnTo>
                  <a:pt x="54863" y="54863"/>
                </a:lnTo>
                <a:lnTo>
                  <a:pt x="3047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31991" y="3651504"/>
            <a:ext cx="52069" cy="27940"/>
          </a:xfrm>
          <a:custGeom>
            <a:avLst/>
            <a:gdLst/>
            <a:ahLst/>
            <a:cxnLst/>
            <a:rect l="l" t="t" r="r" b="b"/>
            <a:pathLst>
              <a:path w="52070" h="27939">
                <a:moveTo>
                  <a:pt x="48767" y="0"/>
                </a:moveTo>
                <a:lnTo>
                  <a:pt x="0" y="21335"/>
                </a:lnTo>
                <a:lnTo>
                  <a:pt x="0" y="27431"/>
                </a:lnTo>
                <a:lnTo>
                  <a:pt x="48767" y="9143"/>
                </a:lnTo>
                <a:lnTo>
                  <a:pt x="51815" y="6095"/>
                </a:lnTo>
                <a:lnTo>
                  <a:pt x="48767" y="0"/>
                </a:lnTo>
                <a:close/>
              </a:path>
              <a:path w="52070" h="27939">
                <a:moveTo>
                  <a:pt x="48767" y="0"/>
                </a:moveTo>
                <a:lnTo>
                  <a:pt x="51815" y="6095"/>
                </a:lnTo>
                <a:lnTo>
                  <a:pt x="51815" y="3047"/>
                </a:lnTo>
                <a:lnTo>
                  <a:pt x="48767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82283" y="2606040"/>
            <a:ext cx="0" cy="1051560"/>
          </a:xfrm>
          <a:custGeom>
            <a:avLst/>
            <a:gdLst/>
            <a:ahLst/>
            <a:cxnLst/>
            <a:rect l="l" t="t" r="r" b="b"/>
            <a:pathLst>
              <a:path h="1051560">
                <a:moveTo>
                  <a:pt x="0" y="0"/>
                </a:moveTo>
                <a:lnTo>
                  <a:pt x="0" y="1051559"/>
                </a:lnTo>
              </a:path>
            </a:pathLst>
          </a:custGeom>
          <a:ln w="4317">
            <a:solidFill>
              <a:srgbClr val="1F1A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51576" y="2490216"/>
            <a:ext cx="329565" cy="121920"/>
          </a:xfrm>
          <a:custGeom>
            <a:avLst/>
            <a:gdLst/>
            <a:ahLst/>
            <a:cxnLst/>
            <a:rect l="l" t="t" r="r" b="b"/>
            <a:pathLst>
              <a:path w="329564" h="121919">
                <a:moveTo>
                  <a:pt x="3047" y="0"/>
                </a:moveTo>
                <a:lnTo>
                  <a:pt x="0" y="3047"/>
                </a:lnTo>
                <a:lnTo>
                  <a:pt x="3047" y="3047"/>
                </a:lnTo>
                <a:lnTo>
                  <a:pt x="329183" y="121919"/>
                </a:lnTo>
                <a:lnTo>
                  <a:pt x="329183" y="115823"/>
                </a:lnTo>
                <a:lnTo>
                  <a:pt x="3047" y="0"/>
                </a:lnTo>
                <a:close/>
              </a:path>
              <a:path w="329564" h="121919">
                <a:moveTo>
                  <a:pt x="3047" y="0"/>
                </a:moveTo>
                <a:lnTo>
                  <a:pt x="0" y="0"/>
                </a:lnTo>
                <a:lnTo>
                  <a:pt x="0" y="3047"/>
                </a:lnTo>
                <a:lnTo>
                  <a:pt x="3047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54623" y="2383536"/>
            <a:ext cx="0" cy="106680"/>
          </a:xfrm>
          <a:custGeom>
            <a:avLst/>
            <a:gdLst/>
            <a:ahLst/>
            <a:cxnLst/>
            <a:rect l="l" t="t" r="r" b="b"/>
            <a:pathLst>
              <a:path h="106680">
                <a:moveTo>
                  <a:pt x="0" y="0"/>
                </a:moveTo>
                <a:lnTo>
                  <a:pt x="0" y="106679"/>
                </a:lnTo>
              </a:path>
            </a:pathLst>
          </a:custGeom>
          <a:ln w="7365">
            <a:solidFill>
              <a:srgbClr val="1F1A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925567" y="2069592"/>
            <a:ext cx="829310" cy="323215"/>
          </a:xfrm>
          <a:custGeom>
            <a:avLst/>
            <a:gdLst/>
            <a:ahLst/>
            <a:cxnLst/>
            <a:rect l="l" t="t" r="r" b="b"/>
            <a:pathLst>
              <a:path w="829310" h="323214">
                <a:moveTo>
                  <a:pt x="0" y="0"/>
                </a:moveTo>
                <a:lnTo>
                  <a:pt x="0" y="3047"/>
                </a:lnTo>
                <a:lnTo>
                  <a:pt x="826007" y="323087"/>
                </a:lnTo>
                <a:lnTo>
                  <a:pt x="829055" y="316991"/>
                </a:lnTo>
                <a:lnTo>
                  <a:pt x="0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08832" y="2069592"/>
            <a:ext cx="1320165" cy="283845"/>
          </a:xfrm>
          <a:custGeom>
            <a:avLst/>
            <a:gdLst/>
            <a:ahLst/>
            <a:cxnLst/>
            <a:rect l="l" t="t" r="r" b="b"/>
            <a:pathLst>
              <a:path w="1320164" h="283844">
                <a:moveTo>
                  <a:pt x="1319783" y="0"/>
                </a:moveTo>
                <a:lnTo>
                  <a:pt x="0" y="277367"/>
                </a:lnTo>
                <a:lnTo>
                  <a:pt x="0" y="283463"/>
                </a:lnTo>
                <a:lnTo>
                  <a:pt x="1319783" y="3047"/>
                </a:lnTo>
                <a:lnTo>
                  <a:pt x="1319783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26535" y="2346960"/>
            <a:ext cx="82550" cy="52069"/>
          </a:xfrm>
          <a:custGeom>
            <a:avLst/>
            <a:gdLst/>
            <a:ahLst/>
            <a:cxnLst/>
            <a:rect l="l" t="t" r="r" b="b"/>
            <a:pathLst>
              <a:path w="82550" h="52069">
                <a:moveTo>
                  <a:pt x="0" y="42671"/>
                </a:moveTo>
                <a:lnTo>
                  <a:pt x="0" y="51815"/>
                </a:lnTo>
                <a:lnTo>
                  <a:pt x="3047" y="51815"/>
                </a:lnTo>
                <a:lnTo>
                  <a:pt x="0" y="42671"/>
                </a:lnTo>
                <a:close/>
              </a:path>
              <a:path w="82550" h="52069">
                <a:moveTo>
                  <a:pt x="82295" y="0"/>
                </a:moveTo>
                <a:lnTo>
                  <a:pt x="0" y="42671"/>
                </a:lnTo>
                <a:lnTo>
                  <a:pt x="3047" y="51815"/>
                </a:lnTo>
                <a:lnTo>
                  <a:pt x="82295" y="3047"/>
                </a:lnTo>
                <a:lnTo>
                  <a:pt x="82295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386327" y="2392680"/>
            <a:ext cx="143510" cy="43180"/>
          </a:xfrm>
          <a:custGeom>
            <a:avLst/>
            <a:gdLst/>
            <a:ahLst/>
            <a:cxnLst/>
            <a:rect l="l" t="t" r="r" b="b"/>
            <a:pathLst>
              <a:path w="143510" h="43180">
                <a:moveTo>
                  <a:pt x="0" y="36575"/>
                </a:moveTo>
                <a:lnTo>
                  <a:pt x="0" y="39623"/>
                </a:lnTo>
                <a:lnTo>
                  <a:pt x="3047" y="42671"/>
                </a:lnTo>
                <a:lnTo>
                  <a:pt x="0" y="36575"/>
                </a:lnTo>
                <a:close/>
              </a:path>
              <a:path w="143510" h="43180">
                <a:moveTo>
                  <a:pt x="143255" y="0"/>
                </a:moveTo>
                <a:lnTo>
                  <a:pt x="3047" y="36575"/>
                </a:lnTo>
                <a:lnTo>
                  <a:pt x="0" y="36575"/>
                </a:lnTo>
                <a:lnTo>
                  <a:pt x="3047" y="42671"/>
                </a:lnTo>
                <a:lnTo>
                  <a:pt x="143255" y="6095"/>
                </a:lnTo>
                <a:lnTo>
                  <a:pt x="143255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11879" y="4340352"/>
            <a:ext cx="2426335" cy="935990"/>
          </a:xfrm>
          <a:custGeom>
            <a:avLst/>
            <a:gdLst/>
            <a:ahLst/>
            <a:cxnLst/>
            <a:rect l="l" t="t" r="r" b="b"/>
            <a:pathLst>
              <a:path w="2426335" h="935989">
                <a:moveTo>
                  <a:pt x="1547378" y="688847"/>
                </a:moveTo>
                <a:lnTo>
                  <a:pt x="688847" y="688847"/>
                </a:lnTo>
                <a:lnTo>
                  <a:pt x="987551" y="923543"/>
                </a:lnTo>
                <a:lnTo>
                  <a:pt x="999743" y="926591"/>
                </a:lnTo>
                <a:lnTo>
                  <a:pt x="1011935" y="932687"/>
                </a:lnTo>
                <a:lnTo>
                  <a:pt x="1024127" y="935735"/>
                </a:lnTo>
                <a:lnTo>
                  <a:pt x="1048511" y="935735"/>
                </a:lnTo>
                <a:lnTo>
                  <a:pt x="1060703" y="932687"/>
                </a:lnTo>
                <a:lnTo>
                  <a:pt x="1075943" y="926591"/>
                </a:lnTo>
                <a:lnTo>
                  <a:pt x="1088135" y="923543"/>
                </a:lnTo>
                <a:lnTo>
                  <a:pt x="1547378" y="688847"/>
                </a:lnTo>
                <a:close/>
              </a:path>
              <a:path w="2426335" h="935989">
                <a:moveTo>
                  <a:pt x="374903" y="274319"/>
                </a:moveTo>
                <a:lnTo>
                  <a:pt x="0" y="350519"/>
                </a:lnTo>
                <a:lnTo>
                  <a:pt x="487679" y="752855"/>
                </a:lnTo>
                <a:lnTo>
                  <a:pt x="688847" y="688847"/>
                </a:lnTo>
                <a:lnTo>
                  <a:pt x="1547378" y="688847"/>
                </a:lnTo>
                <a:lnTo>
                  <a:pt x="1553343" y="685799"/>
                </a:lnTo>
                <a:lnTo>
                  <a:pt x="905255" y="685799"/>
                </a:lnTo>
                <a:lnTo>
                  <a:pt x="551687" y="429767"/>
                </a:lnTo>
                <a:lnTo>
                  <a:pt x="487679" y="338327"/>
                </a:lnTo>
                <a:lnTo>
                  <a:pt x="374903" y="274319"/>
                </a:lnTo>
                <a:close/>
              </a:path>
              <a:path w="2426335" h="935989">
                <a:moveTo>
                  <a:pt x="2426207" y="0"/>
                </a:moveTo>
                <a:lnTo>
                  <a:pt x="905255" y="685799"/>
                </a:lnTo>
                <a:lnTo>
                  <a:pt x="1553343" y="685799"/>
                </a:lnTo>
                <a:lnTo>
                  <a:pt x="2191511" y="359663"/>
                </a:lnTo>
                <a:lnTo>
                  <a:pt x="2215895" y="271271"/>
                </a:lnTo>
                <a:lnTo>
                  <a:pt x="2225039" y="192023"/>
                </a:lnTo>
                <a:lnTo>
                  <a:pt x="2407919" y="88391"/>
                </a:lnTo>
                <a:lnTo>
                  <a:pt x="2426207" y="0"/>
                </a:lnTo>
                <a:close/>
              </a:path>
            </a:pathLst>
          </a:custGeom>
          <a:solidFill>
            <a:srgbClr val="B6B6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11879" y="4614672"/>
            <a:ext cx="378460" cy="82550"/>
          </a:xfrm>
          <a:custGeom>
            <a:avLst/>
            <a:gdLst/>
            <a:ahLst/>
            <a:cxnLst/>
            <a:rect l="l" t="t" r="r" b="b"/>
            <a:pathLst>
              <a:path w="378460" h="82550">
                <a:moveTo>
                  <a:pt x="377951" y="0"/>
                </a:moveTo>
                <a:lnTo>
                  <a:pt x="0" y="73151"/>
                </a:lnTo>
                <a:lnTo>
                  <a:pt x="0" y="82295"/>
                </a:lnTo>
                <a:lnTo>
                  <a:pt x="377951" y="9143"/>
                </a:lnTo>
                <a:lnTo>
                  <a:pt x="377951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86783" y="4614672"/>
            <a:ext cx="116205" cy="64135"/>
          </a:xfrm>
          <a:custGeom>
            <a:avLst/>
            <a:gdLst/>
            <a:ahLst/>
            <a:cxnLst/>
            <a:rect l="l" t="t" r="r" b="b"/>
            <a:pathLst>
              <a:path w="116204" h="64135">
                <a:moveTo>
                  <a:pt x="3047" y="0"/>
                </a:moveTo>
                <a:lnTo>
                  <a:pt x="0" y="9143"/>
                </a:lnTo>
                <a:lnTo>
                  <a:pt x="112775" y="64007"/>
                </a:lnTo>
                <a:lnTo>
                  <a:pt x="115823" y="57911"/>
                </a:lnTo>
                <a:lnTo>
                  <a:pt x="3047" y="0"/>
                </a:lnTo>
                <a:close/>
              </a:path>
              <a:path w="116204" h="64135">
                <a:moveTo>
                  <a:pt x="115823" y="57911"/>
                </a:moveTo>
                <a:lnTo>
                  <a:pt x="112775" y="64007"/>
                </a:lnTo>
                <a:lnTo>
                  <a:pt x="115823" y="64007"/>
                </a:lnTo>
                <a:lnTo>
                  <a:pt x="115823" y="57911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02607" y="4669535"/>
            <a:ext cx="64135" cy="104139"/>
          </a:xfrm>
          <a:custGeom>
            <a:avLst/>
            <a:gdLst/>
            <a:ahLst/>
            <a:cxnLst/>
            <a:rect l="l" t="t" r="r" b="b"/>
            <a:pathLst>
              <a:path w="64135" h="104139">
                <a:moveTo>
                  <a:pt x="3047" y="0"/>
                </a:moveTo>
                <a:lnTo>
                  <a:pt x="0" y="9143"/>
                </a:lnTo>
                <a:lnTo>
                  <a:pt x="60959" y="103631"/>
                </a:lnTo>
                <a:lnTo>
                  <a:pt x="64007" y="100583"/>
                </a:lnTo>
                <a:lnTo>
                  <a:pt x="3047" y="0"/>
                </a:lnTo>
                <a:close/>
              </a:path>
              <a:path w="64135" h="104139">
                <a:moveTo>
                  <a:pt x="64007" y="100583"/>
                </a:moveTo>
                <a:lnTo>
                  <a:pt x="60959" y="103631"/>
                </a:lnTo>
                <a:lnTo>
                  <a:pt x="64007" y="103631"/>
                </a:lnTo>
                <a:lnTo>
                  <a:pt x="64007" y="100583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166615" y="4767072"/>
            <a:ext cx="353695" cy="259079"/>
          </a:xfrm>
          <a:custGeom>
            <a:avLst/>
            <a:gdLst/>
            <a:ahLst/>
            <a:cxnLst/>
            <a:rect l="l" t="t" r="r" b="b"/>
            <a:pathLst>
              <a:path w="353695" h="259079">
                <a:moveTo>
                  <a:pt x="0" y="0"/>
                </a:moveTo>
                <a:lnTo>
                  <a:pt x="0" y="6095"/>
                </a:lnTo>
                <a:lnTo>
                  <a:pt x="350519" y="259079"/>
                </a:lnTo>
                <a:lnTo>
                  <a:pt x="350519" y="252983"/>
                </a:lnTo>
                <a:lnTo>
                  <a:pt x="0" y="0"/>
                </a:lnTo>
                <a:close/>
              </a:path>
              <a:path w="353695" h="259079">
                <a:moveTo>
                  <a:pt x="350519" y="252983"/>
                </a:moveTo>
                <a:lnTo>
                  <a:pt x="350519" y="259079"/>
                </a:lnTo>
                <a:lnTo>
                  <a:pt x="353567" y="259079"/>
                </a:lnTo>
                <a:lnTo>
                  <a:pt x="353567" y="256031"/>
                </a:lnTo>
                <a:lnTo>
                  <a:pt x="350519" y="252983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17135" y="4334255"/>
            <a:ext cx="1521460" cy="692150"/>
          </a:xfrm>
          <a:custGeom>
            <a:avLst/>
            <a:gdLst/>
            <a:ahLst/>
            <a:cxnLst/>
            <a:rect l="l" t="t" r="r" b="b"/>
            <a:pathLst>
              <a:path w="1521460" h="692150">
                <a:moveTo>
                  <a:pt x="1517903" y="0"/>
                </a:moveTo>
                <a:lnTo>
                  <a:pt x="0" y="685799"/>
                </a:lnTo>
                <a:lnTo>
                  <a:pt x="0" y="691895"/>
                </a:lnTo>
                <a:lnTo>
                  <a:pt x="1520951" y="9143"/>
                </a:lnTo>
                <a:lnTo>
                  <a:pt x="1520951" y="6095"/>
                </a:lnTo>
                <a:lnTo>
                  <a:pt x="1517903" y="0"/>
                </a:lnTo>
                <a:close/>
              </a:path>
              <a:path w="1521460" h="692150">
                <a:moveTo>
                  <a:pt x="1520951" y="0"/>
                </a:moveTo>
                <a:lnTo>
                  <a:pt x="1517903" y="0"/>
                </a:lnTo>
                <a:lnTo>
                  <a:pt x="1520951" y="6095"/>
                </a:lnTo>
                <a:lnTo>
                  <a:pt x="1520951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016751" y="4337304"/>
            <a:ext cx="21590" cy="97790"/>
          </a:xfrm>
          <a:custGeom>
            <a:avLst/>
            <a:gdLst/>
            <a:ahLst/>
            <a:cxnLst/>
            <a:rect l="l" t="t" r="r" b="b"/>
            <a:pathLst>
              <a:path w="21589" h="97789">
                <a:moveTo>
                  <a:pt x="18287" y="0"/>
                </a:moveTo>
                <a:lnTo>
                  <a:pt x="0" y="91439"/>
                </a:lnTo>
                <a:lnTo>
                  <a:pt x="1523" y="94487"/>
                </a:lnTo>
                <a:lnTo>
                  <a:pt x="3047" y="94487"/>
                </a:lnTo>
                <a:lnTo>
                  <a:pt x="3047" y="97535"/>
                </a:lnTo>
                <a:lnTo>
                  <a:pt x="6095" y="94487"/>
                </a:lnTo>
                <a:lnTo>
                  <a:pt x="21335" y="3047"/>
                </a:lnTo>
                <a:lnTo>
                  <a:pt x="18287" y="0"/>
                </a:lnTo>
                <a:close/>
              </a:path>
              <a:path w="21589" h="97789">
                <a:moveTo>
                  <a:pt x="0" y="91439"/>
                </a:moveTo>
                <a:lnTo>
                  <a:pt x="0" y="94487"/>
                </a:lnTo>
                <a:lnTo>
                  <a:pt x="1523" y="94487"/>
                </a:lnTo>
                <a:lnTo>
                  <a:pt x="0" y="91439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830823" y="4428744"/>
            <a:ext cx="189230" cy="109855"/>
          </a:xfrm>
          <a:custGeom>
            <a:avLst/>
            <a:gdLst/>
            <a:ahLst/>
            <a:cxnLst/>
            <a:rect l="l" t="t" r="r" b="b"/>
            <a:pathLst>
              <a:path w="189229" h="109854">
                <a:moveTo>
                  <a:pt x="0" y="103631"/>
                </a:moveTo>
                <a:lnTo>
                  <a:pt x="0" y="106679"/>
                </a:lnTo>
                <a:lnTo>
                  <a:pt x="3047" y="109727"/>
                </a:lnTo>
                <a:lnTo>
                  <a:pt x="0" y="103631"/>
                </a:lnTo>
                <a:close/>
              </a:path>
              <a:path w="189229" h="109854">
                <a:moveTo>
                  <a:pt x="185927" y="0"/>
                </a:moveTo>
                <a:lnTo>
                  <a:pt x="3047" y="100583"/>
                </a:lnTo>
                <a:lnTo>
                  <a:pt x="3047" y="103631"/>
                </a:lnTo>
                <a:lnTo>
                  <a:pt x="0" y="103631"/>
                </a:lnTo>
                <a:lnTo>
                  <a:pt x="3047" y="109727"/>
                </a:lnTo>
                <a:lnTo>
                  <a:pt x="188975" y="6095"/>
                </a:lnTo>
                <a:lnTo>
                  <a:pt x="185927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824727" y="4532376"/>
            <a:ext cx="12700" cy="82550"/>
          </a:xfrm>
          <a:custGeom>
            <a:avLst/>
            <a:gdLst/>
            <a:ahLst/>
            <a:cxnLst/>
            <a:rect l="l" t="t" r="r" b="b"/>
            <a:pathLst>
              <a:path w="12700" h="82550">
                <a:moveTo>
                  <a:pt x="9143" y="0"/>
                </a:moveTo>
                <a:lnTo>
                  <a:pt x="0" y="79247"/>
                </a:lnTo>
                <a:lnTo>
                  <a:pt x="3047" y="82295"/>
                </a:lnTo>
                <a:lnTo>
                  <a:pt x="3047" y="79247"/>
                </a:lnTo>
                <a:lnTo>
                  <a:pt x="12191" y="3047"/>
                </a:lnTo>
                <a:lnTo>
                  <a:pt x="9143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97295" y="4608576"/>
            <a:ext cx="30480" cy="94615"/>
          </a:xfrm>
          <a:custGeom>
            <a:avLst/>
            <a:gdLst/>
            <a:ahLst/>
            <a:cxnLst/>
            <a:rect l="l" t="t" r="r" b="b"/>
            <a:pathLst>
              <a:path w="30479" h="94614">
                <a:moveTo>
                  <a:pt x="0" y="88391"/>
                </a:moveTo>
                <a:lnTo>
                  <a:pt x="0" y="91439"/>
                </a:lnTo>
                <a:lnTo>
                  <a:pt x="3047" y="94487"/>
                </a:lnTo>
                <a:lnTo>
                  <a:pt x="0" y="88391"/>
                </a:lnTo>
                <a:close/>
              </a:path>
              <a:path w="30479" h="94614">
                <a:moveTo>
                  <a:pt x="30479" y="0"/>
                </a:moveTo>
                <a:lnTo>
                  <a:pt x="0" y="88391"/>
                </a:lnTo>
                <a:lnTo>
                  <a:pt x="3047" y="94487"/>
                </a:lnTo>
                <a:lnTo>
                  <a:pt x="6095" y="91439"/>
                </a:lnTo>
                <a:lnTo>
                  <a:pt x="30479" y="3047"/>
                </a:lnTo>
                <a:lnTo>
                  <a:pt x="30479" y="0"/>
                </a:lnTo>
                <a:close/>
              </a:path>
              <a:path w="30479" h="94614">
                <a:moveTo>
                  <a:pt x="6095" y="91439"/>
                </a:moveTo>
                <a:lnTo>
                  <a:pt x="3047" y="94487"/>
                </a:lnTo>
                <a:lnTo>
                  <a:pt x="6095" y="94487"/>
                </a:lnTo>
                <a:lnTo>
                  <a:pt x="6095" y="91439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700015" y="4696967"/>
            <a:ext cx="1100455" cy="567055"/>
          </a:xfrm>
          <a:custGeom>
            <a:avLst/>
            <a:gdLst/>
            <a:ahLst/>
            <a:cxnLst/>
            <a:rect l="l" t="t" r="r" b="b"/>
            <a:pathLst>
              <a:path w="1100454" h="567054">
                <a:moveTo>
                  <a:pt x="3047" y="557783"/>
                </a:moveTo>
                <a:lnTo>
                  <a:pt x="0" y="560831"/>
                </a:lnTo>
                <a:lnTo>
                  <a:pt x="0" y="566927"/>
                </a:lnTo>
                <a:lnTo>
                  <a:pt x="3047" y="566927"/>
                </a:lnTo>
                <a:lnTo>
                  <a:pt x="3047" y="557783"/>
                </a:lnTo>
                <a:close/>
              </a:path>
              <a:path w="1100454" h="567054">
                <a:moveTo>
                  <a:pt x="1100327" y="0"/>
                </a:moveTo>
                <a:lnTo>
                  <a:pt x="3047" y="557783"/>
                </a:lnTo>
                <a:lnTo>
                  <a:pt x="3047" y="566927"/>
                </a:lnTo>
                <a:lnTo>
                  <a:pt x="1100327" y="6095"/>
                </a:lnTo>
                <a:lnTo>
                  <a:pt x="1100327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96383" y="5254752"/>
            <a:ext cx="106680" cy="21590"/>
          </a:xfrm>
          <a:custGeom>
            <a:avLst/>
            <a:gdLst/>
            <a:ahLst/>
            <a:cxnLst/>
            <a:rect l="l" t="t" r="r" b="b"/>
            <a:pathLst>
              <a:path w="106679" h="21589">
                <a:moveTo>
                  <a:pt x="3047" y="0"/>
                </a:moveTo>
                <a:lnTo>
                  <a:pt x="0" y="0"/>
                </a:lnTo>
                <a:lnTo>
                  <a:pt x="0" y="9143"/>
                </a:lnTo>
                <a:lnTo>
                  <a:pt x="3047" y="9143"/>
                </a:lnTo>
                <a:lnTo>
                  <a:pt x="15239" y="15239"/>
                </a:lnTo>
                <a:lnTo>
                  <a:pt x="39623" y="21335"/>
                </a:lnTo>
                <a:lnTo>
                  <a:pt x="64007" y="21335"/>
                </a:lnTo>
                <a:lnTo>
                  <a:pt x="76199" y="18287"/>
                </a:lnTo>
                <a:lnTo>
                  <a:pt x="91439" y="15239"/>
                </a:lnTo>
                <a:lnTo>
                  <a:pt x="39623" y="15239"/>
                </a:lnTo>
                <a:lnTo>
                  <a:pt x="15239" y="9143"/>
                </a:lnTo>
                <a:lnTo>
                  <a:pt x="3047" y="0"/>
                </a:lnTo>
                <a:close/>
              </a:path>
              <a:path w="106679" h="21589">
                <a:moveTo>
                  <a:pt x="103631" y="0"/>
                </a:moveTo>
                <a:lnTo>
                  <a:pt x="91439" y="6095"/>
                </a:lnTo>
                <a:lnTo>
                  <a:pt x="76199" y="12191"/>
                </a:lnTo>
                <a:lnTo>
                  <a:pt x="64007" y="15239"/>
                </a:lnTo>
                <a:lnTo>
                  <a:pt x="91439" y="15239"/>
                </a:lnTo>
                <a:lnTo>
                  <a:pt x="106679" y="9143"/>
                </a:lnTo>
                <a:lnTo>
                  <a:pt x="103631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297679" y="5023104"/>
            <a:ext cx="302260" cy="241300"/>
          </a:xfrm>
          <a:custGeom>
            <a:avLst/>
            <a:gdLst/>
            <a:ahLst/>
            <a:cxnLst/>
            <a:rect l="l" t="t" r="r" b="b"/>
            <a:pathLst>
              <a:path w="302260" h="241300">
                <a:moveTo>
                  <a:pt x="3047" y="0"/>
                </a:moveTo>
                <a:lnTo>
                  <a:pt x="3047" y="9143"/>
                </a:lnTo>
                <a:lnTo>
                  <a:pt x="301751" y="240791"/>
                </a:lnTo>
                <a:lnTo>
                  <a:pt x="301751" y="231647"/>
                </a:lnTo>
                <a:lnTo>
                  <a:pt x="3047" y="0"/>
                </a:lnTo>
                <a:close/>
              </a:path>
              <a:path w="302260" h="241300">
                <a:moveTo>
                  <a:pt x="3047" y="0"/>
                </a:moveTo>
                <a:lnTo>
                  <a:pt x="0" y="3047"/>
                </a:lnTo>
                <a:lnTo>
                  <a:pt x="0" y="6095"/>
                </a:lnTo>
                <a:lnTo>
                  <a:pt x="3047" y="6095"/>
                </a:lnTo>
                <a:lnTo>
                  <a:pt x="3047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102607" y="5023104"/>
            <a:ext cx="198120" cy="70485"/>
          </a:xfrm>
          <a:custGeom>
            <a:avLst/>
            <a:gdLst/>
            <a:ahLst/>
            <a:cxnLst/>
            <a:rect l="l" t="t" r="r" b="b"/>
            <a:pathLst>
              <a:path w="198120" h="70485">
                <a:moveTo>
                  <a:pt x="198119" y="0"/>
                </a:moveTo>
                <a:lnTo>
                  <a:pt x="0" y="60959"/>
                </a:lnTo>
                <a:lnTo>
                  <a:pt x="0" y="70103"/>
                </a:lnTo>
                <a:lnTo>
                  <a:pt x="3047" y="70103"/>
                </a:lnTo>
                <a:lnTo>
                  <a:pt x="198119" y="9143"/>
                </a:lnTo>
                <a:lnTo>
                  <a:pt x="198119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611879" y="4690872"/>
            <a:ext cx="490855" cy="402590"/>
          </a:xfrm>
          <a:custGeom>
            <a:avLst/>
            <a:gdLst/>
            <a:ahLst/>
            <a:cxnLst/>
            <a:rect l="l" t="t" r="r" b="b"/>
            <a:pathLst>
              <a:path w="490854" h="402589">
                <a:moveTo>
                  <a:pt x="3047" y="0"/>
                </a:moveTo>
                <a:lnTo>
                  <a:pt x="0" y="0"/>
                </a:lnTo>
                <a:lnTo>
                  <a:pt x="0" y="6095"/>
                </a:lnTo>
                <a:lnTo>
                  <a:pt x="490727" y="402335"/>
                </a:lnTo>
                <a:lnTo>
                  <a:pt x="490727" y="396239"/>
                </a:lnTo>
                <a:lnTo>
                  <a:pt x="3047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633215" y="4623816"/>
            <a:ext cx="972819" cy="634365"/>
          </a:xfrm>
          <a:custGeom>
            <a:avLst/>
            <a:gdLst/>
            <a:ahLst/>
            <a:cxnLst/>
            <a:rect l="l" t="t" r="r" b="b"/>
            <a:pathLst>
              <a:path w="972820" h="634364">
                <a:moveTo>
                  <a:pt x="353567" y="0"/>
                </a:moveTo>
                <a:lnTo>
                  <a:pt x="0" y="73151"/>
                </a:lnTo>
                <a:lnTo>
                  <a:pt x="469391" y="454151"/>
                </a:lnTo>
                <a:lnTo>
                  <a:pt x="469391" y="67055"/>
                </a:lnTo>
                <a:lnTo>
                  <a:pt x="353567" y="0"/>
                </a:lnTo>
                <a:close/>
              </a:path>
              <a:path w="972820" h="634364">
                <a:moveTo>
                  <a:pt x="673607" y="252983"/>
                </a:moveTo>
                <a:lnTo>
                  <a:pt x="673607" y="399287"/>
                </a:lnTo>
                <a:lnTo>
                  <a:pt x="972311" y="633983"/>
                </a:lnTo>
                <a:lnTo>
                  <a:pt x="972311" y="469391"/>
                </a:lnTo>
                <a:lnTo>
                  <a:pt x="673607" y="252983"/>
                </a:lnTo>
                <a:close/>
              </a:path>
            </a:pathLst>
          </a:custGeom>
          <a:solidFill>
            <a:srgbClr val="DFD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76600" y="2386584"/>
            <a:ext cx="2804160" cy="2624455"/>
          </a:xfrm>
          <a:custGeom>
            <a:avLst/>
            <a:gdLst/>
            <a:ahLst/>
            <a:cxnLst/>
            <a:rect l="l" t="t" r="r" b="b"/>
            <a:pathLst>
              <a:path w="2804160" h="2624454">
                <a:moveTo>
                  <a:pt x="0" y="569975"/>
                </a:moveTo>
                <a:lnTo>
                  <a:pt x="18287" y="685799"/>
                </a:lnTo>
                <a:lnTo>
                  <a:pt x="1240535" y="1386839"/>
                </a:lnTo>
                <a:lnTo>
                  <a:pt x="1240535" y="2624327"/>
                </a:lnTo>
                <a:lnTo>
                  <a:pt x="2804159" y="1923287"/>
                </a:lnTo>
                <a:lnTo>
                  <a:pt x="2804159" y="1350263"/>
                </a:lnTo>
                <a:lnTo>
                  <a:pt x="2743199" y="1283207"/>
                </a:lnTo>
                <a:lnTo>
                  <a:pt x="2801111" y="1258823"/>
                </a:lnTo>
                <a:lnTo>
                  <a:pt x="2801111" y="1243583"/>
                </a:lnTo>
                <a:lnTo>
                  <a:pt x="1207007" y="1243583"/>
                </a:lnTo>
                <a:lnTo>
                  <a:pt x="0" y="569975"/>
                </a:lnTo>
                <a:close/>
              </a:path>
              <a:path w="2804160" h="2624454">
                <a:moveTo>
                  <a:pt x="2770631" y="222503"/>
                </a:moveTo>
                <a:lnTo>
                  <a:pt x="1353311" y="633983"/>
                </a:lnTo>
                <a:lnTo>
                  <a:pt x="1207007" y="1243583"/>
                </a:lnTo>
                <a:lnTo>
                  <a:pt x="2801111" y="1243583"/>
                </a:lnTo>
                <a:lnTo>
                  <a:pt x="2801111" y="231647"/>
                </a:lnTo>
                <a:lnTo>
                  <a:pt x="2770631" y="222503"/>
                </a:lnTo>
                <a:close/>
              </a:path>
              <a:path w="2804160" h="2624454">
                <a:moveTo>
                  <a:pt x="2474975" y="0"/>
                </a:moveTo>
                <a:lnTo>
                  <a:pt x="1158239" y="316991"/>
                </a:lnTo>
                <a:lnTo>
                  <a:pt x="1161287" y="414527"/>
                </a:lnTo>
                <a:lnTo>
                  <a:pt x="2474975" y="97535"/>
                </a:lnTo>
                <a:lnTo>
                  <a:pt x="2474975" y="0"/>
                </a:lnTo>
                <a:close/>
              </a:path>
            </a:pathLst>
          </a:custGeom>
          <a:solidFill>
            <a:srgbClr val="DCD8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86327" y="3136392"/>
            <a:ext cx="2697480" cy="1503045"/>
          </a:xfrm>
          <a:custGeom>
            <a:avLst/>
            <a:gdLst/>
            <a:ahLst/>
            <a:cxnLst/>
            <a:rect l="l" t="t" r="r" b="b"/>
            <a:pathLst>
              <a:path w="2697479" h="1503045">
                <a:moveTo>
                  <a:pt x="179831" y="795527"/>
                </a:moveTo>
                <a:lnTo>
                  <a:pt x="164591" y="798575"/>
                </a:lnTo>
                <a:lnTo>
                  <a:pt x="109727" y="798575"/>
                </a:lnTo>
                <a:lnTo>
                  <a:pt x="94487" y="801623"/>
                </a:lnTo>
                <a:lnTo>
                  <a:pt x="64007" y="801623"/>
                </a:lnTo>
                <a:lnTo>
                  <a:pt x="128015" y="1088135"/>
                </a:lnTo>
                <a:lnTo>
                  <a:pt x="609599" y="1456943"/>
                </a:lnTo>
                <a:lnTo>
                  <a:pt x="701039" y="1502663"/>
                </a:lnTo>
                <a:lnTo>
                  <a:pt x="701039" y="1161287"/>
                </a:lnTo>
                <a:lnTo>
                  <a:pt x="179831" y="795527"/>
                </a:lnTo>
                <a:close/>
              </a:path>
              <a:path w="2697479" h="1503045">
                <a:moveTo>
                  <a:pt x="0" y="0"/>
                </a:moveTo>
                <a:lnTo>
                  <a:pt x="0" y="478535"/>
                </a:lnTo>
                <a:lnTo>
                  <a:pt x="466343" y="780287"/>
                </a:lnTo>
                <a:lnTo>
                  <a:pt x="1094231" y="1194815"/>
                </a:lnTo>
                <a:lnTo>
                  <a:pt x="1103375" y="1197863"/>
                </a:lnTo>
                <a:lnTo>
                  <a:pt x="1115567" y="1200911"/>
                </a:lnTo>
                <a:lnTo>
                  <a:pt x="1124711" y="1200911"/>
                </a:lnTo>
                <a:lnTo>
                  <a:pt x="1136903" y="1197863"/>
                </a:lnTo>
                <a:lnTo>
                  <a:pt x="1146047" y="1197863"/>
                </a:lnTo>
                <a:lnTo>
                  <a:pt x="1158239" y="1191767"/>
                </a:lnTo>
                <a:lnTo>
                  <a:pt x="1167383" y="1188719"/>
                </a:lnTo>
                <a:lnTo>
                  <a:pt x="1339129" y="1121663"/>
                </a:lnTo>
                <a:lnTo>
                  <a:pt x="1115567" y="1121663"/>
                </a:lnTo>
                <a:lnTo>
                  <a:pt x="1103375" y="1118615"/>
                </a:lnTo>
                <a:lnTo>
                  <a:pt x="1094231" y="1118615"/>
                </a:lnTo>
                <a:lnTo>
                  <a:pt x="1085087" y="1112519"/>
                </a:lnTo>
                <a:lnTo>
                  <a:pt x="566927" y="780287"/>
                </a:lnTo>
                <a:lnTo>
                  <a:pt x="725423" y="780287"/>
                </a:lnTo>
                <a:lnTo>
                  <a:pt x="725423" y="423671"/>
                </a:lnTo>
                <a:lnTo>
                  <a:pt x="0" y="0"/>
                </a:lnTo>
                <a:close/>
              </a:path>
              <a:path w="2697479" h="1503045">
                <a:moveTo>
                  <a:pt x="2645663" y="536447"/>
                </a:moveTo>
                <a:lnTo>
                  <a:pt x="1167383" y="1112519"/>
                </a:lnTo>
                <a:lnTo>
                  <a:pt x="1158239" y="1118615"/>
                </a:lnTo>
                <a:lnTo>
                  <a:pt x="1146047" y="1118615"/>
                </a:lnTo>
                <a:lnTo>
                  <a:pt x="1136903" y="1121663"/>
                </a:lnTo>
                <a:lnTo>
                  <a:pt x="1339129" y="1121663"/>
                </a:lnTo>
                <a:lnTo>
                  <a:pt x="2697479" y="591311"/>
                </a:lnTo>
                <a:lnTo>
                  <a:pt x="2645663" y="536447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641980" y="2093976"/>
            <a:ext cx="3558285" cy="31013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947159" y="2959608"/>
            <a:ext cx="612647" cy="4206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947159" y="2956560"/>
            <a:ext cx="612775" cy="424180"/>
          </a:xfrm>
          <a:custGeom>
            <a:avLst/>
            <a:gdLst/>
            <a:ahLst/>
            <a:cxnLst/>
            <a:rect l="l" t="t" r="r" b="b"/>
            <a:pathLst>
              <a:path w="612775" h="424179">
                <a:moveTo>
                  <a:pt x="85343" y="0"/>
                </a:moveTo>
                <a:lnTo>
                  <a:pt x="0" y="228599"/>
                </a:lnTo>
                <a:lnTo>
                  <a:pt x="527303" y="423671"/>
                </a:lnTo>
                <a:lnTo>
                  <a:pt x="612647" y="192023"/>
                </a:lnTo>
                <a:lnTo>
                  <a:pt x="85343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623815" y="3328416"/>
            <a:ext cx="1450975" cy="567055"/>
          </a:xfrm>
          <a:custGeom>
            <a:avLst/>
            <a:gdLst/>
            <a:ahLst/>
            <a:cxnLst/>
            <a:rect l="l" t="t" r="r" b="b"/>
            <a:pathLst>
              <a:path w="1450975" h="567054">
                <a:moveTo>
                  <a:pt x="1438655" y="21335"/>
                </a:moveTo>
                <a:lnTo>
                  <a:pt x="9143" y="533399"/>
                </a:lnTo>
                <a:lnTo>
                  <a:pt x="18287" y="566927"/>
                </a:lnTo>
                <a:lnTo>
                  <a:pt x="1450847" y="54863"/>
                </a:lnTo>
                <a:lnTo>
                  <a:pt x="1438655" y="21335"/>
                </a:lnTo>
                <a:close/>
              </a:path>
              <a:path w="1450975" h="567054">
                <a:moveTo>
                  <a:pt x="1432559" y="0"/>
                </a:moveTo>
                <a:lnTo>
                  <a:pt x="0" y="512063"/>
                </a:lnTo>
                <a:lnTo>
                  <a:pt x="3047" y="524255"/>
                </a:lnTo>
                <a:lnTo>
                  <a:pt x="1435607" y="12191"/>
                </a:lnTo>
                <a:lnTo>
                  <a:pt x="1432559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968756" y="778272"/>
            <a:ext cx="3674745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0389" algn="l"/>
              </a:tabLst>
            </a:pP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3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6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200" b="1" spc="3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9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17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3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164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55" name="object 5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48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68939"/>
            <a:ext cx="5076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>
              <a:lnSpc>
                <a:spcPct val="100000"/>
              </a:lnSpc>
            </a:pPr>
            <a:r>
              <a:rPr spc="195" dirty="0"/>
              <a:t>P</a:t>
            </a:r>
            <a:r>
              <a:rPr spc="175" dirty="0"/>
              <a:t>l</a:t>
            </a:r>
            <a:r>
              <a:rPr spc="210" dirty="0"/>
              <a:t>o</a:t>
            </a:r>
            <a:r>
              <a:rPr spc="-15" dirty="0"/>
              <a:t>t</a:t>
            </a:r>
            <a:r>
              <a:rPr spc="-490" dirty="0"/>
              <a:t> </a:t>
            </a:r>
            <a:r>
              <a:rPr spc="-15" dirty="0"/>
              <a:t>t</a:t>
            </a:r>
            <a:r>
              <a:rPr spc="-465" dirty="0"/>
              <a:t> </a:t>
            </a:r>
            <a:r>
              <a:rPr spc="315" dirty="0"/>
              <a:t>e</a:t>
            </a:r>
            <a:r>
              <a:rPr spc="325" dirty="0"/>
              <a:t>r</a:t>
            </a:r>
            <a:r>
              <a:rPr spc="-20" dirty="0"/>
              <a:t>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165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49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1334133" y="1789696"/>
            <a:ext cx="7390132" cy="42319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6390" marR="315595" indent="-228600">
              <a:lnSpc>
                <a:spcPct val="100000"/>
              </a:lnSpc>
            </a:pPr>
            <a:r>
              <a:rPr spc="-15" dirty="0">
                <a:solidFill>
                  <a:srgbClr val="FF0000"/>
                </a:solidFill>
                <a:latin typeface="Arial"/>
                <a:cs typeface="Arial"/>
              </a:rPr>
              <a:t>§</a:t>
            </a:r>
            <a:r>
              <a:rPr spc="1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pc="-15" dirty="0"/>
              <a:t>P</a:t>
            </a:r>
            <a:r>
              <a:rPr spc="15" dirty="0"/>
              <a:t>l</a:t>
            </a:r>
            <a:r>
              <a:rPr spc="-25" dirty="0"/>
              <a:t>o</a:t>
            </a:r>
            <a:r>
              <a:rPr spc="-5" dirty="0"/>
              <a:t>tt</a:t>
            </a:r>
            <a:r>
              <a:rPr spc="-30" dirty="0"/>
              <a:t>er</a:t>
            </a:r>
            <a:r>
              <a:rPr spc="-15" dirty="0"/>
              <a:t>s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15" dirty="0"/>
              <a:t>a</a:t>
            </a:r>
            <a:r>
              <a:rPr spc="-25" dirty="0"/>
              <a:t>r</a:t>
            </a:r>
            <a:r>
              <a:rPr spc="-15" dirty="0"/>
              <a:t>e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15" dirty="0"/>
              <a:t>an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15" dirty="0"/>
              <a:t>i</a:t>
            </a:r>
            <a:r>
              <a:rPr spc="-10" dirty="0"/>
              <a:t>d</a:t>
            </a:r>
            <a:r>
              <a:rPr spc="-30" dirty="0"/>
              <a:t>e</a:t>
            </a:r>
            <a:r>
              <a:rPr spc="-10" dirty="0"/>
              <a:t>al</a:t>
            </a:r>
            <a:r>
              <a:rPr spc="225" dirty="0">
                <a:latin typeface="Times New Roman"/>
                <a:cs typeface="Times New Roman"/>
              </a:rPr>
              <a:t> </a:t>
            </a:r>
            <a:r>
              <a:rPr spc="-20" dirty="0"/>
              <a:t>o</a:t>
            </a:r>
            <a:r>
              <a:rPr spc="-5" dirty="0"/>
              <a:t>utpu</a:t>
            </a:r>
            <a:r>
              <a:rPr spc="-10" dirty="0"/>
              <a:t>t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10" dirty="0"/>
              <a:t>d</a:t>
            </a:r>
            <a:r>
              <a:rPr spc="-30" dirty="0"/>
              <a:t>e</a:t>
            </a:r>
            <a:r>
              <a:rPr spc="-15" dirty="0"/>
              <a:t>v</a:t>
            </a:r>
            <a:r>
              <a:rPr spc="15" dirty="0"/>
              <a:t>i</a:t>
            </a:r>
            <a:r>
              <a:rPr spc="-25" dirty="0"/>
              <a:t>c</a:t>
            </a:r>
            <a:r>
              <a:rPr spc="-15" dirty="0"/>
              <a:t>e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15" dirty="0"/>
              <a:t>f</a:t>
            </a:r>
            <a:r>
              <a:rPr dirty="0"/>
              <a:t>o</a:t>
            </a:r>
            <a:r>
              <a:rPr spc="-10" dirty="0"/>
              <a:t>r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15" dirty="0"/>
              <a:t>a</a:t>
            </a:r>
            <a:r>
              <a:rPr spc="-25" dirty="0"/>
              <a:t>rc</a:t>
            </a:r>
            <a:r>
              <a:rPr spc="-5" dirty="0"/>
              <a:t>h</a:t>
            </a:r>
            <a:r>
              <a:rPr spc="15" dirty="0"/>
              <a:t>i</a:t>
            </a:r>
            <a:r>
              <a:rPr spc="-5" dirty="0"/>
              <a:t>t</a:t>
            </a:r>
            <a:r>
              <a:rPr spc="-30" dirty="0"/>
              <a:t>e</a:t>
            </a:r>
            <a:r>
              <a:rPr spc="-25" dirty="0"/>
              <a:t>c</a:t>
            </a:r>
            <a:r>
              <a:rPr spc="-5" dirty="0"/>
              <a:t>t</a:t>
            </a:r>
            <a:r>
              <a:rPr dirty="0"/>
              <a:t>s</a:t>
            </a:r>
            <a:r>
              <a:rPr spc="-10" dirty="0"/>
              <a:t>,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30" dirty="0"/>
              <a:t>e</a:t>
            </a:r>
            <a:r>
              <a:rPr spc="-5" dirty="0"/>
              <a:t>ng</a:t>
            </a:r>
            <a:r>
              <a:rPr spc="15" dirty="0"/>
              <a:t>i</a:t>
            </a:r>
            <a:r>
              <a:rPr spc="-5" dirty="0"/>
              <a:t>n</a:t>
            </a:r>
            <a:r>
              <a:rPr spc="-30" dirty="0"/>
              <a:t>eer</a:t>
            </a:r>
            <a:r>
              <a:rPr spc="-25" dirty="0"/>
              <a:t>s</a:t>
            </a:r>
            <a:r>
              <a:rPr spc="-10" dirty="0"/>
              <a:t>,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spc="-25" dirty="0"/>
              <a:t>c</a:t>
            </a:r>
            <a:r>
              <a:rPr spc="15" dirty="0"/>
              <a:t>i</a:t>
            </a:r>
            <a:r>
              <a:rPr spc="-5" dirty="0"/>
              <a:t>t</a:t>
            </a:r>
            <a:r>
              <a:rPr spc="-15" dirty="0"/>
              <a:t>y</a:t>
            </a:r>
            <a:r>
              <a:rPr spc="195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15" dirty="0"/>
              <a:t>l</a:t>
            </a:r>
            <a:r>
              <a:rPr spc="-15" dirty="0"/>
              <a:t>a</a:t>
            </a:r>
            <a:r>
              <a:rPr spc="-30" dirty="0"/>
              <a:t>n</a:t>
            </a:r>
            <a:r>
              <a:rPr spc="-5" dirty="0"/>
              <a:t>n</a:t>
            </a:r>
            <a:r>
              <a:rPr spc="-30" dirty="0"/>
              <a:t>er</a:t>
            </a:r>
            <a:r>
              <a:rPr dirty="0"/>
              <a:t>s</a:t>
            </a:r>
            <a:r>
              <a:rPr spc="-10" dirty="0"/>
              <a:t>,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spc="-15" dirty="0"/>
              <a:t>a</a:t>
            </a:r>
            <a:r>
              <a:rPr spc="-5" dirty="0"/>
              <a:t>n</a:t>
            </a:r>
            <a:r>
              <a:rPr spc="-15" dirty="0"/>
              <a:t>d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20" dirty="0"/>
              <a:t>o</a:t>
            </a:r>
            <a:r>
              <a:rPr spc="-10" dirty="0"/>
              <a:t>th</a:t>
            </a:r>
            <a:r>
              <a:rPr spc="-30" dirty="0"/>
              <a:t>er</a:t>
            </a:r>
            <a:r>
              <a:rPr spc="-15" dirty="0"/>
              <a:t>s</a:t>
            </a:r>
            <a:r>
              <a:rPr spc="210" dirty="0">
                <a:latin typeface="Times New Roman"/>
                <a:cs typeface="Times New Roman"/>
              </a:rPr>
              <a:t> </a:t>
            </a:r>
            <a:r>
              <a:rPr spc="-25" dirty="0"/>
              <a:t>w</a:t>
            </a:r>
            <a:r>
              <a:rPr spc="-5" dirty="0"/>
              <a:t>h</a:t>
            </a:r>
            <a:r>
              <a:rPr spc="-15" dirty="0"/>
              <a:t>o</a:t>
            </a:r>
            <a:r>
              <a:rPr spc="180" dirty="0">
                <a:latin typeface="Times New Roman"/>
                <a:cs typeface="Times New Roman"/>
              </a:rPr>
              <a:t> </a:t>
            </a:r>
            <a:r>
              <a:rPr spc="-5" dirty="0"/>
              <a:t>ne</a:t>
            </a:r>
            <a:r>
              <a:rPr spc="-30" dirty="0"/>
              <a:t>e</a:t>
            </a:r>
            <a:r>
              <a:rPr spc="-15" dirty="0"/>
              <a:t>d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spc="20" dirty="0"/>
              <a:t>t</a:t>
            </a:r>
            <a:r>
              <a:rPr spc="-15" dirty="0"/>
              <a:t>o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25" dirty="0"/>
              <a:t>ro</a:t>
            </a:r>
            <a:r>
              <a:rPr spc="-5" dirty="0"/>
              <a:t>ut</a:t>
            </a:r>
            <a:r>
              <a:rPr spc="15" dirty="0"/>
              <a:t>i</a:t>
            </a:r>
            <a:r>
              <a:rPr spc="-5" dirty="0"/>
              <a:t>n</a:t>
            </a:r>
            <a:r>
              <a:rPr spc="-50" dirty="0"/>
              <a:t>e</a:t>
            </a:r>
            <a:r>
              <a:rPr spc="15" dirty="0"/>
              <a:t>l</a:t>
            </a:r>
            <a:r>
              <a:rPr spc="-15" dirty="0"/>
              <a:t>y</a:t>
            </a:r>
            <a:r>
              <a:rPr spc="195" dirty="0">
                <a:latin typeface="Times New Roman"/>
                <a:cs typeface="Times New Roman"/>
              </a:rPr>
              <a:t> </a:t>
            </a:r>
            <a:r>
              <a:rPr spc="-10" dirty="0"/>
              <a:t>g</a:t>
            </a:r>
            <a:r>
              <a:rPr spc="-30" dirty="0"/>
              <a:t>e</a:t>
            </a:r>
            <a:r>
              <a:rPr spc="-5" dirty="0"/>
              <a:t>n</a:t>
            </a:r>
            <a:r>
              <a:rPr spc="-30" dirty="0"/>
              <a:t>er</a:t>
            </a:r>
            <a:r>
              <a:rPr spc="-15" dirty="0"/>
              <a:t>a</a:t>
            </a:r>
            <a:r>
              <a:rPr spc="-5" dirty="0"/>
              <a:t>t</a:t>
            </a:r>
            <a:r>
              <a:rPr spc="-15" dirty="0"/>
              <a:t>e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5" dirty="0"/>
              <a:t>h</a:t>
            </a:r>
            <a:r>
              <a:rPr spc="15" dirty="0"/>
              <a:t>i</a:t>
            </a:r>
            <a:r>
              <a:rPr spc="-10" dirty="0"/>
              <a:t>gh-p</a:t>
            </a:r>
            <a:r>
              <a:rPr spc="-30" dirty="0"/>
              <a:t>rec</a:t>
            </a:r>
            <a:r>
              <a:rPr spc="15" dirty="0"/>
              <a:t>i</a:t>
            </a:r>
            <a:r>
              <a:rPr spc="-25" dirty="0"/>
              <a:t>s</a:t>
            </a:r>
            <a:r>
              <a:rPr spc="15" dirty="0"/>
              <a:t>i</a:t>
            </a:r>
            <a:r>
              <a:rPr spc="-25" dirty="0"/>
              <a:t>o</a:t>
            </a:r>
            <a:r>
              <a:rPr spc="-5" dirty="0"/>
              <a:t>n</a:t>
            </a:r>
            <a:r>
              <a:rPr spc="-10" dirty="0"/>
              <a:t>,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spc="-5" dirty="0"/>
              <a:t>h</a:t>
            </a:r>
            <a:r>
              <a:rPr spc="-15" dirty="0"/>
              <a:t>a</a:t>
            </a:r>
            <a:r>
              <a:rPr spc="-25" dirty="0"/>
              <a:t>r</a:t>
            </a:r>
            <a:r>
              <a:rPr spc="-10" dirty="0"/>
              <a:t>d-</a:t>
            </a:r>
            <a:r>
              <a:rPr spc="-25" dirty="0"/>
              <a:t>co</a:t>
            </a:r>
            <a:r>
              <a:rPr spc="-10" dirty="0"/>
              <a:t>p</a:t>
            </a:r>
            <a:r>
              <a:rPr spc="-15" dirty="0"/>
              <a:t>y</a:t>
            </a:r>
            <a:r>
              <a:rPr spc="195" dirty="0">
                <a:latin typeface="Times New Roman"/>
                <a:cs typeface="Times New Roman"/>
              </a:rPr>
              <a:t> </a:t>
            </a:r>
            <a:r>
              <a:rPr spc="15" dirty="0"/>
              <a:t>g</a:t>
            </a:r>
            <a:r>
              <a:rPr spc="-25" dirty="0"/>
              <a:t>r</a:t>
            </a:r>
            <a:r>
              <a:rPr spc="10" dirty="0"/>
              <a:t>a</a:t>
            </a:r>
            <a:r>
              <a:rPr spc="-10" dirty="0"/>
              <a:t>ph</a:t>
            </a:r>
            <a:r>
              <a:rPr spc="15" dirty="0"/>
              <a:t>i</a:t>
            </a:r>
            <a:r>
              <a:rPr spc="-15" dirty="0"/>
              <a:t>c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25" dirty="0"/>
              <a:t>o</a:t>
            </a:r>
            <a:r>
              <a:rPr spc="-5" dirty="0"/>
              <a:t>utpu</a:t>
            </a:r>
            <a:r>
              <a:rPr spc="-10" dirty="0"/>
              <a:t>t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20" dirty="0"/>
              <a:t>o</a:t>
            </a:r>
            <a:r>
              <a:rPr spc="-10" dirty="0"/>
              <a:t>f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spc="-25" dirty="0"/>
              <a:t>w</a:t>
            </a:r>
            <a:r>
              <a:rPr spc="15" dirty="0"/>
              <a:t>i</a:t>
            </a:r>
            <a:r>
              <a:rPr spc="-10" dirty="0"/>
              <a:t>d</a:t>
            </a:r>
            <a:r>
              <a:rPr spc="-30" dirty="0"/>
              <a:t>e</a:t>
            </a:r>
            <a:r>
              <a:rPr spc="15" dirty="0"/>
              <a:t>l</a:t>
            </a:r>
            <a:r>
              <a:rPr spc="-15" dirty="0"/>
              <a:t>y</a:t>
            </a:r>
            <a:r>
              <a:rPr spc="195" dirty="0">
                <a:latin typeface="Times New Roman"/>
                <a:cs typeface="Times New Roman"/>
              </a:rPr>
              <a:t> </a:t>
            </a:r>
            <a:r>
              <a:rPr spc="-15" dirty="0"/>
              <a:t>va</a:t>
            </a:r>
            <a:r>
              <a:rPr spc="-25" dirty="0"/>
              <a:t>r</a:t>
            </a:r>
            <a:r>
              <a:rPr spc="-15" dirty="0"/>
              <a:t>y</a:t>
            </a:r>
            <a:r>
              <a:rPr spc="15" dirty="0"/>
              <a:t>i</a:t>
            </a:r>
            <a:r>
              <a:rPr spc="-5" dirty="0"/>
              <a:t>n</a:t>
            </a:r>
            <a:r>
              <a:rPr spc="-15" dirty="0"/>
              <a:t>g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25" dirty="0"/>
              <a:t>s</a:t>
            </a:r>
            <a:r>
              <a:rPr spc="15" dirty="0"/>
              <a:t>i</a:t>
            </a:r>
            <a:r>
              <a:rPr spc="-10" dirty="0"/>
              <a:t>z</a:t>
            </a:r>
            <a:r>
              <a:rPr spc="-30" dirty="0"/>
              <a:t>es</a:t>
            </a:r>
          </a:p>
          <a:p>
            <a:pPr marL="98425">
              <a:lnSpc>
                <a:spcPct val="100000"/>
              </a:lnSpc>
              <a:spcBef>
                <a:spcPts val="1415"/>
              </a:spcBef>
            </a:pPr>
            <a:r>
              <a:rPr spc="-15" dirty="0">
                <a:solidFill>
                  <a:srgbClr val="FF0000"/>
                </a:solidFill>
                <a:latin typeface="Arial"/>
                <a:cs typeface="Arial"/>
              </a:rPr>
              <a:t>§</a:t>
            </a:r>
            <a:r>
              <a:rPr spc="1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pc="-20" dirty="0"/>
              <a:t>Tw</a:t>
            </a:r>
            <a:r>
              <a:rPr spc="-15" dirty="0"/>
              <a:t>o</a:t>
            </a:r>
            <a:r>
              <a:rPr spc="210" dirty="0">
                <a:latin typeface="Times New Roman"/>
                <a:cs typeface="Times New Roman"/>
              </a:rPr>
              <a:t> </a:t>
            </a:r>
            <a:r>
              <a:rPr spc="-25" dirty="0"/>
              <a:t>co</a:t>
            </a:r>
            <a:r>
              <a:rPr spc="10" dirty="0"/>
              <a:t>m</a:t>
            </a:r>
            <a:r>
              <a:rPr spc="-15" dirty="0"/>
              <a:t>m</a:t>
            </a:r>
            <a:r>
              <a:rPr spc="-25" dirty="0"/>
              <a:t>o</a:t>
            </a:r>
            <a:r>
              <a:rPr spc="-5" dirty="0"/>
              <a:t>n</a:t>
            </a:r>
            <a:r>
              <a:rPr spc="15" dirty="0"/>
              <a:t>l</a:t>
            </a:r>
            <a:r>
              <a:rPr spc="-15" dirty="0"/>
              <a:t>y</a:t>
            </a:r>
            <a:r>
              <a:rPr spc="195" dirty="0">
                <a:latin typeface="Times New Roman"/>
                <a:cs typeface="Times New Roman"/>
              </a:rPr>
              <a:t> </a:t>
            </a:r>
            <a:r>
              <a:rPr spc="-5" dirty="0"/>
              <a:t>u</a:t>
            </a:r>
            <a:r>
              <a:rPr spc="-25" dirty="0"/>
              <a:t>s</a:t>
            </a:r>
            <a:r>
              <a:rPr spc="-30" dirty="0"/>
              <a:t>e</a:t>
            </a:r>
            <a:r>
              <a:rPr spc="-15" dirty="0"/>
              <a:t>d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spc="-5" dirty="0"/>
              <a:t>t</a:t>
            </a:r>
            <a:r>
              <a:rPr spc="-15" dirty="0"/>
              <a:t>y</a:t>
            </a:r>
            <a:r>
              <a:rPr spc="15" dirty="0"/>
              <a:t>p</a:t>
            </a:r>
            <a:r>
              <a:rPr spc="-30" dirty="0"/>
              <a:t>e</a:t>
            </a:r>
            <a:r>
              <a:rPr spc="-15" dirty="0"/>
              <a:t>s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dirty="0"/>
              <a:t>o</a:t>
            </a:r>
            <a:r>
              <a:rPr spc="-10" dirty="0"/>
              <a:t>f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15" dirty="0"/>
              <a:t>l</a:t>
            </a:r>
            <a:r>
              <a:rPr spc="-25" dirty="0"/>
              <a:t>o</a:t>
            </a:r>
            <a:r>
              <a:rPr spc="-5" dirty="0"/>
              <a:t>tt</a:t>
            </a:r>
            <a:r>
              <a:rPr spc="-30" dirty="0"/>
              <a:t>er</a:t>
            </a:r>
            <a:r>
              <a:rPr spc="-15" dirty="0"/>
              <a:t>s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10" dirty="0"/>
              <a:t>a</a:t>
            </a:r>
            <a:r>
              <a:rPr spc="-25" dirty="0"/>
              <a:t>re:</a:t>
            </a:r>
          </a:p>
          <a:p>
            <a:pPr marL="1012825" marR="5080" indent="-335280">
              <a:lnSpc>
                <a:spcPct val="100000"/>
              </a:lnSpc>
              <a:spcBef>
                <a:spcPts val="1440"/>
              </a:spcBef>
              <a:buClr>
                <a:srgbClr val="323232"/>
              </a:buClr>
              <a:buFont typeface="Verdana"/>
              <a:buChar char="–"/>
              <a:tabLst>
                <a:tab pos="1012825" algn="l"/>
              </a:tabLst>
            </a:pPr>
            <a:r>
              <a:rPr i="1" spc="7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i="1" spc="16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i="1" spc="145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i="1" spc="-20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i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i="1" spc="-1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i="1" spc="12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i="1" spc="10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i="1" spc="7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i="1" spc="225" dirty="0">
                <a:solidFill>
                  <a:srgbClr val="FF0000"/>
                </a:solidFill>
                <a:latin typeface="Arial"/>
                <a:cs typeface="Arial"/>
              </a:rPr>
              <a:t>tt</a:t>
            </a:r>
            <a:r>
              <a:rPr i="1" spc="7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i="1" spc="-1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i="1" spc="-3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pc="-10" dirty="0"/>
              <a:t>,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spc="15" dirty="0"/>
              <a:t>i</a:t>
            </a:r>
            <a:r>
              <a:rPr spc="-15" dirty="0"/>
              <a:t>n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25" dirty="0"/>
              <a:t>w</a:t>
            </a:r>
            <a:r>
              <a:rPr spc="-30" dirty="0"/>
              <a:t>h</a:t>
            </a:r>
            <a:r>
              <a:rPr spc="15" dirty="0"/>
              <a:t>i</a:t>
            </a:r>
            <a:r>
              <a:rPr spc="-25" dirty="0"/>
              <a:t>c</a:t>
            </a:r>
            <a:r>
              <a:rPr spc="-15" dirty="0"/>
              <a:t>h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30" dirty="0"/>
              <a:t>t</a:t>
            </a:r>
            <a:r>
              <a:rPr spc="-5" dirty="0"/>
              <a:t>h</a:t>
            </a:r>
            <a:r>
              <a:rPr spc="-15" dirty="0"/>
              <a:t>e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-15" dirty="0"/>
              <a:t>a</a:t>
            </a:r>
            <a:r>
              <a:rPr spc="-10" dirty="0"/>
              <a:t>p</a:t>
            </a:r>
            <a:r>
              <a:rPr spc="-30" dirty="0"/>
              <a:t>e</a:t>
            </a:r>
            <a:r>
              <a:rPr spc="-10" dirty="0"/>
              <a:t>r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25" dirty="0"/>
              <a:t>o</a:t>
            </a:r>
            <a:r>
              <a:rPr spc="-15" dirty="0"/>
              <a:t>n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25" dirty="0"/>
              <a:t>w</a:t>
            </a:r>
            <a:r>
              <a:rPr spc="-5" dirty="0"/>
              <a:t>h</a:t>
            </a:r>
            <a:r>
              <a:rPr spc="15" dirty="0"/>
              <a:t>i</a:t>
            </a:r>
            <a:r>
              <a:rPr spc="-25" dirty="0"/>
              <a:t>c</a:t>
            </a:r>
            <a:r>
              <a:rPr spc="-15" dirty="0"/>
              <a:t>h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10" dirty="0"/>
              <a:t>th</a:t>
            </a:r>
            <a:r>
              <a:rPr spc="-15" dirty="0"/>
              <a:t>e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10" dirty="0"/>
              <a:t>d</a:t>
            </a:r>
            <a:r>
              <a:rPr spc="-30" dirty="0"/>
              <a:t>e</a:t>
            </a:r>
            <a:r>
              <a:rPr spc="-25" dirty="0"/>
              <a:t>s</a:t>
            </a:r>
            <a:r>
              <a:rPr spc="15" dirty="0"/>
              <a:t>i</a:t>
            </a:r>
            <a:r>
              <a:rPr spc="-10" dirty="0"/>
              <a:t>g</a:t>
            </a:r>
            <a:r>
              <a:rPr spc="-15" dirty="0"/>
              <a:t>n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spc="-5" dirty="0"/>
              <a:t>h</a:t>
            </a:r>
            <a:r>
              <a:rPr spc="-15" dirty="0"/>
              <a:t>as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5" dirty="0"/>
              <a:t>t</a:t>
            </a:r>
            <a:r>
              <a:rPr spc="-15" dirty="0"/>
              <a:t>o</a:t>
            </a:r>
            <a:r>
              <a:rPr spc="180" dirty="0">
                <a:latin typeface="Times New Roman"/>
                <a:cs typeface="Times New Roman"/>
              </a:rPr>
              <a:t> </a:t>
            </a:r>
            <a:r>
              <a:rPr spc="-10" dirty="0"/>
              <a:t>b</a:t>
            </a:r>
            <a:r>
              <a:rPr spc="-15" dirty="0"/>
              <a:t>e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15" dirty="0"/>
              <a:t>ma</a:t>
            </a:r>
            <a:r>
              <a:rPr spc="15" dirty="0"/>
              <a:t>d</a:t>
            </a:r>
            <a:r>
              <a:rPr spc="-15" dirty="0"/>
              <a:t>e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15" dirty="0"/>
              <a:t>i</a:t>
            </a:r>
            <a:r>
              <a:rPr spc="-15" dirty="0"/>
              <a:t>s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15" dirty="0"/>
              <a:t>l</a:t>
            </a:r>
            <a:r>
              <a:rPr spc="-15" dirty="0"/>
              <a:t>a</a:t>
            </a:r>
            <a:r>
              <a:rPr spc="-25" dirty="0"/>
              <a:t>c</a:t>
            </a:r>
            <a:r>
              <a:rPr spc="-30" dirty="0"/>
              <a:t>e</a:t>
            </a:r>
            <a:r>
              <a:rPr spc="-15" dirty="0"/>
              <a:t>d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spc="-20" dirty="0"/>
              <a:t>o</a:t>
            </a:r>
            <a:r>
              <a:rPr spc="0" dirty="0"/>
              <a:t>v</a:t>
            </a:r>
            <a:r>
              <a:rPr spc="-30" dirty="0"/>
              <a:t>e</a:t>
            </a:r>
            <a:r>
              <a:rPr spc="-10" dirty="0"/>
              <a:t>r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15" dirty="0"/>
              <a:t>a</a:t>
            </a:r>
            <a:r>
              <a:rPr spc="220" dirty="0">
                <a:latin typeface="Times New Roman"/>
                <a:cs typeface="Times New Roman"/>
              </a:rPr>
              <a:t> </a:t>
            </a:r>
            <a:r>
              <a:rPr spc="-10" dirty="0"/>
              <a:t>d</a:t>
            </a:r>
            <a:r>
              <a:rPr spc="-25" dirty="0"/>
              <a:t>r</a:t>
            </a:r>
            <a:r>
              <a:rPr spc="-5" dirty="0"/>
              <a:t>u</a:t>
            </a:r>
            <a:r>
              <a:rPr spc="-20" dirty="0"/>
              <a:t>m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spc="-5" dirty="0"/>
              <a:t>t</a:t>
            </a:r>
            <a:r>
              <a:rPr spc="20" dirty="0"/>
              <a:t>h</a:t>
            </a:r>
            <a:r>
              <a:rPr spc="-10" dirty="0"/>
              <a:t>at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25" dirty="0"/>
              <a:t>c</a:t>
            </a:r>
            <a:r>
              <a:rPr spc="-15" dirty="0"/>
              <a:t>an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30" dirty="0"/>
              <a:t>ro</a:t>
            </a:r>
            <a:r>
              <a:rPr spc="-5" dirty="0"/>
              <a:t>t</a:t>
            </a:r>
            <a:r>
              <a:rPr spc="-15" dirty="0"/>
              <a:t>a</a:t>
            </a:r>
            <a:r>
              <a:rPr spc="-5" dirty="0"/>
              <a:t>t</a:t>
            </a:r>
            <a:r>
              <a:rPr spc="-15" dirty="0"/>
              <a:t>e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15" dirty="0"/>
              <a:t>i</a:t>
            </a:r>
            <a:r>
              <a:rPr spc="-15" dirty="0"/>
              <a:t>n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10" dirty="0"/>
              <a:t>b</a:t>
            </a:r>
            <a:r>
              <a:rPr spc="-25" dirty="0"/>
              <a:t>o</a:t>
            </a:r>
            <a:r>
              <a:rPr spc="-5" dirty="0"/>
              <a:t>t</a:t>
            </a:r>
            <a:r>
              <a:rPr spc="-15" dirty="0"/>
              <a:t>h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spc="-25" dirty="0"/>
              <a:t>c</a:t>
            </a:r>
            <a:r>
              <a:rPr spc="15" dirty="0"/>
              <a:t>l</a:t>
            </a:r>
            <a:r>
              <a:rPr spc="-25" dirty="0"/>
              <a:t>oc</a:t>
            </a:r>
            <a:r>
              <a:rPr spc="-15" dirty="0"/>
              <a:t>k</a:t>
            </a:r>
            <a:r>
              <a:rPr spc="-25" dirty="0"/>
              <a:t>w</a:t>
            </a:r>
            <a:r>
              <a:rPr spc="15" dirty="0"/>
              <a:t>i</a:t>
            </a:r>
            <a:r>
              <a:rPr spc="-25" dirty="0"/>
              <a:t>s</a:t>
            </a:r>
            <a:r>
              <a:rPr spc="-15" dirty="0"/>
              <a:t>e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15" dirty="0"/>
              <a:t>a</a:t>
            </a:r>
            <a:r>
              <a:rPr spc="-5" dirty="0"/>
              <a:t>n</a:t>
            </a:r>
            <a:r>
              <a:rPr spc="-15" dirty="0"/>
              <a:t>d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15" dirty="0"/>
              <a:t>a</a:t>
            </a:r>
            <a:r>
              <a:rPr spc="-5" dirty="0"/>
              <a:t>n</a:t>
            </a:r>
            <a:r>
              <a:rPr spc="-30" dirty="0"/>
              <a:t>t</a:t>
            </a:r>
            <a:r>
              <a:rPr spc="15" dirty="0"/>
              <a:t>i</a:t>
            </a:r>
            <a:r>
              <a:rPr spc="-5" dirty="0"/>
              <a:t>-</a:t>
            </a:r>
            <a:r>
              <a:rPr spc="-45" dirty="0"/>
              <a:t>c</a:t>
            </a:r>
            <a:r>
              <a:rPr spc="15" dirty="0"/>
              <a:t>l</a:t>
            </a:r>
            <a:r>
              <a:rPr spc="-25" dirty="0"/>
              <a:t>oc</a:t>
            </a:r>
            <a:r>
              <a:rPr spc="-15" dirty="0"/>
              <a:t>k</a:t>
            </a:r>
            <a:r>
              <a:rPr spc="-25" dirty="0"/>
              <a:t>w</a:t>
            </a:r>
            <a:r>
              <a:rPr spc="15" dirty="0"/>
              <a:t>i</a:t>
            </a:r>
            <a:r>
              <a:rPr spc="-25" dirty="0"/>
              <a:t>s</a:t>
            </a:r>
            <a:r>
              <a:rPr spc="-15" dirty="0"/>
              <a:t>e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10" dirty="0"/>
              <a:t>d</a:t>
            </a:r>
            <a:r>
              <a:rPr spc="15" dirty="0"/>
              <a:t>i</a:t>
            </a:r>
            <a:r>
              <a:rPr spc="-30" dirty="0"/>
              <a:t>rec</a:t>
            </a:r>
            <a:r>
              <a:rPr spc="-5" dirty="0"/>
              <a:t>t</a:t>
            </a:r>
            <a:r>
              <a:rPr spc="15" dirty="0"/>
              <a:t>i</a:t>
            </a:r>
            <a:r>
              <a:rPr spc="-25" dirty="0"/>
              <a:t>o</a:t>
            </a:r>
            <a:r>
              <a:rPr spc="-5" dirty="0"/>
              <a:t>ns</a:t>
            </a:r>
          </a:p>
          <a:p>
            <a:pPr marL="1012825" marR="64135" indent="-335280">
              <a:lnSpc>
                <a:spcPct val="100000"/>
              </a:lnSpc>
              <a:spcBef>
                <a:spcPts val="1440"/>
              </a:spcBef>
              <a:buClr>
                <a:srgbClr val="323232"/>
              </a:buClr>
              <a:buFont typeface="Verdana"/>
              <a:buChar char="–"/>
              <a:tabLst>
                <a:tab pos="1012825" algn="l"/>
              </a:tabLst>
            </a:pPr>
            <a:r>
              <a:rPr i="1" spc="-80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i="1" spc="10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i="1" spc="7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i="1" spc="22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i="1" spc="12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i="1" spc="5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i="1" spc="-1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i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i="1" spc="-2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i="1" spc="12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i="1" spc="10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i="1" spc="7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i="1" spc="225" dirty="0">
                <a:solidFill>
                  <a:srgbClr val="FF0000"/>
                </a:solidFill>
                <a:latin typeface="Arial"/>
                <a:cs typeface="Arial"/>
              </a:rPr>
              <a:t>tt</a:t>
            </a:r>
            <a:r>
              <a:rPr i="1" spc="7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i="1" spc="15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pc="-10" dirty="0"/>
              <a:t>,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spc="15" dirty="0"/>
              <a:t>i</a:t>
            </a:r>
            <a:r>
              <a:rPr spc="-15" dirty="0"/>
              <a:t>n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25" dirty="0"/>
              <a:t>w</a:t>
            </a:r>
            <a:r>
              <a:rPr spc="-30" dirty="0"/>
              <a:t>h</a:t>
            </a:r>
            <a:r>
              <a:rPr spc="15" dirty="0"/>
              <a:t>i</a:t>
            </a:r>
            <a:r>
              <a:rPr spc="-25" dirty="0"/>
              <a:t>c</a:t>
            </a:r>
            <a:r>
              <a:rPr spc="-15" dirty="0"/>
              <a:t>h</a:t>
            </a:r>
            <a:r>
              <a:rPr spc="180" dirty="0">
                <a:latin typeface="Times New Roman"/>
                <a:cs typeface="Times New Roman"/>
              </a:rPr>
              <a:t> </a:t>
            </a:r>
            <a:r>
              <a:rPr spc="-10" dirty="0"/>
              <a:t>th</a:t>
            </a:r>
            <a:r>
              <a:rPr spc="-15" dirty="0"/>
              <a:t>e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10" dirty="0"/>
              <a:t>p</a:t>
            </a:r>
            <a:r>
              <a:rPr spc="-15" dirty="0"/>
              <a:t>a</a:t>
            </a:r>
            <a:r>
              <a:rPr spc="-10" dirty="0"/>
              <a:t>p</a:t>
            </a:r>
            <a:r>
              <a:rPr spc="-30" dirty="0"/>
              <a:t>e</a:t>
            </a:r>
            <a:r>
              <a:rPr spc="-10" dirty="0"/>
              <a:t>r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25" dirty="0"/>
              <a:t>o</a:t>
            </a:r>
            <a:r>
              <a:rPr spc="-15" dirty="0"/>
              <a:t>n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25" dirty="0"/>
              <a:t>w</a:t>
            </a:r>
            <a:r>
              <a:rPr spc="-5" dirty="0"/>
              <a:t>h</a:t>
            </a:r>
            <a:r>
              <a:rPr spc="15" dirty="0"/>
              <a:t>i</a:t>
            </a:r>
            <a:r>
              <a:rPr spc="-25" dirty="0"/>
              <a:t>c</a:t>
            </a:r>
            <a:r>
              <a:rPr spc="-15" dirty="0"/>
              <a:t>h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10" dirty="0"/>
              <a:t>th</a:t>
            </a:r>
            <a:r>
              <a:rPr spc="-15" dirty="0"/>
              <a:t>e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10" dirty="0"/>
              <a:t>d</a:t>
            </a:r>
            <a:r>
              <a:rPr spc="-30" dirty="0"/>
              <a:t>e</a:t>
            </a:r>
            <a:r>
              <a:rPr spc="-25" dirty="0"/>
              <a:t>s</a:t>
            </a:r>
            <a:r>
              <a:rPr spc="15" dirty="0"/>
              <a:t>i</a:t>
            </a:r>
            <a:r>
              <a:rPr spc="-10" dirty="0"/>
              <a:t>g</a:t>
            </a:r>
            <a:r>
              <a:rPr spc="-15" dirty="0"/>
              <a:t>n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spc="-5" dirty="0"/>
              <a:t>h</a:t>
            </a:r>
            <a:r>
              <a:rPr spc="-15" dirty="0"/>
              <a:t>as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5" dirty="0"/>
              <a:t>t</a:t>
            </a:r>
            <a:r>
              <a:rPr spc="-15" dirty="0"/>
              <a:t>o</a:t>
            </a:r>
            <a:r>
              <a:rPr spc="180" dirty="0">
                <a:latin typeface="Times New Roman"/>
                <a:cs typeface="Times New Roman"/>
              </a:rPr>
              <a:t> </a:t>
            </a:r>
            <a:r>
              <a:rPr spc="-10" dirty="0"/>
              <a:t>b</a:t>
            </a:r>
            <a:r>
              <a:rPr spc="-15" dirty="0"/>
              <a:t>e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15" dirty="0"/>
              <a:t>ma</a:t>
            </a:r>
            <a:r>
              <a:rPr spc="15" dirty="0"/>
              <a:t>d</a:t>
            </a:r>
            <a:r>
              <a:rPr spc="-15" dirty="0"/>
              <a:t>e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15" dirty="0"/>
              <a:t>i</a:t>
            </a:r>
            <a:r>
              <a:rPr spc="-15" dirty="0"/>
              <a:t>s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25" dirty="0"/>
              <a:t>s</a:t>
            </a:r>
            <a:r>
              <a:rPr spc="-10" dirty="0"/>
              <a:t>p</a:t>
            </a:r>
            <a:r>
              <a:rPr dirty="0"/>
              <a:t>r</a:t>
            </a:r>
            <a:r>
              <a:rPr spc="-30" dirty="0"/>
              <a:t>e</a:t>
            </a:r>
            <a:r>
              <a:rPr spc="-15" dirty="0"/>
              <a:t>ad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spc="-15" dirty="0"/>
              <a:t>a</a:t>
            </a:r>
            <a:r>
              <a:rPr spc="-5" dirty="0"/>
              <a:t>n</a:t>
            </a:r>
            <a:r>
              <a:rPr spc="-15" dirty="0"/>
              <a:t>d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15" dirty="0"/>
              <a:t>f</a:t>
            </a:r>
            <a:r>
              <a:rPr spc="15" dirty="0"/>
              <a:t>i</a:t>
            </a:r>
            <a:r>
              <a:rPr spc="-15" dirty="0"/>
              <a:t>x</a:t>
            </a:r>
            <a:r>
              <a:rPr spc="-30" dirty="0"/>
              <a:t>e</a:t>
            </a:r>
            <a:r>
              <a:rPr spc="-15" dirty="0"/>
              <a:t>d</a:t>
            </a:r>
            <a:r>
              <a:rPr spc="225" dirty="0">
                <a:latin typeface="Times New Roman"/>
                <a:cs typeface="Times New Roman"/>
              </a:rPr>
              <a:t> </a:t>
            </a:r>
            <a:r>
              <a:rPr spc="-25" dirty="0"/>
              <a:t>o</a:t>
            </a:r>
            <a:r>
              <a:rPr spc="-15" dirty="0"/>
              <a:t>v</a:t>
            </a:r>
            <a:r>
              <a:rPr spc="-5" dirty="0"/>
              <a:t>e</a:t>
            </a:r>
            <a:r>
              <a:rPr spc="-10" dirty="0"/>
              <a:t>r</a:t>
            </a:r>
            <a:r>
              <a:rPr spc="204" dirty="0">
                <a:latin typeface="Times New Roman"/>
                <a:cs typeface="Times New Roman"/>
              </a:rPr>
              <a:t> </a:t>
            </a:r>
            <a:r>
              <a:rPr spc="-15" dirty="0"/>
              <a:t>a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30" dirty="0"/>
              <a:t>rec</a:t>
            </a:r>
            <a:r>
              <a:rPr spc="-5" dirty="0"/>
              <a:t>t</a:t>
            </a:r>
            <a:r>
              <a:rPr spc="-15" dirty="0"/>
              <a:t>a</a:t>
            </a:r>
            <a:r>
              <a:rPr spc="-5" dirty="0"/>
              <a:t>ngu</a:t>
            </a:r>
            <a:r>
              <a:rPr spc="15" dirty="0"/>
              <a:t>l</a:t>
            </a:r>
            <a:r>
              <a:rPr spc="-15" dirty="0"/>
              <a:t>ar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15" dirty="0"/>
              <a:t>f</a:t>
            </a:r>
            <a:r>
              <a:rPr spc="15" dirty="0"/>
              <a:t>l</a:t>
            </a:r>
            <a:r>
              <a:rPr spc="-15" dirty="0"/>
              <a:t>a</a:t>
            </a:r>
            <a:r>
              <a:rPr spc="-10" dirty="0"/>
              <a:t>tb</a:t>
            </a:r>
            <a:r>
              <a:rPr spc="-30" dirty="0"/>
              <a:t>e</a:t>
            </a:r>
            <a:r>
              <a:rPr spc="-15" dirty="0"/>
              <a:t>d</a:t>
            </a:r>
            <a:r>
              <a:rPr spc="200" dirty="0">
                <a:latin typeface="Times New Roman"/>
                <a:cs typeface="Times New Roman"/>
              </a:rPr>
              <a:t> </a:t>
            </a:r>
            <a:r>
              <a:rPr spc="-5" dirty="0"/>
              <a:t>t</a:t>
            </a:r>
            <a:r>
              <a:rPr spc="-15" dirty="0"/>
              <a:t>a</a:t>
            </a:r>
            <a:r>
              <a:rPr spc="-35" dirty="0"/>
              <a:t>b</a:t>
            </a:r>
            <a:r>
              <a:rPr spc="-5" dirty="0"/>
              <a:t>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65708" y="784368"/>
            <a:ext cx="4494530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58875" algn="l"/>
                <a:tab pos="1747520" algn="l"/>
                <a:tab pos="2738120" algn="l"/>
              </a:tabLst>
            </a:pPr>
            <a:r>
              <a:rPr sz="3200" b="1" spc="16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23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3200" b="1" spc="4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33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29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1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3683" y="2414193"/>
            <a:ext cx="838835" cy="1354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299"/>
              </a:lnSpc>
            </a:pPr>
            <a:r>
              <a:rPr sz="1800" spc="-5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1800" spc="5" dirty="0">
                <a:solidFill>
                  <a:srgbClr val="323232"/>
                </a:solidFill>
                <a:latin typeface="Arial"/>
                <a:cs typeface="Arial"/>
              </a:rPr>
              <a:t>npu</a:t>
            </a:r>
            <a:r>
              <a:rPr sz="1800" spc="-5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18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23232"/>
                </a:solidFill>
                <a:latin typeface="Arial"/>
                <a:cs typeface="Arial"/>
              </a:rPr>
              <a:t>da</a:t>
            </a:r>
            <a:r>
              <a:rPr sz="1800" spc="-5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1800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323232"/>
                </a:solidFill>
                <a:latin typeface="Arial"/>
                <a:cs typeface="Arial"/>
              </a:rPr>
              <a:t>fr</a:t>
            </a:r>
            <a:r>
              <a:rPr sz="1800" spc="5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323232"/>
                </a:solidFill>
                <a:latin typeface="Arial"/>
                <a:cs typeface="Arial"/>
              </a:rPr>
              <a:t>m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1800" spc="-40" dirty="0">
                <a:solidFill>
                  <a:srgbClr val="323232"/>
                </a:solidFill>
                <a:latin typeface="Arial"/>
                <a:cs typeface="Arial"/>
              </a:rPr>
              <a:t>x</a:t>
            </a:r>
            <a:r>
              <a:rPr sz="1800" spc="-5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1800" spc="5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1800" spc="5" dirty="0">
                <a:solidFill>
                  <a:srgbClr val="323232"/>
                </a:solidFill>
                <a:latin typeface="Arial"/>
                <a:cs typeface="Arial"/>
              </a:rPr>
              <a:t>nal</a:t>
            </a:r>
            <a:r>
              <a:rPr sz="18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30" dirty="0">
                <a:solidFill>
                  <a:srgbClr val="323232"/>
                </a:solidFill>
                <a:latin typeface="Arial"/>
                <a:cs typeface="Arial"/>
              </a:rPr>
              <a:t>w</a:t>
            </a:r>
            <a:r>
              <a:rPr sz="1800" spc="5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1800" spc="5" dirty="0">
                <a:solidFill>
                  <a:srgbClr val="323232"/>
                </a:solidFill>
                <a:latin typeface="Arial"/>
                <a:cs typeface="Arial"/>
              </a:rPr>
              <a:t>ld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46221" y="2423337"/>
            <a:ext cx="1133475" cy="1354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299"/>
              </a:lnSpc>
            </a:pPr>
            <a:r>
              <a:rPr sz="1800" spc="-5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1800" spc="5" dirty="0">
                <a:solidFill>
                  <a:srgbClr val="323232"/>
                </a:solidFill>
                <a:latin typeface="Arial"/>
                <a:cs typeface="Arial"/>
              </a:rPr>
              <a:t>esul</a:t>
            </a:r>
            <a:r>
              <a:rPr sz="1800" spc="-25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1800" dirty="0">
                <a:solidFill>
                  <a:srgbClr val="323232"/>
                </a:solidFill>
                <a:latin typeface="Arial"/>
                <a:cs typeface="Arial"/>
              </a:rPr>
              <a:t>s</a:t>
            </a:r>
            <a:r>
              <a:rPr sz="1800" spc="6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1800" spc="-5" dirty="0">
                <a:solidFill>
                  <a:srgbClr val="323232"/>
                </a:solidFill>
                <a:latin typeface="Arial"/>
                <a:cs typeface="Arial"/>
              </a:rPr>
              <a:t>f</a:t>
            </a:r>
            <a:r>
              <a:rPr sz="18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23232"/>
                </a:solidFill>
                <a:latin typeface="Arial"/>
                <a:cs typeface="Arial"/>
              </a:rPr>
              <a:t>p</a:t>
            </a:r>
            <a:r>
              <a:rPr sz="1800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1800" spc="5" dirty="0">
                <a:solidFill>
                  <a:srgbClr val="323232"/>
                </a:solidFill>
                <a:latin typeface="Arial"/>
                <a:cs typeface="Arial"/>
              </a:rPr>
              <a:t>oc</a:t>
            </a:r>
            <a:r>
              <a:rPr sz="1800" spc="-20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1800" spc="10" dirty="0">
                <a:solidFill>
                  <a:srgbClr val="323232"/>
                </a:solidFill>
                <a:latin typeface="Arial"/>
                <a:cs typeface="Arial"/>
              </a:rPr>
              <a:t>s</a:t>
            </a:r>
            <a:r>
              <a:rPr sz="1800" spc="-15" dirty="0">
                <a:solidFill>
                  <a:srgbClr val="323232"/>
                </a:solidFill>
                <a:latin typeface="Arial"/>
                <a:cs typeface="Arial"/>
              </a:rPr>
              <a:t>s</a:t>
            </a:r>
            <a:r>
              <a:rPr sz="1800" spc="5" dirty="0">
                <a:solidFill>
                  <a:srgbClr val="323232"/>
                </a:solidFill>
                <a:latin typeface="Arial"/>
                <a:cs typeface="Arial"/>
              </a:rPr>
              <a:t>in</a:t>
            </a:r>
            <a:r>
              <a:rPr sz="1800" dirty="0">
                <a:solidFill>
                  <a:srgbClr val="323232"/>
                </a:solidFill>
                <a:latin typeface="Arial"/>
                <a:cs typeface="Arial"/>
              </a:rPr>
              <a:t>g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323232"/>
                </a:solidFill>
                <a:latin typeface="Arial"/>
                <a:cs typeface="Arial"/>
              </a:rPr>
              <a:t>n</a:t>
            </a:r>
            <a:r>
              <a:rPr sz="1800" spc="5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23232"/>
                </a:solidFill>
                <a:latin typeface="Arial"/>
                <a:cs typeface="Arial"/>
              </a:rPr>
              <a:t>h</a:t>
            </a:r>
            <a:r>
              <a:rPr sz="1800" spc="-20" dirty="0">
                <a:solidFill>
                  <a:srgbClr val="323232"/>
                </a:solidFill>
                <a:latin typeface="Arial"/>
                <a:cs typeface="Arial"/>
              </a:rPr>
              <a:t>u</a:t>
            </a:r>
            <a:r>
              <a:rPr sz="1800" spc="10" dirty="0">
                <a:solidFill>
                  <a:srgbClr val="323232"/>
                </a:solidFill>
                <a:latin typeface="Arial"/>
                <a:cs typeface="Arial"/>
              </a:rPr>
              <a:t>m</a:t>
            </a:r>
            <a:r>
              <a:rPr sz="1800" spc="-20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323232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23232"/>
                </a:solidFill>
                <a:latin typeface="Arial"/>
                <a:cs typeface="Arial"/>
              </a:rPr>
              <a:t>ac</a:t>
            </a:r>
            <a:r>
              <a:rPr sz="1800" spc="-15" dirty="0">
                <a:solidFill>
                  <a:srgbClr val="323232"/>
                </a:solidFill>
                <a:latin typeface="Arial"/>
                <a:cs typeface="Arial"/>
              </a:rPr>
              <a:t>c</a:t>
            </a:r>
            <a:r>
              <a:rPr sz="1800" spc="5" dirty="0">
                <a:solidFill>
                  <a:srgbClr val="323232"/>
                </a:solidFill>
                <a:latin typeface="Arial"/>
                <a:cs typeface="Arial"/>
              </a:rPr>
              <a:t>ep</a:t>
            </a:r>
            <a:r>
              <a:rPr sz="1800" spc="-5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1800" spc="-20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1800" spc="5" dirty="0">
                <a:solidFill>
                  <a:srgbClr val="323232"/>
                </a:solidFill>
                <a:latin typeface="Arial"/>
                <a:cs typeface="Arial"/>
              </a:rPr>
              <a:t>bl</a:t>
            </a:r>
            <a:r>
              <a:rPr sz="1800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23232"/>
                </a:solidFill>
                <a:latin typeface="Arial"/>
                <a:cs typeface="Arial"/>
              </a:rPr>
              <a:t>f</a:t>
            </a:r>
            <a:r>
              <a:rPr sz="1800" spc="5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323232"/>
                </a:solidFill>
                <a:latin typeface="Arial"/>
                <a:cs typeface="Arial"/>
              </a:rPr>
              <a:t>rm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99445" y="4026587"/>
            <a:ext cx="1727200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5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1800" spc="5" dirty="0">
                <a:solidFill>
                  <a:srgbClr val="323232"/>
                </a:solidFill>
                <a:latin typeface="Arial"/>
                <a:cs typeface="Arial"/>
              </a:rPr>
              <a:t>npu</a:t>
            </a:r>
            <a:r>
              <a:rPr sz="1800" spc="-5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1800" spc="3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23232"/>
                </a:solidFill>
                <a:latin typeface="Arial"/>
                <a:cs typeface="Arial"/>
              </a:rPr>
              <a:t>da</a:t>
            </a:r>
            <a:r>
              <a:rPr sz="1800" spc="-25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1800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1800" spc="5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323232"/>
                </a:solidFill>
                <a:latin typeface="Arial"/>
                <a:cs typeface="Arial"/>
              </a:rPr>
              <a:t>c</a:t>
            </a:r>
            <a:r>
              <a:rPr sz="1800" spc="5" dirty="0">
                <a:solidFill>
                  <a:srgbClr val="323232"/>
                </a:solidFill>
                <a:latin typeface="Arial"/>
                <a:cs typeface="Arial"/>
              </a:rPr>
              <a:t>od</a:t>
            </a:r>
            <a:r>
              <a:rPr sz="1800" spc="-20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323232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323232"/>
                </a:solidFill>
                <a:latin typeface="Arial"/>
                <a:cs typeface="Arial"/>
              </a:rPr>
              <a:t>n</a:t>
            </a:r>
            <a:r>
              <a:rPr sz="1800" spc="5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1800" spc="-20" dirty="0">
                <a:solidFill>
                  <a:srgbClr val="323232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1800" spc="5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1800" spc="-20" dirty="0">
                <a:solidFill>
                  <a:srgbClr val="323232"/>
                </a:solidFill>
                <a:latin typeface="Arial"/>
                <a:cs typeface="Arial"/>
              </a:rPr>
              <a:t>n</a:t>
            </a:r>
            <a:r>
              <a:rPr sz="1800" spc="5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323232"/>
                </a:solidFill>
                <a:latin typeface="Arial"/>
                <a:cs typeface="Arial"/>
              </a:rPr>
              <a:t>l</a:t>
            </a:r>
            <a:r>
              <a:rPr sz="1800" spc="5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323232"/>
                </a:solidFill>
                <a:latin typeface="Arial"/>
                <a:cs typeface="Arial"/>
              </a:rPr>
              <a:t>f</a:t>
            </a:r>
            <a:r>
              <a:rPr sz="1800" spc="5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323232"/>
                </a:solidFill>
                <a:latin typeface="Arial"/>
                <a:cs typeface="Arial"/>
              </a:rPr>
              <a:t>rm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11001" y="4026587"/>
            <a:ext cx="1614170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dirty="0">
                <a:solidFill>
                  <a:srgbClr val="323232"/>
                </a:solidFill>
                <a:latin typeface="Arial"/>
                <a:cs typeface="Arial"/>
              </a:rPr>
              <a:t>Pr</a:t>
            </a:r>
            <a:r>
              <a:rPr sz="1800" spc="5" dirty="0">
                <a:solidFill>
                  <a:srgbClr val="323232"/>
                </a:solidFill>
                <a:latin typeface="Arial"/>
                <a:cs typeface="Arial"/>
              </a:rPr>
              <a:t>oc</a:t>
            </a:r>
            <a:r>
              <a:rPr sz="1800" spc="-20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1800" spc="10" dirty="0">
                <a:solidFill>
                  <a:srgbClr val="323232"/>
                </a:solidFill>
                <a:latin typeface="Arial"/>
                <a:cs typeface="Arial"/>
              </a:rPr>
              <a:t>ss</a:t>
            </a:r>
            <a:r>
              <a:rPr sz="1800" spc="-20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323232"/>
                </a:solidFill>
                <a:latin typeface="Arial"/>
                <a:cs typeface="Arial"/>
              </a:rPr>
              <a:t>d</a:t>
            </a:r>
            <a:r>
              <a:rPr sz="1800" spc="5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323232"/>
                </a:solidFill>
                <a:latin typeface="Arial"/>
                <a:cs typeface="Arial"/>
              </a:rPr>
              <a:t>d</a:t>
            </a:r>
            <a:r>
              <a:rPr sz="1800" spc="5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1800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1800" dirty="0">
                <a:solidFill>
                  <a:srgbClr val="323232"/>
                </a:solidFill>
                <a:latin typeface="Arial"/>
                <a:cs typeface="Arial"/>
              </a:rPr>
              <a:t>n</a:t>
            </a:r>
            <a:r>
              <a:rPr sz="1800" spc="5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1800" spc="-20" dirty="0">
                <a:solidFill>
                  <a:srgbClr val="323232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1800" spc="5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1800" spc="-20" dirty="0">
                <a:solidFill>
                  <a:srgbClr val="323232"/>
                </a:solidFill>
                <a:latin typeface="Arial"/>
                <a:cs typeface="Arial"/>
              </a:rPr>
              <a:t>n</a:t>
            </a:r>
            <a:r>
              <a:rPr sz="1800" spc="5" dirty="0">
                <a:solidFill>
                  <a:srgbClr val="323232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323232"/>
                </a:solidFill>
                <a:latin typeface="Arial"/>
                <a:cs typeface="Arial"/>
              </a:rPr>
              <a:t>l</a:t>
            </a:r>
            <a:r>
              <a:rPr sz="1800" spc="5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323232"/>
                </a:solidFill>
                <a:latin typeface="Arial"/>
                <a:cs typeface="Arial"/>
              </a:rPr>
              <a:t>f</a:t>
            </a:r>
            <a:r>
              <a:rPr sz="1800" spc="5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323232"/>
                </a:solidFill>
                <a:latin typeface="Arial"/>
                <a:cs typeface="Arial"/>
              </a:rPr>
              <a:t>rm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11751" y="2383536"/>
            <a:ext cx="1115695" cy="1386840"/>
          </a:xfrm>
          <a:prstGeom prst="rect">
            <a:avLst/>
          </a:prstGeom>
          <a:ln w="1828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98450">
              <a:lnSpc>
                <a:spcPct val="100000"/>
              </a:lnSpc>
            </a:pPr>
            <a:r>
              <a:rPr sz="1800" spc="-5" dirty="0">
                <a:solidFill>
                  <a:srgbClr val="323232"/>
                </a:solidFill>
                <a:latin typeface="Arial"/>
                <a:cs typeface="Arial"/>
              </a:rPr>
              <a:t>CPU</a:t>
            </a:r>
            <a:endParaRPr sz="1800">
              <a:latin typeface="Arial"/>
              <a:cs typeface="Arial"/>
            </a:endParaRPr>
          </a:p>
          <a:p>
            <a:pPr marL="127635" marR="137160" indent="219075">
              <a:lnSpc>
                <a:spcPct val="100000"/>
              </a:lnSpc>
            </a:pPr>
            <a:r>
              <a:rPr sz="1800" spc="5" dirty="0">
                <a:solidFill>
                  <a:srgbClr val="323232"/>
                </a:solidFill>
                <a:latin typeface="Arial"/>
                <a:cs typeface="Arial"/>
              </a:rPr>
              <a:t>and</a:t>
            </a:r>
            <a:r>
              <a:rPr sz="1800" spc="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40" dirty="0">
                <a:solidFill>
                  <a:srgbClr val="323232"/>
                </a:solidFill>
                <a:latin typeface="Arial"/>
                <a:cs typeface="Arial"/>
              </a:rPr>
              <a:t>M</a:t>
            </a:r>
            <a:r>
              <a:rPr sz="1800" spc="5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1800" spc="10" dirty="0">
                <a:solidFill>
                  <a:srgbClr val="323232"/>
                </a:solidFill>
                <a:latin typeface="Arial"/>
                <a:cs typeface="Arial"/>
              </a:rPr>
              <a:t>m</a:t>
            </a:r>
            <a:r>
              <a:rPr sz="1800" spc="5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323232"/>
                </a:solidFill>
                <a:latin typeface="Arial"/>
                <a:cs typeface="Arial"/>
              </a:rPr>
              <a:t>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92223" y="2359152"/>
            <a:ext cx="1115695" cy="1390015"/>
          </a:xfrm>
          <a:prstGeom prst="rect">
            <a:avLst/>
          </a:prstGeom>
          <a:ln w="1828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6530" marR="95885" indent="152400">
              <a:lnSpc>
                <a:spcPct val="100000"/>
              </a:lnSpc>
            </a:pPr>
            <a:r>
              <a:rPr sz="1800" spc="-5" dirty="0">
                <a:solidFill>
                  <a:srgbClr val="323232"/>
                </a:solidFill>
                <a:latin typeface="Arial"/>
                <a:cs typeface="Arial"/>
              </a:rPr>
              <a:t>I</a:t>
            </a:r>
            <a:r>
              <a:rPr sz="1800" spc="5" dirty="0">
                <a:solidFill>
                  <a:srgbClr val="323232"/>
                </a:solidFill>
                <a:latin typeface="Arial"/>
                <a:cs typeface="Arial"/>
              </a:rPr>
              <a:t>npu</a:t>
            </a:r>
            <a:r>
              <a:rPr sz="1800" spc="-5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18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23232"/>
                </a:solidFill>
                <a:latin typeface="Arial"/>
                <a:cs typeface="Arial"/>
              </a:rPr>
              <a:t>D</a:t>
            </a:r>
            <a:r>
              <a:rPr sz="1800" spc="5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1800" spc="-15" dirty="0">
                <a:solidFill>
                  <a:srgbClr val="323232"/>
                </a:solidFill>
                <a:latin typeface="Arial"/>
                <a:cs typeface="Arial"/>
              </a:rPr>
              <a:t>v</a:t>
            </a:r>
            <a:r>
              <a:rPr sz="1800" spc="5" dirty="0">
                <a:solidFill>
                  <a:srgbClr val="323232"/>
                </a:solidFill>
                <a:latin typeface="Arial"/>
                <a:cs typeface="Arial"/>
              </a:rPr>
              <a:t>ices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31279" y="2383536"/>
            <a:ext cx="1112520" cy="1386840"/>
          </a:xfrm>
          <a:prstGeom prst="rect">
            <a:avLst/>
          </a:prstGeom>
          <a:ln w="1828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0810" marR="139065" indent="63500">
              <a:lnSpc>
                <a:spcPct val="101099"/>
              </a:lnSpc>
            </a:pPr>
            <a:r>
              <a:rPr sz="1800" spc="-25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1800" spc="5" dirty="0">
                <a:solidFill>
                  <a:srgbClr val="323232"/>
                </a:solidFill>
                <a:latin typeface="Arial"/>
                <a:cs typeface="Arial"/>
              </a:rPr>
              <a:t>u</a:t>
            </a:r>
            <a:r>
              <a:rPr sz="1800" spc="-5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1800" spc="5" dirty="0">
                <a:solidFill>
                  <a:srgbClr val="323232"/>
                </a:solidFill>
                <a:latin typeface="Arial"/>
                <a:cs typeface="Arial"/>
              </a:rPr>
              <a:t>pu</a:t>
            </a:r>
            <a:r>
              <a:rPr sz="1800" spc="-5" dirty="0">
                <a:solidFill>
                  <a:srgbClr val="323232"/>
                </a:solidFill>
                <a:latin typeface="Arial"/>
                <a:cs typeface="Arial"/>
              </a:rPr>
              <a:t>t</a:t>
            </a:r>
            <a:r>
              <a:rPr sz="18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23232"/>
                </a:solidFill>
                <a:latin typeface="Arial"/>
                <a:cs typeface="Arial"/>
              </a:rPr>
              <a:t>D</a:t>
            </a:r>
            <a:r>
              <a:rPr sz="1800" spc="5" dirty="0">
                <a:solidFill>
                  <a:srgbClr val="323232"/>
                </a:solidFill>
                <a:latin typeface="Arial"/>
                <a:cs typeface="Arial"/>
              </a:rPr>
              <a:t>e</a:t>
            </a:r>
            <a:r>
              <a:rPr sz="1800" spc="-15" dirty="0">
                <a:solidFill>
                  <a:srgbClr val="323232"/>
                </a:solidFill>
                <a:latin typeface="Arial"/>
                <a:cs typeface="Arial"/>
              </a:rPr>
              <a:t>v</a:t>
            </a:r>
            <a:r>
              <a:rPr sz="1800" spc="5" dirty="0">
                <a:solidFill>
                  <a:srgbClr val="323232"/>
                </a:solidFill>
                <a:latin typeface="Arial"/>
                <a:cs typeface="Arial"/>
              </a:rPr>
              <a:t>ices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22831" y="2913888"/>
            <a:ext cx="469900" cy="76200"/>
          </a:xfrm>
          <a:custGeom>
            <a:avLst/>
            <a:gdLst/>
            <a:ahLst/>
            <a:cxnLst/>
            <a:rect l="l" t="t" r="r" b="b"/>
            <a:pathLst>
              <a:path w="469900" h="76200">
                <a:moveTo>
                  <a:pt x="417575" y="0"/>
                </a:moveTo>
                <a:lnTo>
                  <a:pt x="417575" y="76199"/>
                </a:lnTo>
                <a:lnTo>
                  <a:pt x="457434" y="45719"/>
                </a:lnTo>
                <a:lnTo>
                  <a:pt x="429767" y="45719"/>
                </a:lnTo>
                <a:lnTo>
                  <a:pt x="429767" y="27431"/>
                </a:lnTo>
                <a:lnTo>
                  <a:pt x="456437" y="27431"/>
                </a:lnTo>
                <a:lnTo>
                  <a:pt x="417575" y="0"/>
                </a:lnTo>
                <a:close/>
              </a:path>
              <a:path w="469900" h="76200">
                <a:moveTo>
                  <a:pt x="417575" y="27431"/>
                </a:moveTo>
                <a:lnTo>
                  <a:pt x="0" y="27431"/>
                </a:lnTo>
                <a:lnTo>
                  <a:pt x="0" y="45719"/>
                </a:lnTo>
                <a:lnTo>
                  <a:pt x="417575" y="45719"/>
                </a:lnTo>
                <a:lnTo>
                  <a:pt x="417575" y="27431"/>
                </a:lnTo>
                <a:close/>
              </a:path>
              <a:path w="469900" h="76200">
                <a:moveTo>
                  <a:pt x="456437" y="27431"/>
                </a:moveTo>
                <a:lnTo>
                  <a:pt x="429767" y="27431"/>
                </a:lnTo>
                <a:lnTo>
                  <a:pt x="429767" y="45719"/>
                </a:lnTo>
                <a:lnTo>
                  <a:pt x="457434" y="45719"/>
                </a:lnTo>
                <a:lnTo>
                  <a:pt x="469391" y="36575"/>
                </a:lnTo>
                <a:lnTo>
                  <a:pt x="456437" y="274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12079" y="2913888"/>
            <a:ext cx="1219200" cy="76200"/>
          </a:xfrm>
          <a:custGeom>
            <a:avLst/>
            <a:gdLst/>
            <a:ahLst/>
            <a:cxnLst/>
            <a:rect l="l" t="t" r="r" b="b"/>
            <a:pathLst>
              <a:path w="1219200" h="76200">
                <a:moveTo>
                  <a:pt x="1167383" y="0"/>
                </a:moveTo>
                <a:lnTo>
                  <a:pt x="1167383" y="76199"/>
                </a:lnTo>
                <a:lnTo>
                  <a:pt x="1207242" y="45719"/>
                </a:lnTo>
                <a:lnTo>
                  <a:pt x="1179575" y="45719"/>
                </a:lnTo>
                <a:lnTo>
                  <a:pt x="1179575" y="27431"/>
                </a:lnTo>
                <a:lnTo>
                  <a:pt x="1206245" y="27431"/>
                </a:lnTo>
                <a:lnTo>
                  <a:pt x="1167383" y="0"/>
                </a:lnTo>
                <a:close/>
              </a:path>
              <a:path w="1219200" h="76200">
                <a:moveTo>
                  <a:pt x="1167383" y="27431"/>
                </a:moveTo>
                <a:lnTo>
                  <a:pt x="0" y="27431"/>
                </a:lnTo>
                <a:lnTo>
                  <a:pt x="0" y="45719"/>
                </a:lnTo>
                <a:lnTo>
                  <a:pt x="1167383" y="45719"/>
                </a:lnTo>
                <a:lnTo>
                  <a:pt x="1167383" y="27431"/>
                </a:lnTo>
                <a:close/>
              </a:path>
              <a:path w="1219200" h="76200">
                <a:moveTo>
                  <a:pt x="1206245" y="27431"/>
                </a:moveTo>
                <a:lnTo>
                  <a:pt x="1179575" y="27431"/>
                </a:lnTo>
                <a:lnTo>
                  <a:pt x="1179575" y="45719"/>
                </a:lnTo>
                <a:lnTo>
                  <a:pt x="1207242" y="45719"/>
                </a:lnTo>
                <a:lnTo>
                  <a:pt x="1219199" y="36575"/>
                </a:lnTo>
                <a:lnTo>
                  <a:pt x="1206245" y="274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19983" y="2913888"/>
            <a:ext cx="1191895" cy="76200"/>
          </a:xfrm>
          <a:custGeom>
            <a:avLst/>
            <a:gdLst/>
            <a:ahLst/>
            <a:cxnLst/>
            <a:rect l="l" t="t" r="r" b="b"/>
            <a:pathLst>
              <a:path w="1191895" h="76200">
                <a:moveTo>
                  <a:pt x="1139951" y="0"/>
                </a:moveTo>
                <a:lnTo>
                  <a:pt x="1139951" y="76199"/>
                </a:lnTo>
                <a:lnTo>
                  <a:pt x="1179810" y="45719"/>
                </a:lnTo>
                <a:lnTo>
                  <a:pt x="1152143" y="45719"/>
                </a:lnTo>
                <a:lnTo>
                  <a:pt x="1152143" y="27431"/>
                </a:lnTo>
                <a:lnTo>
                  <a:pt x="1178813" y="27431"/>
                </a:lnTo>
                <a:lnTo>
                  <a:pt x="1139951" y="0"/>
                </a:lnTo>
                <a:close/>
              </a:path>
              <a:path w="1191895" h="76200">
                <a:moveTo>
                  <a:pt x="1139951" y="27431"/>
                </a:moveTo>
                <a:lnTo>
                  <a:pt x="0" y="27431"/>
                </a:lnTo>
                <a:lnTo>
                  <a:pt x="0" y="45719"/>
                </a:lnTo>
                <a:lnTo>
                  <a:pt x="1139951" y="45719"/>
                </a:lnTo>
                <a:lnTo>
                  <a:pt x="1139951" y="27431"/>
                </a:lnTo>
                <a:close/>
              </a:path>
              <a:path w="1191895" h="76200">
                <a:moveTo>
                  <a:pt x="1178813" y="27431"/>
                </a:moveTo>
                <a:lnTo>
                  <a:pt x="1152143" y="27431"/>
                </a:lnTo>
                <a:lnTo>
                  <a:pt x="1152143" y="45719"/>
                </a:lnTo>
                <a:lnTo>
                  <a:pt x="1179810" y="45719"/>
                </a:lnTo>
                <a:lnTo>
                  <a:pt x="1191767" y="36575"/>
                </a:lnTo>
                <a:lnTo>
                  <a:pt x="1178813" y="274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549895" y="2913888"/>
            <a:ext cx="466725" cy="76200"/>
          </a:xfrm>
          <a:custGeom>
            <a:avLst/>
            <a:gdLst/>
            <a:ahLst/>
            <a:cxnLst/>
            <a:rect l="l" t="t" r="r" b="b"/>
            <a:pathLst>
              <a:path w="466725" h="76200">
                <a:moveTo>
                  <a:pt x="414527" y="0"/>
                </a:moveTo>
                <a:lnTo>
                  <a:pt x="414527" y="76199"/>
                </a:lnTo>
                <a:lnTo>
                  <a:pt x="454386" y="45719"/>
                </a:lnTo>
                <a:lnTo>
                  <a:pt x="426719" y="45719"/>
                </a:lnTo>
                <a:lnTo>
                  <a:pt x="426719" y="27431"/>
                </a:lnTo>
                <a:lnTo>
                  <a:pt x="453389" y="27431"/>
                </a:lnTo>
                <a:lnTo>
                  <a:pt x="414527" y="0"/>
                </a:lnTo>
                <a:close/>
              </a:path>
              <a:path w="466725" h="76200">
                <a:moveTo>
                  <a:pt x="414527" y="27431"/>
                </a:moveTo>
                <a:lnTo>
                  <a:pt x="0" y="27431"/>
                </a:lnTo>
                <a:lnTo>
                  <a:pt x="0" y="45719"/>
                </a:lnTo>
                <a:lnTo>
                  <a:pt x="414527" y="45719"/>
                </a:lnTo>
                <a:lnTo>
                  <a:pt x="414527" y="27431"/>
                </a:lnTo>
                <a:close/>
              </a:path>
              <a:path w="466725" h="76200">
                <a:moveTo>
                  <a:pt x="453389" y="27431"/>
                </a:moveTo>
                <a:lnTo>
                  <a:pt x="426719" y="27431"/>
                </a:lnTo>
                <a:lnTo>
                  <a:pt x="426719" y="45719"/>
                </a:lnTo>
                <a:lnTo>
                  <a:pt x="454386" y="45719"/>
                </a:lnTo>
                <a:lnTo>
                  <a:pt x="466343" y="36575"/>
                </a:lnTo>
                <a:lnTo>
                  <a:pt x="453389" y="274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38144" y="3020568"/>
            <a:ext cx="76200" cy="893444"/>
          </a:xfrm>
          <a:custGeom>
            <a:avLst/>
            <a:gdLst/>
            <a:ahLst/>
            <a:cxnLst/>
            <a:rect l="l" t="t" r="r" b="b"/>
            <a:pathLst>
              <a:path w="76200" h="893445">
                <a:moveTo>
                  <a:pt x="48767" y="60959"/>
                </a:moveTo>
                <a:lnTo>
                  <a:pt x="27431" y="60959"/>
                </a:lnTo>
                <a:lnTo>
                  <a:pt x="27431" y="893063"/>
                </a:lnTo>
                <a:lnTo>
                  <a:pt x="48767" y="893063"/>
                </a:lnTo>
                <a:lnTo>
                  <a:pt x="48767" y="60959"/>
                </a:lnTo>
                <a:close/>
              </a:path>
              <a:path w="76200" h="893445">
                <a:moveTo>
                  <a:pt x="39623" y="0"/>
                </a:moveTo>
                <a:lnTo>
                  <a:pt x="0" y="76199"/>
                </a:lnTo>
                <a:lnTo>
                  <a:pt x="27431" y="76199"/>
                </a:lnTo>
                <a:lnTo>
                  <a:pt x="27431" y="60959"/>
                </a:lnTo>
                <a:lnTo>
                  <a:pt x="68884" y="60959"/>
                </a:lnTo>
                <a:lnTo>
                  <a:pt x="39623" y="0"/>
                </a:lnTo>
                <a:close/>
              </a:path>
              <a:path w="76200" h="893445">
                <a:moveTo>
                  <a:pt x="68884" y="60959"/>
                </a:moveTo>
                <a:lnTo>
                  <a:pt x="48767" y="60959"/>
                </a:lnTo>
                <a:lnTo>
                  <a:pt x="48767" y="76199"/>
                </a:lnTo>
                <a:lnTo>
                  <a:pt x="76199" y="76199"/>
                </a:lnTo>
                <a:lnTo>
                  <a:pt x="68884" y="609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39967" y="2999232"/>
            <a:ext cx="76200" cy="896619"/>
          </a:xfrm>
          <a:custGeom>
            <a:avLst/>
            <a:gdLst/>
            <a:ahLst/>
            <a:cxnLst/>
            <a:rect l="l" t="t" r="r" b="b"/>
            <a:pathLst>
              <a:path w="76200" h="896620">
                <a:moveTo>
                  <a:pt x="45719" y="64007"/>
                </a:moveTo>
                <a:lnTo>
                  <a:pt x="27431" y="64007"/>
                </a:lnTo>
                <a:lnTo>
                  <a:pt x="27431" y="896111"/>
                </a:lnTo>
                <a:lnTo>
                  <a:pt x="45719" y="896111"/>
                </a:lnTo>
                <a:lnTo>
                  <a:pt x="45719" y="64007"/>
                </a:lnTo>
                <a:close/>
              </a:path>
              <a:path w="76200" h="896620">
                <a:moveTo>
                  <a:pt x="36575" y="0"/>
                </a:moveTo>
                <a:lnTo>
                  <a:pt x="0" y="76199"/>
                </a:lnTo>
                <a:lnTo>
                  <a:pt x="27431" y="76199"/>
                </a:lnTo>
                <a:lnTo>
                  <a:pt x="27431" y="64007"/>
                </a:lnTo>
                <a:lnTo>
                  <a:pt x="69860" y="64007"/>
                </a:lnTo>
                <a:lnTo>
                  <a:pt x="36575" y="0"/>
                </a:lnTo>
                <a:close/>
              </a:path>
              <a:path w="76200" h="896620">
                <a:moveTo>
                  <a:pt x="69860" y="64007"/>
                </a:moveTo>
                <a:lnTo>
                  <a:pt x="45719" y="64007"/>
                </a:lnTo>
                <a:lnTo>
                  <a:pt x="45719" y="76199"/>
                </a:lnTo>
                <a:lnTo>
                  <a:pt x="76199" y="76199"/>
                </a:lnTo>
                <a:lnTo>
                  <a:pt x="69860" y="64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148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5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68939"/>
            <a:ext cx="507682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76927" y="2087880"/>
            <a:ext cx="2100580" cy="600710"/>
          </a:xfrm>
          <a:custGeom>
            <a:avLst/>
            <a:gdLst/>
            <a:ahLst/>
            <a:cxnLst/>
            <a:rect l="l" t="t" r="r" b="b"/>
            <a:pathLst>
              <a:path w="2100579" h="600710">
                <a:moveTo>
                  <a:pt x="1051559" y="0"/>
                </a:moveTo>
                <a:lnTo>
                  <a:pt x="965125" y="993"/>
                </a:lnTo>
                <a:lnTo>
                  <a:pt x="880649" y="3922"/>
                </a:lnTo>
                <a:lnTo>
                  <a:pt x="798400" y="8713"/>
                </a:lnTo>
                <a:lnTo>
                  <a:pt x="718645" y="15288"/>
                </a:lnTo>
                <a:lnTo>
                  <a:pt x="641651" y="23574"/>
                </a:lnTo>
                <a:lnTo>
                  <a:pt x="567686" y="33494"/>
                </a:lnTo>
                <a:lnTo>
                  <a:pt x="497018" y="44973"/>
                </a:lnTo>
                <a:lnTo>
                  <a:pt x="429914" y="57936"/>
                </a:lnTo>
                <a:lnTo>
                  <a:pt x="366641" y="72307"/>
                </a:lnTo>
                <a:lnTo>
                  <a:pt x="307466" y="88010"/>
                </a:lnTo>
                <a:lnTo>
                  <a:pt x="252659" y="104971"/>
                </a:lnTo>
                <a:lnTo>
                  <a:pt x="202484" y="123114"/>
                </a:lnTo>
                <a:lnTo>
                  <a:pt x="157211" y="142364"/>
                </a:lnTo>
                <a:lnTo>
                  <a:pt x="117107" y="162644"/>
                </a:lnTo>
                <a:lnTo>
                  <a:pt x="82438" y="183880"/>
                </a:lnTo>
                <a:lnTo>
                  <a:pt x="30480" y="228916"/>
                </a:lnTo>
                <a:lnTo>
                  <a:pt x="3475" y="276870"/>
                </a:lnTo>
                <a:lnTo>
                  <a:pt x="0" y="301751"/>
                </a:lnTo>
                <a:lnTo>
                  <a:pt x="0" y="600455"/>
                </a:lnTo>
                <a:lnTo>
                  <a:pt x="2100071" y="600455"/>
                </a:lnTo>
                <a:lnTo>
                  <a:pt x="2100071" y="301751"/>
                </a:lnTo>
                <a:lnTo>
                  <a:pt x="2086349" y="252566"/>
                </a:lnTo>
                <a:lnTo>
                  <a:pt x="2046622" y="205996"/>
                </a:lnTo>
                <a:lnTo>
                  <a:pt x="1983047" y="162644"/>
                </a:lnTo>
                <a:lnTo>
                  <a:pt x="1942990" y="142364"/>
                </a:lnTo>
                <a:lnTo>
                  <a:pt x="1897782" y="123114"/>
                </a:lnTo>
                <a:lnTo>
                  <a:pt x="1847690" y="104971"/>
                </a:lnTo>
                <a:lnTo>
                  <a:pt x="1792985" y="88010"/>
                </a:lnTo>
                <a:lnTo>
                  <a:pt x="1733937" y="72307"/>
                </a:lnTo>
                <a:lnTo>
                  <a:pt x="1670816" y="57936"/>
                </a:lnTo>
                <a:lnTo>
                  <a:pt x="1603890" y="44973"/>
                </a:lnTo>
                <a:lnTo>
                  <a:pt x="1533430" y="33494"/>
                </a:lnTo>
                <a:lnTo>
                  <a:pt x="1459706" y="23574"/>
                </a:lnTo>
                <a:lnTo>
                  <a:pt x="1382987" y="15288"/>
                </a:lnTo>
                <a:lnTo>
                  <a:pt x="1303543" y="8713"/>
                </a:lnTo>
                <a:lnTo>
                  <a:pt x="1221644" y="3922"/>
                </a:lnTo>
                <a:lnTo>
                  <a:pt x="1137560" y="993"/>
                </a:lnTo>
                <a:lnTo>
                  <a:pt x="1051559" y="0"/>
                </a:lnTo>
                <a:close/>
              </a:path>
            </a:pathLst>
          </a:custGeom>
          <a:solidFill>
            <a:srgbClr val="00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76927" y="2087880"/>
            <a:ext cx="2100580" cy="600710"/>
          </a:xfrm>
          <a:custGeom>
            <a:avLst/>
            <a:gdLst/>
            <a:ahLst/>
            <a:cxnLst/>
            <a:rect l="l" t="t" r="r" b="b"/>
            <a:pathLst>
              <a:path w="2100579" h="600710">
                <a:moveTo>
                  <a:pt x="0" y="301751"/>
                </a:moveTo>
                <a:lnTo>
                  <a:pt x="13725" y="252566"/>
                </a:lnTo>
                <a:lnTo>
                  <a:pt x="53474" y="205996"/>
                </a:lnTo>
                <a:lnTo>
                  <a:pt x="117107" y="162644"/>
                </a:lnTo>
                <a:lnTo>
                  <a:pt x="157211" y="142364"/>
                </a:lnTo>
                <a:lnTo>
                  <a:pt x="202484" y="123114"/>
                </a:lnTo>
                <a:lnTo>
                  <a:pt x="252659" y="104971"/>
                </a:lnTo>
                <a:lnTo>
                  <a:pt x="307466" y="88010"/>
                </a:lnTo>
                <a:lnTo>
                  <a:pt x="366641" y="72307"/>
                </a:lnTo>
                <a:lnTo>
                  <a:pt x="429914" y="57936"/>
                </a:lnTo>
                <a:lnTo>
                  <a:pt x="497018" y="44973"/>
                </a:lnTo>
                <a:lnTo>
                  <a:pt x="567686" y="33494"/>
                </a:lnTo>
                <a:lnTo>
                  <a:pt x="641651" y="23574"/>
                </a:lnTo>
                <a:lnTo>
                  <a:pt x="718645" y="15288"/>
                </a:lnTo>
                <a:lnTo>
                  <a:pt x="798400" y="8713"/>
                </a:lnTo>
                <a:lnTo>
                  <a:pt x="880649" y="3922"/>
                </a:lnTo>
                <a:lnTo>
                  <a:pt x="965125" y="993"/>
                </a:lnTo>
                <a:lnTo>
                  <a:pt x="1051559" y="0"/>
                </a:lnTo>
                <a:lnTo>
                  <a:pt x="1137560" y="993"/>
                </a:lnTo>
                <a:lnTo>
                  <a:pt x="1221644" y="3922"/>
                </a:lnTo>
                <a:lnTo>
                  <a:pt x="1303543" y="8713"/>
                </a:lnTo>
                <a:lnTo>
                  <a:pt x="1382987" y="15288"/>
                </a:lnTo>
                <a:lnTo>
                  <a:pt x="1459706" y="23574"/>
                </a:lnTo>
                <a:lnTo>
                  <a:pt x="1533430" y="33494"/>
                </a:lnTo>
                <a:lnTo>
                  <a:pt x="1603890" y="44973"/>
                </a:lnTo>
                <a:lnTo>
                  <a:pt x="1670816" y="57936"/>
                </a:lnTo>
                <a:lnTo>
                  <a:pt x="1733937" y="72307"/>
                </a:lnTo>
                <a:lnTo>
                  <a:pt x="1792985" y="88010"/>
                </a:lnTo>
                <a:lnTo>
                  <a:pt x="1847690" y="104971"/>
                </a:lnTo>
                <a:lnTo>
                  <a:pt x="1897782" y="123114"/>
                </a:lnTo>
                <a:lnTo>
                  <a:pt x="1942990" y="142364"/>
                </a:lnTo>
                <a:lnTo>
                  <a:pt x="1983047" y="162644"/>
                </a:lnTo>
                <a:lnTo>
                  <a:pt x="2017680" y="183880"/>
                </a:lnTo>
                <a:lnTo>
                  <a:pt x="2069601" y="228916"/>
                </a:lnTo>
                <a:lnTo>
                  <a:pt x="2096596" y="276870"/>
                </a:lnTo>
                <a:lnTo>
                  <a:pt x="2100071" y="301751"/>
                </a:lnTo>
                <a:lnTo>
                  <a:pt x="2100071" y="600455"/>
                </a:lnTo>
                <a:lnTo>
                  <a:pt x="0" y="600455"/>
                </a:lnTo>
                <a:lnTo>
                  <a:pt x="0" y="301751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10583" y="2514600"/>
            <a:ext cx="3066415" cy="3039110"/>
          </a:xfrm>
          <a:custGeom>
            <a:avLst/>
            <a:gdLst/>
            <a:ahLst/>
            <a:cxnLst/>
            <a:rect l="l" t="t" r="r" b="b"/>
            <a:pathLst>
              <a:path w="3066415" h="3039110">
                <a:moveTo>
                  <a:pt x="457199" y="2258567"/>
                </a:moveTo>
                <a:lnTo>
                  <a:pt x="0" y="2505455"/>
                </a:lnTo>
                <a:lnTo>
                  <a:pt x="2398775" y="3038855"/>
                </a:lnTo>
                <a:lnTo>
                  <a:pt x="2898456" y="2639567"/>
                </a:lnTo>
                <a:lnTo>
                  <a:pt x="2343911" y="2639567"/>
                </a:lnTo>
                <a:lnTo>
                  <a:pt x="457199" y="2258567"/>
                </a:lnTo>
                <a:close/>
              </a:path>
              <a:path w="3066415" h="3039110">
                <a:moveTo>
                  <a:pt x="457199" y="0"/>
                </a:moveTo>
                <a:lnTo>
                  <a:pt x="457199" y="2258567"/>
                </a:lnTo>
                <a:lnTo>
                  <a:pt x="2343911" y="2639567"/>
                </a:lnTo>
                <a:lnTo>
                  <a:pt x="2606039" y="2471927"/>
                </a:lnTo>
                <a:lnTo>
                  <a:pt x="2606039" y="167639"/>
                </a:lnTo>
                <a:lnTo>
                  <a:pt x="2343911" y="167639"/>
                </a:lnTo>
                <a:lnTo>
                  <a:pt x="457199" y="0"/>
                </a:lnTo>
                <a:close/>
              </a:path>
              <a:path w="3066415" h="3039110">
                <a:moveTo>
                  <a:pt x="2606039" y="2401823"/>
                </a:moveTo>
                <a:lnTo>
                  <a:pt x="2606039" y="2471927"/>
                </a:lnTo>
                <a:lnTo>
                  <a:pt x="2343911" y="2639567"/>
                </a:lnTo>
                <a:lnTo>
                  <a:pt x="2898456" y="2639567"/>
                </a:lnTo>
                <a:lnTo>
                  <a:pt x="3066287" y="2505455"/>
                </a:lnTo>
                <a:lnTo>
                  <a:pt x="2606039" y="2401823"/>
                </a:lnTo>
                <a:close/>
              </a:path>
              <a:path w="3066415" h="3039110">
                <a:moveTo>
                  <a:pt x="2606039" y="73151"/>
                </a:moveTo>
                <a:lnTo>
                  <a:pt x="2343911" y="167639"/>
                </a:lnTo>
                <a:lnTo>
                  <a:pt x="2606039" y="167639"/>
                </a:lnTo>
                <a:lnTo>
                  <a:pt x="2606039" y="73151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16623" y="2581656"/>
            <a:ext cx="0" cy="2405380"/>
          </a:xfrm>
          <a:custGeom>
            <a:avLst/>
            <a:gdLst/>
            <a:ahLst/>
            <a:cxnLst/>
            <a:rect l="l" t="t" r="r" b="b"/>
            <a:pathLst>
              <a:path h="2405379">
                <a:moveTo>
                  <a:pt x="0" y="0"/>
                </a:moveTo>
                <a:lnTo>
                  <a:pt x="0" y="2404871"/>
                </a:lnTo>
              </a:path>
            </a:pathLst>
          </a:custGeom>
          <a:ln w="7365">
            <a:solidFill>
              <a:srgbClr val="1F1A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16623" y="4913376"/>
            <a:ext cx="460375" cy="106680"/>
          </a:xfrm>
          <a:custGeom>
            <a:avLst/>
            <a:gdLst/>
            <a:ahLst/>
            <a:cxnLst/>
            <a:rect l="l" t="t" r="r" b="b"/>
            <a:pathLst>
              <a:path w="460375" h="106679">
                <a:moveTo>
                  <a:pt x="0" y="0"/>
                </a:moveTo>
                <a:lnTo>
                  <a:pt x="0" y="6095"/>
                </a:lnTo>
                <a:lnTo>
                  <a:pt x="457199" y="106679"/>
                </a:lnTo>
                <a:lnTo>
                  <a:pt x="460247" y="106679"/>
                </a:lnTo>
                <a:lnTo>
                  <a:pt x="457199" y="100583"/>
                </a:lnTo>
                <a:lnTo>
                  <a:pt x="0" y="0"/>
                </a:lnTo>
                <a:close/>
              </a:path>
              <a:path w="460375" h="106679">
                <a:moveTo>
                  <a:pt x="460247" y="100583"/>
                </a:moveTo>
                <a:lnTo>
                  <a:pt x="457199" y="100583"/>
                </a:lnTo>
                <a:lnTo>
                  <a:pt x="460247" y="106679"/>
                </a:lnTo>
                <a:lnTo>
                  <a:pt x="460247" y="100583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09359" y="5013960"/>
            <a:ext cx="668020" cy="539750"/>
          </a:xfrm>
          <a:custGeom>
            <a:avLst/>
            <a:gdLst/>
            <a:ahLst/>
            <a:cxnLst/>
            <a:rect l="l" t="t" r="r" b="b"/>
            <a:pathLst>
              <a:path w="668020" h="539750">
                <a:moveTo>
                  <a:pt x="0" y="536447"/>
                </a:moveTo>
                <a:lnTo>
                  <a:pt x="0" y="539495"/>
                </a:lnTo>
                <a:lnTo>
                  <a:pt x="3047" y="539495"/>
                </a:lnTo>
                <a:lnTo>
                  <a:pt x="0" y="536447"/>
                </a:lnTo>
                <a:close/>
              </a:path>
              <a:path w="668020" h="539750">
                <a:moveTo>
                  <a:pt x="664463" y="0"/>
                </a:moveTo>
                <a:lnTo>
                  <a:pt x="0" y="536447"/>
                </a:lnTo>
                <a:lnTo>
                  <a:pt x="3047" y="539495"/>
                </a:lnTo>
                <a:lnTo>
                  <a:pt x="667511" y="6095"/>
                </a:lnTo>
                <a:lnTo>
                  <a:pt x="664463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10583" y="5013960"/>
            <a:ext cx="2399030" cy="539750"/>
          </a:xfrm>
          <a:custGeom>
            <a:avLst/>
            <a:gdLst/>
            <a:ahLst/>
            <a:cxnLst/>
            <a:rect l="l" t="t" r="r" b="b"/>
            <a:pathLst>
              <a:path w="2399029" h="539750">
                <a:moveTo>
                  <a:pt x="0" y="0"/>
                </a:moveTo>
                <a:lnTo>
                  <a:pt x="0" y="6095"/>
                </a:lnTo>
                <a:lnTo>
                  <a:pt x="2398775" y="539495"/>
                </a:lnTo>
                <a:lnTo>
                  <a:pt x="2398775" y="536447"/>
                </a:lnTo>
                <a:lnTo>
                  <a:pt x="0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10583" y="4770120"/>
            <a:ext cx="463550" cy="250190"/>
          </a:xfrm>
          <a:custGeom>
            <a:avLst/>
            <a:gdLst/>
            <a:ahLst/>
            <a:cxnLst/>
            <a:rect l="l" t="t" r="r" b="b"/>
            <a:pathLst>
              <a:path w="463550" h="250189">
                <a:moveTo>
                  <a:pt x="463295" y="0"/>
                </a:moveTo>
                <a:lnTo>
                  <a:pt x="460247" y="0"/>
                </a:lnTo>
                <a:lnTo>
                  <a:pt x="0" y="243839"/>
                </a:lnTo>
                <a:lnTo>
                  <a:pt x="3047" y="249935"/>
                </a:lnTo>
                <a:lnTo>
                  <a:pt x="463295" y="6095"/>
                </a:lnTo>
                <a:lnTo>
                  <a:pt x="463295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67783" y="4770120"/>
            <a:ext cx="1887220" cy="390525"/>
          </a:xfrm>
          <a:custGeom>
            <a:avLst/>
            <a:gdLst/>
            <a:ahLst/>
            <a:cxnLst/>
            <a:rect l="l" t="t" r="r" b="b"/>
            <a:pathLst>
              <a:path w="1887220" h="390525">
                <a:moveTo>
                  <a:pt x="3047" y="0"/>
                </a:moveTo>
                <a:lnTo>
                  <a:pt x="0" y="6095"/>
                </a:lnTo>
                <a:lnTo>
                  <a:pt x="1883663" y="390143"/>
                </a:lnTo>
                <a:lnTo>
                  <a:pt x="1883663" y="384047"/>
                </a:lnTo>
                <a:lnTo>
                  <a:pt x="3047" y="0"/>
                </a:lnTo>
                <a:close/>
              </a:path>
              <a:path w="1887220" h="390525">
                <a:moveTo>
                  <a:pt x="1886711" y="384047"/>
                </a:moveTo>
                <a:lnTo>
                  <a:pt x="1883663" y="384047"/>
                </a:lnTo>
                <a:lnTo>
                  <a:pt x="1883663" y="390143"/>
                </a:lnTo>
                <a:lnTo>
                  <a:pt x="1886711" y="390143"/>
                </a:lnTo>
                <a:lnTo>
                  <a:pt x="1886711" y="384047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54495" y="4983479"/>
            <a:ext cx="265430" cy="177165"/>
          </a:xfrm>
          <a:custGeom>
            <a:avLst/>
            <a:gdLst/>
            <a:ahLst/>
            <a:cxnLst/>
            <a:rect l="l" t="t" r="r" b="b"/>
            <a:pathLst>
              <a:path w="265429" h="177164">
                <a:moveTo>
                  <a:pt x="262127" y="3047"/>
                </a:moveTo>
                <a:lnTo>
                  <a:pt x="0" y="170687"/>
                </a:lnTo>
                <a:lnTo>
                  <a:pt x="0" y="176783"/>
                </a:lnTo>
                <a:lnTo>
                  <a:pt x="265175" y="6095"/>
                </a:lnTo>
                <a:lnTo>
                  <a:pt x="262127" y="3047"/>
                </a:lnTo>
                <a:close/>
              </a:path>
              <a:path w="265429" h="177164">
                <a:moveTo>
                  <a:pt x="262127" y="0"/>
                </a:moveTo>
                <a:lnTo>
                  <a:pt x="262127" y="3047"/>
                </a:lnTo>
                <a:lnTo>
                  <a:pt x="265175" y="6095"/>
                </a:lnTo>
                <a:lnTo>
                  <a:pt x="265175" y="3047"/>
                </a:lnTo>
                <a:lnTo>
                  <a:pt x="262127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67783" y="4770120"/>
            <a:ext cx="1887220" cy="390525"/>
          </a:xfrm>
          <a:custGeom>
            <a:avLst/>
            <a:gdLst/>
            <a:ahLst/>
            <a:cxnLst/>
            <a:rect l="l" t="t" r="r" b="b"/>
            <a:pathLst>
              <a:path w="1887220" h="390525">
                <a:moveTo>
                  <a:pt x="3047" y="0"/>
                </a:moveTo>
                <a:lnTo>
                  <a:pt x="0" y="6095"/>
                </a:lnTo>
                <a:lnTo>
                  <a:pt x="1883663" y="390143"/>
                </a:lnTo>
                <a:lnTo>
                  <a:pt x="1883663" y="384047"/>
                </a:lnTo>
                <a:lnTo>
                  <a:pt x="3047" y="0"/>
                </a:lnTo>
                <a:close/>
              </a:path>
              <a:path w="1887220" h="390525">
                <a:moveTo>
                  <a:pt x="1886711" y="384047"/>
                </a:moveTo>
                <a:lnTo>
                  <a:pt x="1883663" y="384047"/>
                </a:lnTo>
                <a:lnTo>
                  <a:pt x="1883663" y="390143"/>
                </a:lnTo>
                <a:lnTo>
                  <a:pt x="1886711" y="390143"/>
                </a:lnTo>
                <a:lnTo>
                  <a:pt x="1886711" y="384047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54495" y="4983479"/>
            <a:ext cx="265430" cy="177165"/>
          </a:xfrm>
          <a:custGeom>
            <a:avLst/>
            <a:gdLst/>
            <a:ahLst/>
            <a:cxnLst/>
            <a:rect l="l" t="t" r="r" b="b"/>
            <a:pathLst>
              <a:path w="265429" h="177164">
                <a:moveTo>
                  <a:pt x="262127" y="3047"/>
                </a:moveTo>
                <a:lnTo>
                  <a:pt x="0" y="170687"/>
                </a:lnTo>
                <a:lnTo>
                  <a:pt x="0" y="176783"/>
                </a:lnTo>
                <a:lnTo>
                  <a:pt x="265175" y="6095"/>
                </a:lnTo>
                <a:lnTo>
                  <a:pt x="262127" y="3047"/>
                </a:lnTo>
                <a:close/>
              </a:path>
              <a:path w="265429" h="177164">
                <a:moveTo>
                  <a:pt x="262127" y="0"/>
                </a:moveTo>
                <a:lnTo>
                  <a:pt x="262127" y="3047"/>
                </a:lnTo>
                <a:lnTo>
                  <a:pt x="265175" y="6095"/>
                </a:lnTo>
                <a:lnTo>
                  <a:pt x="265175" y="3047"/>
                </a:lnTo>
                <a:lnTo>
                  <a:pt x="262127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69307" y="2514600"/>
            <a:ext cx="0" cy="2261870"/>
          </a:xfrm>
          <a:custGeom>
            <a:avLst/>
            <a:gdLst/>
            <a:ahLst/>
            <a:cxnLst/>
            <a:rect l="l" t="t" r="r" b="b"/>
            <a:pathLst>
              <a:path h="2261870">
                <a:moveTo>
                  <a:pt x="0" y="0"/>
                </a:moveTo>
                <a:lnTo>
                  <a:pt x="0" y="2261615"/>
                </a:lnTo>
              </a:path>
            </a:pathLst>
          </a:custGeom>
          <a:ln w="10413">
            <a:solidFill>
              <a:srgbClr val="1F1A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51447" y="5160264"/>
            <a:ext cx="3175" cy="3175"/>
          </a:xfrm>
          <a:custGeom>
            <a:avLst/>
            <a:gdLst/>
            <a:ahLst/>
            <a:cxnLst/>
            <a:rect l="l" t="t" r="r" b="b"/>
            <a:pathLst>
              <a:path w="3175" h="3175">
                <a:moveTo>
                  <a:pt x="0" y="1523"/>
                </a:moveTo>
                <a:lnTo>
                  <a:pt x="3047" y="1523"/>
                </a:lnTo>
              </a:path>
            </a:pathLst>
          </a:custGeom>
          <a:ln w="43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51447" y="5163311"/>
            <a:ext cx="60960" cy="378460"/>
          </a:xfrm>
          <a:custGeom>
            <a:avLst/>
            <a:gdLst/>
            <a:ahLst/>
            <a:cxnLst/>
            <a:rect l="l" t="t" r="r" b="b"/>
            <a:pathLst>
              <a:path w="60960" h="378460">
                <a:moveTo>
                  <a:pt x="6095" y="0"/>
                </a:moveTo>
                <a:lnTo>
                  <a:pt x="0" y="0"/>
                </a:lnTo>
                <a:lnTo>
                  <a:pt x="54863" y="377951"/>
                </a:lnTo>
                <a:lnTo>
                  <a:pt x="60959" y="377951"/>
                </a:lnTo>
                <a:lnTo>
                  <a:pt x="60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09359" y="5541264"/>
            <a:ext cx="3175" cy="3175"/>
          </a:xfrm>
          <a:custGeom>
            <a:avLst/>
            <a:gdLst/>
            <a:ahLst/>
            <a:cxnLst/>
            <a:rect l="l" t="t" r="r" b="b"/>
            <a:pathLst>
              <a:path w="3175" h="3175">
                <a:moveTo>
                  <a:pt x="3047" y="0"/>
                </a:moveTo>
                <a:lnTo>
                  <a:pt x="0" y="3047"/>
                </a:lnTo>
                <a:lnTo>
                  <a:pt x="3047" y="3047"/>
                </a:lnTo>
                <a:lnTo>
                  <a:pt x="30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79976" y="4773167"/>
            <a:ext cx="0" cy="6350"/>
          </a:xfrm>
          <a:custGeom>
            <a:avLst/>
            <a:gdLst/>
            <a:ahLst/>
            <a:cxnLst/>
            <a:rect l="l" t="t" r="r" b="b"/>
            <a:pathLst>
              <a:path h="6350">
                <a:moveTo>
                  <a:pt x="0" y="3047"/>
                </a:moveTo>
                <a:lnTo>
                  <a:pt x="0" y="3047"/>
                </a:lnTo>
              </a:path>
            </a:pathLst>
          </a:custGeom>
          <a:ln w="73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79976" y="4773167"/>
            <a:ext cx="1874520" cy="387350"/>
          </a:xfrm>
          <a:custGeom>
            <a:avLst/>
            <a:gdLst/>
            <a:ahLst/>
            <a:cxnLst/>
            <a:rect l="l" t="t" r="r" b="b"/>
            <a:pathLst>
              <a:path w="1874520" h="387350">
                <a:moveTo>
                  <a:pt x="0" y="0"/>
                </a:moveTo>
                <a:lnTo>
                  <a:pt x="0" y="6095"/>
                </a:lnTo>
                <a:lnTo>
                  <a:pt x="1871471" y="387095"/>
                </a:lnTo>
                <a:lnTo>
                  <a:pt x="1871471" y="380999"/>
                </a:lnTo>
                <a:lnTo>
                  <a:pt x="0" y="0"/>
                </a:lnTo>
                <a:close/>
              </a:path>
              <a:path w="1874520" h="387350">
                <a:moveTo>
                  <a:pt x="1874519" y="380999"/>
                </a:moveTo>
                <a:lnTo>
                  <a:pt x="1871471" y="380999"/>
                </a:lnTo>
                <a:lnTo>
                  <a:pt x="1871471" y="387095"/>
                </a:lnTo>
                <a:lnTo>
                  <a:pt x="1874519" y="387095"/>
                </a:lnTo>
                <a:lnTo>
                  <a:pt x="1874519" y="380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254495" y="4986528"/>
            <a:ext cx="265430" cy="173990"/>
          </a:xfrm>
          <a:custGeom>
            <a:avLst/>
            <a:gdLst/>
            <a:ahLst/>
            <a:cxnLst/>
            <a:rect l="l" t="t" r="r" b="b"/>
            <a:pathLst>
              <a:path w="265429" h="173989">
                <a:moveTo>
                  <a:pt x="262127" y="0"/>
                </a:moveTo>
                <a:lnTo>
                  <a:pt x="0" y="167639"/>
                </a:lnTo>
                <a:lnTo>
                  <a:pt x="0" y="173735"/>
                </a:lnTo>
                <a:lnTo>
                  <a:pt x="265175" y="3047"/>
                </a:lnTo>
                <a:lnTo>
                  <a:pt x="2621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16623" y="4986528"/>
            <a:ext cx="3175" cy="3175"/>
          </a:xfrm>
          <a:custGeom>
            <a:avLst/>
            <a:gdLst/>
            <a:ahLst/>
            <a:cxnLst/>
            <a:rect l="l" t="t" r="r" b="b"/>
            <a:pathLst>
              <a:path w="3175" h="3175">
                <a:moveTo>
                  <a:pt x="3047" y="0"/>
                </a:moveTo>
                <a:lnTo>
                  <a:pt x="0" y="0"/>
                </a:lnTo>
                <a:lnTo>
                  <a:pt x="0" y="3047"/>
                </a:lnTo>
                <a:lnTo>
                  <a:pt x="30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43983" y="2474976"/>
            <a:ext cx="1618615" cy="2304415"/>
          </a:xfrm>
          <a:custGeom>
            <a:avLst/>
            <a:gdLst/>
            <a:ahLst/>
            <a:cxnLst/>
            <a:rect l="l" t="t" r="r" b="b"/>
            <a:pathLst>
              <a:path w="1618614" h="2304415">
                <a:moveTo>
                  <a:pt x="341375" y="0"/>
                </a:moveTo>
                <a:lnTo>
                  <a:pt x="316991" y="0"/>
                </a:lnTo>
                <a:lnTo>
                  <a:pt x="274319" y="6095"/>
                </a:lnTo>
                <a:lnTo>
                  <a:pt x="252983" y="12191"/>
                </a:lnTo>
                <a:lnTo>
                  <a:pt x="231647" y="15239"/>
                </a:lnTo>
                <a:lnTo>
                  <a:pt x="176783" y="33527"/>
                </a:lnTo>
                <a:lnTo>
                  <a:pt x="161543" y="42671"/>
                </a:lnTo>
                <a:lnTo>
                  <a:pt x="146303" y="54863"/>
                </a:lnTo>
                <a:lnTo>
                  <a:pt x="131063" y="64007"/>
                </a:lnTo>
                <a:lnTo>
                  <a:pt x="103631" y="91439"/>
                </a:lnTo>
                <a:lnTo>
                  <a:pt x="94487" y="103631"/>
                </a:lnTo>
                <a:lnTo>
                  <a:pt x="82295" y="118871"/>
                </a:lnTo>
                <a:lnTo>
                  <a:pt x="73151" y="140207"/>
                </a:lnTo>
                <a:lnTo>
                  <a:pt x="64007" y="155447"/>
                </a:lnTo>
                <a:lnTo>
                  <a:pt x="51815" y="173735"/>
                </a:lnTo>
                <a:lnTo>
                  <a:pt x="39623" y="216407"/>
                </a:lnTo>
                <a:lnTo>
                  <a:pt x="33527" y="240791"/>
                </a:lnTo>
                <a:lnTo>
                  <a:pt x="24383" y="265175"/>
                </a:lnTo>
                <a:lnTo>
                  <a:pt x="18287" y="289559"/>
                </a:lnTo>
                <a:lnTo>
                  <a:pt x="15239" y="313943"/>
                </a:lnTo>
                <a:lnTo>
                  <a:pt x="3047" y="429767"/>
                </a:lnTo>
                <a:lnTo>
                  <a:pt x="0" y="496823"/>
                </a:lnTo>
                <a:lnTo>
                  <a:pt x="0" y="2029967"/>
                </a:lnTo>
                <a:lnTo>
                  <a:pt x="1527047" y="2304287"/>
                </a:lnTo>
                <a:lnTo>
                  <a:pt x="1527047" y="664463"/>
                </a:lnTo>
                <a:lnTo>
                  <a:pt x="1530095" y="606551"/>
                </a:lnTo>
                <a:lnTo>
                  <a:pt x="1542287" y="472439"/>
                </a:lnTo>
                <a:lnTo>
                  <a:pt x="1548383" y="438911"/>
                </a:lnTo>
                <a:lnTo>
                  <a:pt x="1554479" y="408431"/>
                </a:lnTo>
                <a:lnTo>
                  <a:pt x="1563623" y="377951"/>
                </a:lnTo>
                <a:lnTo>
                  <a:pt x="1569719" y="350519"/>
                </a:lnTo>
                <a:lnTo>
                  <a:pt x="1581911" y="323087"/>
                </a:lnTo>
                <a:lnTo>
                  <a:pt x="1591055" y="301751"/>
                </a:lnTo>
                <a:lnTo>
                  <a:pt x="1603247" y="283463"/>
                </a:lnTo>
                <a:lnTo>
                  <a:pt x="1618487" y="268223"/>
                </a:lnTo>
                <a:lnTo>
                  <a:pt x="1618487" y="118871"/>
                </a:lnTo>
                <a:lnTo>
                  <a:pt x="3413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40935" y="2471928"/>
            <a:ext cx="326390" cy="567055"/>
          </a:xfrm>
          <a:custGeom>
            <a:avLst/>
            <a:gdLst/>
            <a:ahLst/>
            <a:cxnLst/>
            <a:rect l="l" t="t" r="r" b="b"/>
            <a:pathLst>
              <a:path w="326389" h="567055">
                <a:moveTo>
                  <a:pt x="326135" y="0"/>
                </a:moveTo>
                <a:lnTo>
                  <a:pt x="280415" y="0"/>
                </a:lnTo>
                <a:lnTo>
                  <a:pt x="259079" y="3047"/>
                </a:lnTo>
                <a:lnTo>
                  <a:pt x="219455" y="12191"/>
                </a:lnTo>
                <a:lnTo>
                  <a:pt x="170687" y="33527"/>
                </a:lnTo>
                <a:lnTo>
                  <a:pt x="152399" y="39623"/>
                </a:lnTo>
                <a:lnTo>
                  <a:pt x="137159" y="48767"/>
                </a:lnTo>
                <a:lnTo>
                  <a:pt x="112775" y="73151"/>
                </a:lnTo>
                <a:lnTo>
                  <a:pt x="76199" y="118871"/>
                </a:lnTo>
                <a:lnTo>
                  <a:pt x="70103" y="137159"/>
                </a:lnTo>
                <a:lnTo>
                  <a:pt x="51815" y="173735"/>
                </a:lnTo>
                <a:lnTo>
                  <a:pt x="42671" y="195071"/>
                </a:lnTo>
                <a:lnTo>
                  <a:pt x="36575" y="216407"/>
                </a:lnTo>
                <a:lnTo>
                  <a:pt x="24383" y="265175"/>
                </a:lnTo>
                <a:lnTo>
                  <a:pt x="21335" y="289559"/>
                </a:lnTo>
                <a:lnTo>
                  <a:pt x="15239" y="313943"/>
                </a:lnTo>
                <a:lnTo>
                  <a:pt x="3047" y="429767"/>
                </a:lnTo>
                <a:lnTo>
                  <a:pt x="0" y="496823"/>
                </a:lnTo>
                <a:lnTo>
                  <a:pt x="0" y="566927"/>
                </a:lnTo>
                <a:lnTo>
                  <a:pt x="3047" y="566927"/>
                </a:lnTo>
                <a:lnTo>
                  <a:pt x="3047" y="563879"/>
                </a:lnTo>
                <a:lnTo>
                  <a:pt x="9143" y="429767"/>
                </a:lnTo>
                <a:lnTo>
                  <a:pt x="12191" y="371855"/>
                </a:lnTo>
                <a:lnTo>
                  <a:pt x="21335" y="313943"/>
                </a:lnTo>
                <a:lnTo>
                  <a:pt x="24383" y="289559"/>
                </a:lnTo>
                <a:lnTo>
                  <a:pt x="30479" y="265175"/>
                </a:lnTo>
                <a:lnTo>
                  <a:pt x="33527" y="243839"/>
                </a:lnTo>
                <a:lnTo>
                  <a:pt x="39623" y="216407"/>
                </a:lnTo>
                <a:lnTo>
                  <a:pt x="48767" y="195071"/>
                </a:lnTo>
                <a:lnTo>
                  <a:pt x="54863" y="176783"/>
                </a:lnTo>
                <a:lnTo>
                  <a:pt x="64007" y="155447"/>
                </a:lnTo>
                <a:lnTo>
                  <a:pt x="82295" y="124967"/>
                </a:lnTo>
                <a:lnTo>
                  <a:pt x="91439" y="106679"/>
                </a:lnTo>
                <a:lnTo>
                  <a:pt x="103631" y="91439"/>
                </a:lnTo>
                <a:lnTo>
                  <a:pt x="140207" y="54863"/>
                </a:lnTo>
                <a:lnTo>
                  <a:pt x="185927" y="30479"/>
                </a:lnTo>
                <a:lnTo>
                  <a:pt x="240791" y="12191"/>
                </a:lnTo>
                <a:lnTo>
                  <a:pt x="280415" y="6095"/>
                </a:lnTo>
                <a:lnTo>
                  <a:pt x="326135" y="6095"/>
                </a:lnTo>
                <a:lnTo>
                  <a:pt x="326135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42459" y="3038856"/>
            <a:ext cx="0" cy="1469390"/>
          </a:xfrm>
          <a:custGeom>
            <a:avLst/>
            <a:gdLst/>
            <a:ahLst/>
            <a:cxnLst/>
            <a:rect l="l" t="t" r="r" b="b"/>
            <a:pathLst>
              <a:path h="1469389">
                <a:moveTo>
                  <a:pt x="0" y="0"/>
                </a:moveTo>
                <a:lnTo>
                  <a:pt x="0" y="1469135"/>
                </a:lnTo>
              </a:path>
            </a:pathLst>
          </a:custGeom>
          <a:ln w="4317">
            <a:solidFill>
              <a:srgbClr val="1F1A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43983" y="4501896"/>
            <a:ext cx="1442085" cy="280670"/>
          </a:xfrm>
          <a:custGeom>
            <a:avLst/>
            <a:gdLst/>
            <a:ahLst/>
            <a:cxnLst/>
            <a:rect l="l" t="t" r="r" b="b"/>
            <a:pathLst>
              <a:path w="1442085" h="280670">
                <a:moveTo>
                  <a:pt x="0" y="0"/>
                </a:moveTo>
                <a:lnTo>
                  <a:pt x="0" y="6095"/>
                </a:lnTo>
                <a:lnTo>
                  <a:pt x="1438655" y="280415"/>
                </a:lnTo>
                <a:lnTo>
                  <a:pt x="1441703" y="277367"/>
                </a:lnTo>
                <a:lnTo>
                  <a:pt x="1438655" y="274319"/>
                </a:lnTo>
                <a:lnTo>
                  <a:pt x="0" y="0"/>
                </a:lnTo>
                <a:close/>
              </a:path>
              <a:path w="1442085" h="280670">
                <a:moveTo>
                  <a:pt x="1441703" y="277367"/>
                </a:moveTo>
                <a:lnTo>
                  <a:pt x="1438655" y="280415"/>
                </a:lnTo>
                <a:lnTo>
                  <a:pt x="1441703" y="280415"/>
                </a:lnTo>
                <a:lnTo>
                  <a:pt x="1441703" y="277367"/>
                </a:lnTo>
                <a:close/>
              </a:path>
              <a:path w="1442085" h="280670">
                <a:moveTo>
                  <a:pt x="1441703" y="274319"/>
                </a:moveTo>
                <a:lnTo>
                  <a:pt x="1438655" y="274319"/>
                </a:lnTo>
                <a:lnTo>
                  <a:pt x="1441703" y="277367"/>
                </a:lnTo>
                <a:lnTo>
                  <a:pt x="1441703" y="274319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882639" y="2740152"/>
            <a:ext cx="88900" cy="454659"/>
          </a:xfrm>
          <a:custGeom>
            <a:avLst/>
            <a:gdLst/>
            <a:ahLst/>
            <a:cxnLst/>
            <a:rect l="l" t="t" r="r" b="b"/>
            <a:pathLst>
              <a:path w="88900" h="454660">
                <a:moveTo>
                  <a:pt x="88391" y="0"/>
                </a:moveTo>
                <a:lnTo>
                  <a:pt x="85343" y="0"/>
                </a:lnTo>
                <a:lnTo>
                  <a:pt x="70103" y="15239"/>
                </a:lnTo>
                <a:lnTo>
                  <a:pt x="60959" y="33527"/>
                </a:lnTo>
                <a:lnTo>
                  <a:pt x="48767" y="54863"/>
                </a:lnTo>
                <a:lnTo>
                  <a:pt x="42671" y="82295"/>
                </a:lnTo>
                <a:lnTo>
                  <a:pt x="33527" y="109727"/>
                </a:lnTo>
                <a:lnTo>
                  <a:pt x="27431" y="143255"/>
                </a:lnTo>
                <a:lnTo>
                  <a:pt x="15239" y="204215"/>
                </a:lnTo>
                <a:lnTo>
                  <a:pt x="9143" y="271271"/>
                </a:lnTo>
                <a:lnTo>
                  <a:pt x="3047" y="341375"/>
                </a:lnTo>
                <a:lnTo>
                  <a:pt x="0" y="402335"/>
                </a:lnTo>
                <a:lnTo>
                  <a:pt x="0" y="454151"/>
                </a:lnTo>
                <a:lnTo>
                  <a:pt x="6095" y="454151"/>
                </a:lnTo>
                <a:lnTo>
                  <a:pt x="6095" y="402335"/>
                </a:lnTo>
                <a:lnTo>
                  <a:pt x="9143" y="341375"/>
                </a:lnTo>
                <a:lnTo>
                  <a:pt x="12191" y="274319"/>
                </a:lnTo>
                <a:lnTo>
                  <a:pt x="21335" y="207263"/>
                </a:lnTo>
                <a:lnTo>
                  <a:pt x="24383" y="173735"/>
                </a:lnTo>
                <a:lnTo>
                  <a:pt x="36575" y="112775"/>
                </a:lnTo>
                <a:lnTo>
                  <a:pt x="45719" y="82295"/>
                </a:lnTo>
                <a:lnTo>
                  <a:pt x="54863" y="60959"/>
                </a:lnTo>
                <a:lnTo>
                  <a:pt x="64007" y="36575"/>
                </a:lnTo>
                <a:lnTo>
                  <a:pt x="73151" y="18287"/>
                </a:lnTo>
                <a:lnTo>
                  <a:pt x="88391" y="3047"/>
                </a:lnTo>
                <a:lnTo>
                  <a:pt x="88391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07991" y="3133344"/>
            <a:ext cx="241300" cy="76200"/>
          </a:xfrm>
          <a:custGeom>
            <a:avLst/>
            <a:gdLst/>
            <a:ahLst/>
            <a:cxnLst/>
            <a:rect l="l" t="t" r="r" b="b"/>
            <a:pathLst>
              <a:path w="241300" h="76200">
                <a:moveTo>
                  <a:pt x="0" y="0"/>
                </a:moveTo>
                <a:lnTo>
                  <a:pt x="0" y="33527"/>
                </a:lnTo>
                <a:lnTo>
                  <a:pt x="240791" y="76199"/>
                </a:lnTo>
                <a:lnTo>
                  <a:pt x="240791" y="36575"/>
                </a:lnTo>
                <a:lnTo>
                  <a:pt x="0" y="0"/>
                </a:lnTo>
                <a:close/>
              </a:path>
            </a:pathLst>
          </a:custGeom>
          <a:solidFill>
            <a:srgbClr val="0074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965191" y="3209544"/>
            <a:ext cx="323215" cy="88900"/>
          </a:xfrm>
          <a:custGeom>
            <a:avLst/>
            <a:gdLst/>
            <a:ahLst/>
            <a:cxnLst/>
            <a:rect l="l" t="t" r="r" b="b"/>
            <a:pathLst>
              <a:path w="323214" h="88900">
                <a:moveTo>
                  <a:pt x="0" y="0"/>
                </a:moveTo>
                <a:lnTo>
                  <a:pt x="0" y="33527"/>
                </a:lnTo>
                <a:lnTo>
                  <a:pt x="323087" y="88391"/>
                </a:lnTo>
                <a:lnTo>
                  <a:pt x="323087" y="51815"/>
                </a:lnTo>
                <a:lnTo>
                  <a:pt x="0" y="0"/>
                </a:lnTo>
                <a:close/>
              </a:path>
            </a:pathLst>
          </a:custGeom>
          <a:solidFill>
            <a:srgbClr val="0074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965191" y="3209544"/>
            <a:ext cx="323215" cy="88900"/>
          </a:xfrm>
          <a:custGeom>
            <a:avLst/>
            <a:gdLst/>
            <a:ahLst/>
            <a:cxnLst/>
            <a:rect l="l" t="t" r="r" b="b"/>
            <a:pathLst>
              <a:path w="323214" h="88900">
                <a:moveTo>
                  <a:pt x="323087" y="51815"/>
                </a:moveTo>
                <a:lnTo>
                  <a:pt x="0" y="0"/>
                </a:lnTo>
                <a:lnTo>
                  <a:pt x="0" y="33527"/>
                </a:lnTo>
                <a:lnTo>
                  <a:pt x="323087" y="88391"/>
                </a:lnTo>
                <a:lnTo>
                  <a:pt x="323087" y="51815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32119" y="3300984"/>
            <a:ext cx="180340" cy="64135"/>
          </a:xfrm>
          <a:custGeom>
            <a:avLst/>
            <a:gdLst/>
            <a:ahLst/>
            <a:cxnLst/>
            <a:rect l="l" t="t" r="r" b="b"/>
            <a:pathLst>
              <a:path w="180339" h="64135">
                <a:moveTo>
                  <a:pt x="0" y="0"/>
                </a:moveTo>
                <a:lnTo>
                  <a:pt x="0" y="36575"/>
                </a:lnTo>
                <a:lnTo>
                  <a:pt x="167639" y="64007"/>
                </a:lnTo>
                <a:lnTo>
                  <a:pt x="179831" y="48767"/>
                </a:lnTo>
                <a:lnTo>
                  <a:pt x="167639" y="27431"/>
                </a:lnTo>
                <a:lnTo>
                  <a:pt x="0" y="0"/>
                </a:lnTo>
                <a:close/>
              </a:path>
              <a:path w="180339" h="64135">
                <a:moveTo>
                  <a:pt x="167639" y="27431"/>
                </a:moveTo>
                <a:lnTo>
                  <a:pt x="179831" y="48767"/>
                </a:lnTo>
                <a:lnTo>
                  <a:pt x="179831" y="30479"/>
                </a:lnTo>
                <a:lnTo>
                  <a:pt x="167639" y="27431"/>
                </a:lnTo>
                <a:close/>
              </a:path>
            </a:pathLst>
          </a:custGeom>
          <a:solidFill>
            <a:srgbClr val="0074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532119" y="3300984"/>
            <a:ext cx="180340" cy="64135"/>
          </a:xfrm>
          <a:custGeom>
            <a:avLst/>
            <a:gdLst/>
            <a:ahLst/>
            <a:cxnLst/>
            <a:rect l="l" t="t" r="r" b="b"/>
            <a:pathLst>
              <a:path w="180339" h="64135">
                <a:moveTo>
                  <a:pt x="179831" y="48767"/>
                </a:moveTo>
                <a:lnTo>
                  <a:pt x="167639" y="27431"/>
                </a:lnTo>
                <a:lnTo>
                  <a:pt x="0" y="0"/>
                </a:lnTo>
                <a:lnTo>
                  <a:pt x="0" y="36575"/>
                </a:lnTo>
                <a:lnTo>
                  <a:pt x="167639" y="64007"/>
                </a:lnTo>
                <a:lnTo>
                  <a:pt x="179831" y="48767"/>
                </a:lnTo>
                <a:lnTo>
                  <a:pt x="179831" y="30479"/>
                </a:lnTo>
                <a:lnTo>
                  <a:pt x="167639" y="27431"/>
                </a:lnTo>
                <a:lnTo>
                  <a:pt x="179831" y="48767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687567" y="3340608"/>
            <a:ext cx="24765" cy="457200"/>
          </a:xfrm>
          <a:custGeom>
            <a:avLst/>
            <a:gdLst/>
            <a:ahLst/>
            <a:cxnLst/>
            <a:rect l="l" t="t" r="r" b="b"/>
            <a:pathLst>
              <a:path w="24764" h="457200">
                <a:moveTo>
                  <a:pt x="24383" y="457199"/>
                </a:moveTo>
                <a:lnTo>
                  <a:pt x="24383" y="6095"/>
                </a:lnTo>
                <a:lnTo>
                  <a:pt x="0" y="0"/>
                </a:lnTo>
                <a:lnTo>
                  <a:pt x="0" y="454151"/>
                </a:lnTo>
                <a:lnTo>
                  <a:pt x="24383" y="45719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388863" y="4331208"/>
            <a:ext cx="307975" cy="85725"/>
          </a:xfrm>
          <a:custGeom>
            <a:avLst/>
            <a:gdLst/>
            <a:ahLst/>
            <a:cxnLst/>
            <a:rect l="l" t="t" r="r" b="b"/>
            <a:pathLst>
              <a:path w="307975" h="85725">
                <a:moveTo>
                  <a:pt x="0" y="0"/>
                </a:moveTo>
                <a:lnTo>
                  <a:pt x="0" y="36575"/>
                </a:lnTo>
                <a:lnTo>
                  <a:pt x="307847" y="85343"/>
                </a:lnTo>
                <a:lnTo>
                  <a:pt x="307847" y="51815"/>
                </a:lnTo>
                <a:lnTo>
                  <a:pt x="0" y="0"/>
                </a:lnTo>
                <a:close/>
              </a:path>
            </a:pathLst>
          </a:custGeom>
          <a:solidFill>
            <a:srgbClr val="0074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492751" y="4184904"/>
            <a:ext cx="414655" cy="104139"/>
          </a:xfrm>
          <a:custGeom>
            <a:avLst/>
            <a:gdLst/>
            <a:ahLst/>
            <a:cxnLst/>
            <a:rect l="l" t="t" r="r" b="b"/>
            <a:pathLst>
              <a:path w="414654" h="104139">
                <a:moveTo>
                  <a:pt x="12191" y="0"/>
                </a:moveTo>
                <a:lnTo>
                  <a:pt x="0" y="18287"/>
                </a:lnTo>
                <a:lnTo>
                  <a:pt x="12191" y="36575"/>
                </a:lnTo>
                <a:lnTo>
                  <a:pt x="414527" y="103631"/>
                </a:lnTo>
                <a:lnTo>
                  <a:pt x="414527" y="67055"/>
                </a:lnTo>
                <a:lnTo>
                  <a:pt x="12191" y="0"/>
                </a:lnTo>
                <a:close/>
              </a:path>
              <a:path w="414654" h="104139">
                <a:moveTo>
                  <a:pt x="0" y="18287"/>
                </a:moveTo>
                <a:lnTo>
                  <a:pt x="0" y="33527"/>
                </a:lnTo>
                <a:lnTo>
                  <a:pt x="12191" y="36575"/>
                </a:lnTo>
                <a:lnTo>
                  <a:pt x="0" y="18287"/>
                </a:lnTo>
                <a:close/>
              </a:path>
            </a:pathLst>
          </a:custGeom>
          <a:solidFill>
            <a:srgbClr val="0074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07991" y="3688079"/>
            <a:ext cx="573405" cy="128270"/>
          </a:xfrm>
          <a:custGeom>
            <a:avLst/>
            <a:gdLst/>
            <a:ahLst/>
            <a:cxnLst/>
            <a:rect l="l" t="t" r="r" b="b"/>
            <a:pathLst>
              <a:path w="573404" h="128270">
                <a:moveTo>
                  <a:pt x="0" y="0"/>
                </a:moveTo>
                <a:lnTo>
                  <a:pt x="0" y="33527"/>
                </a:lnTo>
                <a:lnTo>
                  <a:pt x="573023" y="128015"/>
                </a:lnTo>
                <a:lnTo>
                  <a:pt x="573023" y="94487"/>
                </a:lnTo>
                <a:lnTo>
                  <a:pt x="0" y="0"/>
                </a:lnTo>
                <a:close/>
              </a:path>
            </a:pathLst>
          </a:custGeom>
          <a:solidFill>
            <a:srgbClr val="0074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07991" y="3688079"/>
            <a:ext cx="573405" cy="128270"/>
          </a:xfrm>
          <a:custGeom>
            <a:avLst/>
            <a:gdLst/>
            <a:ahLst/>
            <a:cxnLst/>
            <a:rect l="l" t="t" r="r" b="b"/>
            <a:pathLst>
              <a:path w="573404" h="128270">
                <a:moveTo>
                  <a:pt x="573023" y="94487"/>
                </a:moveTo>
                <a:lnTo>
                  <a:pt x="0" y="0"/>
                </a:lnTo>
                <a:lnTo>
                  <a:pt x="0" y="33527"/>
                </a:lnTo>
                <a:lnTo>
                  <a:pt x="573023" y="128015"/>
                </a:lnTo>
                <a:lnTo>
                  <a:pt x="573023" y="94487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071871" y="3447288"/>
            <a:ext cx="24765" cy="622300"/>
          </a:xfrm>
          <a:custGeom>
            <a:avLst/>
            <a:gdLst/>
            <a:ahLst/>
            <a:cxnLst/>
            <a:rect l="l" t="t" r="r" b="b"/>
            <a:pathLst>
              <a:path w="24764" h="622300">
                <a:moveTo>
                  <a:pt x="24383" y="621791"/>
                </a:moveTo>
                <a:lnTo>
                  <a:pt x="24383" y="6095"/>
                </a:lnTo>
                <a:lnTo>
                  <a:pt x="0" y="0"/>
                </a:lnTo>
                <a:lnTo>
                  <a:pt x="0" y="615695"/>
                </a:lnTo>
                <a:lnTo>
                  <a:pt x="24383" y="621791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81015" y="3910584"/>
            <a:ext cx="411480" cy="97790"/>
          </a:xfrm>
          <a:custGeom>
            <a:avLst/>
            <a:gdLst/>
            <a:ahLst/>
            <a:cxnLst/>
            <a:rect l="l" t="t" r="r" b="b"/>
            <a:pathLst>
              <a:path w="411479" h="97789">
                <a:moveTo>
                  <a:pt x="411479" y="79247"/>
                </a:moveTo>
                <a:lnTo>
                  <a:pt x="396239" y="94487"/>
                </a:lnTo>
                <a:lnTo>
                  <a:pt x="411479" y="97535"/>
                </a:lnTo>
                <a:lnTo>
                  <a:pt x="411479" y="79247"/>
                </a:lnTo>
                <a:close/>
              </a:path>
              <a:path w="411479" h="97789">
                <a:moveTo>
                  <a:pt x="0" y="0"/>
                </a:moveTo>
                <a:lnTo>
                  <a:pt x="0" y="33527"/>
                </a:lnTo>
                <a:lnTo>
                  <a:pt x="396239" y="94487"/>
                </a:lnTo>
                <a:lnTo>
                  <a:pt x="411479" y="79247"/>
                </a:lnTo>
                <a:lnTo>
                  <a:pt x="396239" y="60959"/>
                </a:lnTo>
                <a:lnTo>
                  <a:pt x="0" y="0"/>
                </a:lnTo>
                <a:close/>
              </a:path>
            </a:pathLst>
          </a:custGeom>
          <a:solidFill>
            <a:srgbClr val="0074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081015" y="3910584"/>
            <a:ext cx="411480" cy="97790"/>
          </a:xfrm>
          <a:custGeom>
            <a:avLst/>
            <a:gdLst/>
            <a:ahLst/>
            <a:cxnLst/>
            <a:rect l="l" t="t" r="r" b="b"/>
            <a:pathLst>
              <a:path w="411479" h="97789">
                <a:moveTo>
                  <a:pt x="411479" y="79247"/>
                </a:moveTo>
                <a:lnTo>
                  <a:pt x="396239" y="60959"/>
                </a:lnTo>
                <a:lnTo>
                  <a:pt x="0" y="0"/>
                </a:lnTo>
                <a:lnTo>
                  <a:pt x="0" y="33527"/>
                </a:lnTo>
                <a:lnTo>
                  <a:pt x="396239" y="94487"/>
                </a:lnTo>
                <a:lnTo>
                  <a:pt x="411479" y="79247"/>
                </a:lnTo>
                <a:lnTo>
                  <a:pt x="396239" y="94487"/>
                </a:lnTo>
                <a:lnTo>
                  <a:pt x="411479" y="97535"/>
                </a:lnTo>
                <a:lnTo>
                  <a:pt x="411479" y="79247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465063" y="3739896"/>
            <a:ext cx="27940" cy="250190"/>
          </a:xfrm>
          <a:custGeom>
            <a:avLst/>
            <a:gdLst/>
            <a:ahLst/>
            <a:cxnLst/>
            <a:rect l="l" t="t" r="r" b="b"/>
            <a:pathLst>
              <a:path w="27939" h="250189">
                <a:moveTo>
                  <a:pt x="0" y="0"/>
                </a:moveTo>
                <a:lnTo>
                  <a:pt x="0" y="246887"/>
                </a:lnTo>
                <a:lnTo>
                  <a:pt x="27431" y="249935"/>
                </a:lnTo>
                <a:lnTo>
                  <a:pt x="27431" y="3047"/>
                </a:lnTo>
                <a:lnTo>
                  <a:pt x="0" y="0"/>
                </a:lnTo>
                <a:close/>
              </a:path>
            </a:pathLst>
          </a:custGeom>
          <a:solidFill>
            <a:srgbClr val="0074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465063" y="3739896"/>
            <a:ext cx="27940" cy="250190"/>
          </a:xfrm>
          <a:custGeom>
            <a:avLst/>
            <a:gdLst/>
            <a:ahLst/>
            <a:cxnLst/>
            <a:rect l="l" t="t" r="r" b="b"/>
            <a:pathLst>
              <a:path w="27939" h="250189">
                <a:moveTo>
                  <a:pt x="0" y="0"/>
                </a:moveTo>
                <a:lnTo>
                  <a:pt x="0" y="246887"/>
                </a:lnTo>
                <a:lnTo>
                  <a:pt x="27431" y="249935"/>
                </a:lnTo>
                <a:lnTo>
                  <a:pt x="27431" y="3047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748527" y="3352800"/>
            <a:ext cx="67310" cy="15240"/>
          </a:xfrm>
          <a:custGeom>
            <a:avLst/>
            <a:gdLst/>
            <a:ahLst/>
            <a:cxnLst/>
            <a:rect l="l" t="t" r="r" b="b"/>
            <a:pathLst>
              <a:path w="67310" h="15239">
                <a:moveTo>
                  <a:pt x="0" y="0"/>
                </a:moveTo>
                <a:lnTo>
                  <a:pt x="0" y="6095"/>
                </a:lnTo>
                <a:lnTo>
                  <a:pt x="67055" y="15239"/>
                </a:lnTo>
                <a:lnTo>
                  <a:pt x="67055" y="9143"/>
                </a:lnTo>
                <a:lnTo>
                  <a:pt x="0" y="0"/>
                </a:lnTo>
                <a:close/>
              </a:path>
            </a:pathLst>
          </a:custGeom>
          <a:solidFill>
            <a:srgbClr val="0074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748527" y="3352800"/>
            <a:ext cx="67310" cy="15240"/>
          </a:xfrm>
          <a:custGeom>
            <a:avLst/>
            <a:gdLst/>
            <a:ahLst/>
            <a:cxnLst/>
            <a:rect l="l" t="t" r="r" b="b"/>
            <a:pathLst>
              <a:path w="67310" h="15239">
                <a:moveTo>
                  <a:pt x="0" y="6095"/>
                </a:moveTo>
                <a:lnTo>
                  <a:pt x="67055" y="15239"/>
                </a:lnTo>
                <a:lnTo>
                  <a:pt x="67055" y="9143"/>
                </a:lnTo>
                <a:lnTo>
                  <a:pt x="0" y="0"/>
                </a:lnTo>
                <a:lnTo>
                  <a:pt x="0" y="6095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748527" y="4407408"/>
            <a:ext cx="67310" cy="12700"/>
          </a:xfrm>
          <a:custGeom>
            <a:avLst/>
            <a:gdLst/>
            <a:ahLst/>
            <a:cxnLst/>
            <a:rect l="l" t="t" r="r" b="b"/>
            <a:pathLst>
              <a:path w="67310" h="12700">
                <a:moveTo>
                  <a:pt x="0" y="0"/>
                </a:moveTo>
                <a:lnTo>
                  <a:pt x="0" y="6095"/>
                </a:lnTo>
                <a:lnTo>
                  <a:pt x="67055" y="12191"/>
                </a:lnTo>
                <a:lnTo>
                  <a:pt x="67055" y="9143"/>
                </a:lnTo>
                <a:lnTo>
                  <a:pt x="0" y="0"/>
                </a:lnTo>
                <a:close/>
              </a:path>
            </a:pathLst>
          </a:custGeom>
          <a:solidFill>
            <a:srgbClr val="0074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507991" y="3051048"/>
            <a:ext cx="1188720" cy="198120"/>
          </a:xfrm>
          <a:custGeom>
            <a:avLst/>
            <a:gdLst/>
            <a:ahLst/>
            <a:cxnLst/>
            <a:rect l="l" t="t" r="r" b="b"/>
            <a:pathLst>
              <a:path w="1188720" h="198119">
                <a:moveTo>
                  <a:pt x="0" y="0"/>
                </a:moveTo>
                <a:lnTo>
                  <a:pt x="0" y="6095"/>
                </a:lnTo>
                <a:lnTo>
                  <a:pt x="1188719" y="198119"/>
                </a:lnTo>
                <a:lnTo>
                  <a:pt x="1188719" y="192023"/>
                </a:lnTo>
                <a:lnTo>
                  <a:pt x="0" y="0"/>
                </a:lnTo>
                <a:close/>
              </a:path>
            </a:pathLst>
          </a:custGeom>
          <a:solidFill>
            <a:srgbClr val="0074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480559" y="3017520"/>
            <a:ext cx="1457325" cy="1402080"/>
          </a:xfrm>
          <a:custGeom>
            <a:avLst/>
            <a:gdLst/>
            <a:ahLst/>
            <a:cxnLst/>
            <a:rect l="l" t="t" r="r" b="b"/>
            <a:pathLst>
              <a:path w="1457325" h="1402079">
                <a:moveTo>
                  <a:pt x="0" y="1402079"/>
                </a:moveTo>
                <a:lnTo>
                  <a:pt x="1456943" y="1402079"/>
                </a:lnTo>
                <a:lnTo>
                  <a:pt x="1456943" y="0"/>
                </a:lnTo>
                <a:lnTo>
                  <a:pt x="0" y="0"/>
                </a:lnTo>
                <a:lnTo>
                  <a:pt x="0" y="14020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480559" y="3017520"/>
            <a:ext cx="1457325" cy="1402080"/>
          </a:xfrm>
          <a:custGeom>
            <a:avLst/>
            <a:gdLst/>
            <a:ahLst/>
            <a:cxnLst/>
            <a:rect l="l" t="t" r="r" b="b"/>
            <a:pathLst>
              <a:path w="1457325" h="1402079">
                <a:moveTo>
                  <a:pt x="0" y="1402079"/>
                </a:moveTo>
                <a:lnTo>
                  <a:pt x="1456943" y="1402079"/>
                </a:lnTo>
                <a:lnTo>
                  <a:pt x="1456943" y="0"/>
                </a:lnTo>
                <a:lnTo>
                  <a:pt x="0" y="0"/>
                </a:lnTo>
                <a:lnTo>
                  <a:pt x="0" y="1402079"/>
                </a:lnTo>
                <a:close/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370832" y="4776216"/>
            <a:ext cx="1896110" cy="375285"/>
          </a:xfrm>
          <a:custGeom>
            <a:avLst/>
            <a:gdLst/>
            <a:ahLst/>
            <a:cxnLst/>
            <a:rect l="l" t="t" r="r" b="b"/>
            <a:pathLst>
              <a:path w="1896110" h="375285">
                <a:moveTo>
                  <a:pt x="0" y="0"/>
                </a:moveTo>
                <a:lnTo>
                  <a:pt x="1895855" y="374903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258305" y="2694432"/>
            <a:ext cx="0" cy="2458720"/>
          </a:xfrm>
          <a:custGeom>
            <a:avLst/>
            <a:gdLst/>
            <a:ahLst/>
            <a:cxnLst/>
            <a:rect l="l" t="t" r="r" b="b"/>
            <a:pathLst>
              <a:path h="2458720">
                <a:moveTo>
                  <a:pt x="0" y="0"/>
                </a:moveTo>
                <a:lnTo>
                  <a:pt x="0" y="2458211"/>
                </a:lnTo>
              </a:path>
            </a:pathLst>
          </a:custGeom>
          <a:ln w="1371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443983" y="4419600"/>
            <a:ext cx="1475740" cy="338455"/>
          </a:xfrm>
          <a:custGeom>
            <a:avLst/>
            <a:gdLst/>
            <a:ahLst/>
            <a:cxnLst/>
            <a:rect l="l" t="t" r="r" b="b"/>
            <a:pathLst>
              <a:path w="1475739" h="338454">
                <a:moveTo>
                  <a:pt x="0" y="0"/>
                </a:moveTo>
                <a:lnTo>
                  <a:pt x="1475231" y="338327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062471" y="2185416"/>
            <a:ext cx="563880" cy="500380"/>
          </a:xfrm>
          <a:custGeom>
            <a:avLst/>
            <a:gdLst/>
            <a:ahLst/>
            <a:cxnLst/>
            <a:rect l="l" t="t" r="r" b="b"/>
            <a:pathLst>
              <a:path w="563879" h="500380">
                <a:moveTo>
                  <a:pt x="563879" y="0"/>
                </a:moveTo>
                <a:lnTo>
                  <a:pt x="124967" y="0"/>
                </a:lnTo>
                <a:lnTo>
                  <a:pt x="0" y="124967"/>
                </a:lnTo>
                <a:lnTo>
                  <a:pt x="0" y="499871"/>
                </a:lnTo>
                <a:lnTo>
                  <a:pt x="438911" y="499871"/>
                </a:lnTo>
                <a:lnTo>
                  <a:pt x="563879" y="374903"/>
                </a:lnTo>
                <a:lnTo>
                  <a:pt x="563879" y="0"/>
                </a:lnTo>
                <a:close/>
              </a:path>
            </a:pathLst>
          </a:custGeom>
          <a:solidFill>
            <a:srgbClr val="00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062471" y="2185416"/>
            <a:ext cx="563880" cy="125095"/>
          </a:xfrm>
          <a:custGeom>
            <a:avLst/>
            <a:gdLst/>
            <a:ahLst/>
            <a:cxnLst/>
            <a:rect l="l" t="t" r="r" b="b"/>
            <a:pathLst>
              <a:path w="563879" h="125094">
                <a:moveTo>
                  <a:pt x="563879" y="0"/>
                </a:moveTo>
                <a:lnTo>
                  <a:pt x="124967" y="0"/>
                </a:lnTo>
                <a:lnTo>
                  <a:pt x="0" y="124967"/>
                </a:lnTo>
                <a:lnTo>
                  <a:pt x="438911" y="124967"/>
                </a:lnTo>
                <a:lnTo>
                  <a:pt x="563879" y="0"/>
                </a:lnTo>
                <a:close/>
              </a:path>
            </a:pathLst>
          </a:custGeom>
          <a:solidFill>
            <a:srgbClr val="31D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501383" y="2185416"/>
            <a:ext cx="125095" cy="500380"/>
          </a:xfrm>
          <a:custGeom>
            <a:avLst/>
            <a:gdLst/>
            <a:ahLst/>
            <a:cxnLst/>
            <a:rect l="l" t="t" r="r" b="b"/>
            <a:pathLst>
              <a:path w="125095" h="500380">
                <a:moveTo>
                  <a:pt x="124967" y="0"/>
                </a:moveTo>
                <a:lnTo>
                  <a:pt x="0" y="124967"/>
                </a:lnTo>
                <a:lnTo>
                  <a:pt x="0" y="499871"/>
                </a:lnTo>
                <a:lnTo>
                  <a:pt x="124967" y="374903"/>
                </a:lnTo>
                <a:lnTo>
                  <a:pt x="124967" y="0"/>
                </a:lnTo>
                <a:close/>
              </a:path>
            </a:pathLst>
          </a:custGeom>
          <a:solidFill>
            <a:srgbClr val="00A3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062471" y="2185416"/>
            <a:ext cx="563880" cy="500380"/>
          </a:xfrm>
          <a:custGeom>
            <a:avLst/>
            <a:gdLst/>
            <a:ahLst/>
            <a:cxnLst/>
            <a:rect l="l" t="t" r="r" b="b"/>
            <a:pathLst>
              <a:path w="563879" h="500380">
                <a:moveTo>
                  <a:pt x="124967" y="0"/>
                </a:moveTo>
                <a:lnTo>
                  <a:pt x="0" y="124967"/>
                </a:lnTo>
                <a:lnTo>
                  <a:pt x="0" y="499871"/>
                </a:lnTo>
                <a:lnTo>
                  <a:pt x="438911" y="499871"/>
                </a:lnTo>
                <a:lnTo>
                  <a:pt x="563879" y="374903"/>
                </a:lnTo>
                <a:lnTo>
                  <a:pt x="563879" y="0"/>
                </a:lnTo>
                <a:lnTo>
                  <a:pt x="124967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062471" y="2185416"/>
            <a:ext cx="563880" cy="125095"/>
          </a:xfrm>
          <a:custGeom>
            <a:avLst/>
            <a:gdLst/>
            <a:ahLst/>
            <a:cxnLst/>
            <a:rect l="l" t="t" r="r" b="b"/>
            <a:pathLst>
              <a:path w="563879" h="125094">
                <a:moveTo>
                  <a:pt x="0" y="124967"/>
                </a:moveTo>
                <a:lnTo>
                  <a:pt x="438911" y="124967"/>
                </a:lnTo>
                <a:lnTo>
                  <a:pt x="563879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501383" y="2310384"/>
            <a:ext cx="0" cy="375285"/>
          </a:xfrm>
          <a:custGeom>
            <a:avLst/>
            <a:gdLst/>
            <a:ahLst/>
            <a:cxnLst/>
            <a:rect l="l" t="t" r="r" b="b"/>
            <a:pathLst>
              <a:path h="375285">
                <a:moveTo>
                  <a:pt x="0" y="0"/>
                </a:moveTo>
                <a:lnTo>
                  <a:pt x="0" y="374903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315967" y="2133600"/>
            <a:ext cx="561340" cy="500380"/>
          </a:xfrm>
          <a:custGeom>
            <a:avLst/>
            <a:gdLst/>
            <a:ahLst/>
            <a:cxnLst/>
            <a:rect l="l" t="t" r="r" b="b"/>
            <a:pathLst>
              <a:path w="561339" h="500380">
                <a:moveTo>
                  <a:pt x="560831" y="0"/>
                </a:moveTo>
                <a:lnTo>
                  <a:pt x="124967" y="0"/>
                </a:lnTo>
                <a:lnTo>
                  <a:pt x="0" y="124967"/>
                </a:lnTo>
                <a:lnTo>
                  <a:pt x="0" y="499871"/>
                </a:lnTo>
                <a:lnTo>
                  <a:pt x="438911" y="499871"/>
                </a:lnTo>
                <a:lnTo>
                  <a:pt x="560831" y="374903"/>
                </a:lnTo>
                <a:lnTo>
                  <a:pt x="560831" y="0"/>
                </a:lnTo>
                <a:close/>
              </a:path>
            </a:pathLst>
          </a:custGeom>
          <a:solidFill>
            <a:srgbClr val="00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315967" y="2133600"/>
            <a:ext cx="561340" cy="125095"/>
          </a:xfrm>
          <a:custGeom>
            <a:avLst/>
            <a:gdLst/>
            <a:ahLst/>
            <a:cxnLst/>
            <a:rect l="l" t="t" r="r" b="b"/>
            <a:pathLst>
              <a:path w="561339" h="125094">
                <a:moveTo>
                  <a:pt x="560831" y="0"/>
                </a:moveTo>
                <a:lnTo>
                  <a:pt x="124967" y="0"/>
                </a:lnTo>
                <a:lnTo>
                  <a:pt x="0" y="124967"/>
                </a:lnTo>
                <a:lnTo>
                  <a:pt x="438911" y="124967"/>
                </a:lnTo>
                <a:lnTo>
                  <a:pt x="560831" y="0"/>
                </a:lnTo>
                <a:close/>
              </a:path>
            </a:pathLst>
          </a:custGeom>
          <a:solidFill>
            <a:srgbClr val="31D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754879" y="2133600"/>
            <a:ext cx="121920" cy="500380"/>
          </a:xfrm>
          <a:custGeom>
            <a:avLst/>
            <a:gdLst/>
            <a:ahLst/>
            <a:cxnLst/>
            <a:rect l="l" t="t" r="r" b="b"/>
            <a:pathLst>
              <a:path w="121920" h="500380">
                <a:moveTo>
                  <a:pt x="121919" y="0"/>
                </a:moveTo>
                <a:lnTo>
                  <a:pt x="0" y="124967"/>
                </a:lnTo>
                <a:lnTo>
                  <a:pt x="0" y="499871"/>
                </a:lnTo>
                <a:lnTo>
                  <a:pt x="121919" y="374903"/>
                </a:lnTo>
                <a:lnTo>
                  <a:pt x="121919" y="0"/>
                </a:lnTo>
                <a:close/>
              </a:path>
            </a:pathLst>
          </a:custGeom>
          <a:solidFill>
            <a:srgbClr val="00A3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315967" y="2133600"/>
            <a:ext cx="561340" cy="500380"/>
          </a:xfrm>
          <a:custGeom>
            <a:avLst/>
            <a:gdLst/>
            <a:ahLst/>
            <a:cxnLst/>
            <a:rect l="l" t="t" r="r" b="b"/>
            <a:pathLst>
              <a:path w="561339" h="500380">
                <a:moveTo>
                  <a:pt x="124967" y="0"/>
                </a:moveTo>
                <a:lnTo>
                  <a:pt x="0" y="124967"/>
                </a:lnTo>
                <a:lnTo>
                  <a:pt x="0" y="499871"/>
                </a:lnTo>
                <a:lnTo>
                  <a:pt x="438911" y="499871"/>
                </a:lnTo>
                <a:lnTo>
                  <a:pt x="560831" y="374903"/>
                </a:lnTo>
                <a:lnTo>
                  <a:pt x="560831" y="0"/>
                </a:lnTo>
                <a:lnTo>
                  <a:pt x="124967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315967" y="2133600"/>
            <a:ext cx="561340" cy="125095"/>
          </a:xfrm>
          <a:custGeom>
            <a:avLst/>
            <a:gdLst/>
            <a:ahLst/>
            <a:cxnLst/>
            <a:rect l="l" t="t" r="r" b="b"/>
            <a:pathLst>
              <a:path w="561339" h="125094">
                <a:moveTo>
                  <a:pt x="0" y="124967"/>
                </a:moveTo>
                <a:lnTo>
                  <a:pt x="438911" y="124967"/>
                </a:lnTo>
                <a:lnTo>
                  <a:pt x="560831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754879" y="2258568"/>
            <a:ext cx="0" cy="375285"/>
          </a:xfrm>
          <a:custGeom>
            <a:avLst/>
            <a:gdLst/>
            <a:ahLst/>
            <a:cxnLst/>
            <a:rect l="l" t="t" r="r" b="b"/>
            <a:pathLst>
              <a:path h="375285">
                <a:moveTo>
                  <a:pt x="0" y="0"/>
                </a:moveTo>
                <a:lnTo>
                  <a:pt x="0" y="374903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861303" y="2712720"/>
            <a:ext cx="94615" cy="378460"/>
          </a:xfrm>
          <a:custGeom>
            <a:avLst/>
            <a:gdLst/>
            <a:ahLst/>
            <a:cxnLst/>
            <a:rect l="l" t="t" r="r" b="b"/>
            <a:pathLst>
              <a:path w="94614" h="378460">
                <a:moveTo>
                  <a:pt x="94487" y="0"/>
                </a:moveTo>
                <a:lnTo>
                  <a:pt x="0" y="377951"/>
                </a:lnTo>
              </a:path>
            </a:pathLst>
          </a:custGeom>
          <a:ln w="3962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885944" y="2493264"/>
            <a:ext cx="1161415" cy="104139"/>
          </a:xfrm>
          <a:custGeom>
            <a:avLst/>
            <a:gdLst/>
            <a:ahLst/>
            <a:cxnLst/>
            <a:rect l="l" t="t" r="r" b="b"/>
            <a:pathLst>
              <a:path w="1161414" h="104139">
                <a:moveTo>
                  <a:pt x="0" y="0"/>
                </a:moveTo>
                <a:lnTo>
                  <a:pt x="1161287" y="103631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885944" y="2150698"/>
            <a:ext cx="1209040" cy="104139"/>
          </a:xfrm>
          <a:custGeom>
            <a:avLst/>
            <a:gdLst/>
            <a:ahLst/>
            <a:cxnLst/>
            <a:rect l="l" t="t" r="r" b="b"/>
            <a:pathLst>
              <a:path w="1209039" h="104139">
                <a:moveTo>
                  <a:pt x="0" y="59101"/>
                </a:moveTo>
                <a:lnTo>
                  <a:pt x="49778" y="46839"/>
                </a:lnTo>
                <a:lnTo>
                  <a:pt x="101141" y="35071"/>
                </a:lnTo>
                <a:lnTo>
                  <a:pt x="155261" y="24290"/>
                </a:lnTo>
                <a:lnTo>
                  <a:pt x="193452" y="17895"/>
                </a:lnTo>
                <a:lnTo>
                  <a:pt x="233737" y="12305"/>
                </a:lnTo>
                <a:lnTo>
                  <a:pt x="276463" y="7666"/>
                </a:lnTo>
                <a:lnTo>
                  <a:pt x="321978" y="4125"/>
                </a:lnTo>
                <a:lnTo>
                  <a:pt x="370629" y="1826"/>
                </a:lnTo>
                <a:lnTo>
                  <a:pt x="396239" y="1189"/>
                </a:lnTo>
                <a:lnTo>
                  <a:pt x="423489" y="454"/>
                </a:lnTo>
                <a:lnTo>
                  <a:pt x="452932" y="65"/>
                </a:lnTo>
                <a:lnTo>
                  <a:pt x="484296" y="0"/>
                </a:lnTo>
                <a:lnTo>
                  <a:pt x="517306" y="238"/>
                </a:lnTo>
                <a:lnTo>
                  <a:pt x="587166" y="1546"/>
                </a:lnTo>
                <a:lnTo>
                  <a:pt x="660318" y="3823"/>
                </a:lnTo>
                <a:lnTo>
                  <a:pt x="734567" y="6904"/>
                </a:lnTo>
                <a:lnTo>
                  <a:pt x="807719" y="10626"/>
                </a:lnTo>
                <a:lnTo>
                  <a:pt x="877580" y="14823"/>
                </a:lnTo>
                <a:lnTo>
                  <a:pt x="941953" y="19331"/>
                </a:lnTo>
                <a:lnTo>
                  <a:pt x="998646" y="23985"/>
                </a:lnTo>
                <a:lnTo>
                  <a:pt x="1045463" y="28621"/>
                </a:lnTo>
                <a:lnTo>
                  <a:pt x="1094523" y="37751"/>
                </a:lnTo>
                <a:lnTo>
                  <a:pt x="1144799" y="55301"/>
                </a:lnTo>
                <a:lnTo>
                  <a:pt x="1181764" y="80622"/>
                </a:lnTo>
                <a:lnTo>
                  <a:pt x="1193122" y="91846"/>
                </a:lnTo>
                <a:lnTo>
                  <a:pt x="1198142" y="96660"/>
                </a:lnTo>
                <a:lnTo>
                  <a:pt x="1203148" y="100773"/>
                </a:lnTo>
                <a:lnTo>
                  <a:pt x="1208461" y="104062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462527" y="2871216"/>
            <a:ext cx="1231900" cy="76200"/>
          </a:xfrm>
          <a:custGeom>
            <a:avLst/>
            <a:gdLst/>
            <a:ahLst/>
            <a:cxnLst/>
            <a:rect l="l" t="t" r="r" b="b"/>
            <a:pathLst>
              <a:path w="1231900" h="76200">
                <a:moveTo>
                  <a:pt x="1155191" y="0"/>
                </a:moveTo>
                <a:lnTo>
                  <a:pt x="1155191" y="76199"/>
                </a:lnTo>
                <a:lnTo>
                  <a:pt x="1225041" y="42671"/>
                </a:lnTo>
                <a:lnTo>
                  <a:pt x="1167383" y="42671"/>
                </a:lnTo>
                <a:lnTo>
                  <a:pt x="1173479" y="39623"/>
                </a:lnTo>
                <a:lnTo>
                  <a:pt x="1167383" y="33527"/>
                </a:lnTo>
                <a:lnTo>
                  <a:pt x="1219668" y="33527"/>
                </a:lnTo>
                <a:lnTo>
                  <a:pt x="1155191" y="0"/>
                </a:lnTo>
                <a:close/>
              </a:path>
              <a:path w="1231900" h="76200">
                <a:moveTo>
                  <a:pt x="1155191" y="33527"/>
                </a:moveTo>
                <a:lnTo>
                  <a:pt x="6095" y="33527"/>
                </a:lnTo>
                <a:lnTo>
                  <a:pt x="0" y="39623"/>
                </a:lnTo>
                <a:lnTo>
                  <a:pt x="6095" y="42671"/>
                </a:lnTo>
                <a:lnTo>
                  <a:pt x="1155191" y="42671"/>
                </a:lnTo>
                <a:lnTo>
                  <a:pt x="1155191" y="33527"/>
                </a:lnTo>
                <a:close/>
              </a:path>
              <a:path w="1231900" h="76200">
                <a:moveTo>
                  <a:pt x="1219668" y="33527"/>
                </a:moveTo>
                <a:lnTo>
                  <a:pt x="1167383" y="33527"/>
                </a:lnTo>
                <a:lnTo>
                  <a:pt x="1173479" y="39623"/>
                </a:lnTo>
                <a:lnTo>
                  <a:pt x="1167383" y="42671"/>
                </a:lnTo>
                <a:lnTo>
                  <a:pt x="1225041" y="42671"/>
                </a:lnTo>
                <a:lnTo>
                  <a:pt x="1231391" y="39623"/>
                </a:lnTo>
                <a:lnTo>
                  <a:pt x="1219668" y="33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1922781" y="2787112"/>
            <a:ext cx="1428115" cy="973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752475">
              <a:lnSpc>
                <a:spcPct val="100000"/>
              </a:lnSpc>
            </a:pP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Pa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es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600" spc="14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dr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600" spc="-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6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600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600" spc="15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600" spc="-25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3401567" y="3483864"/>
            <a:ext cx="1231900" cy="76200"/>
          </a:xfrm>
          <a:custGeom>
            <a:avLst/>
            <a:gdLst/>
            <a:ahLst/>
            <a:cxnLst/>
            <a:rect l="l" t="t" r="r" b="b"/>
            <a:pathLst>
              <a:path w="1231900" h="76200">
                <a:moveTo>
                  <a:pt x="1155191" y="0"/>
                </a:moveTo>
                <a:lnTo>
                  <a:pt x="1155191" y="76199"/>
                </a:lnTo>
                <a:lnTo>
                  <a:pt x="1219668" y="42671"/>
                </a:lnTo>
                <a:lnTo>
                  <a:pt x="1167383" y="42671"/>
                </a:lnTo>
                <a:lnTo>
                  <a:pt x="1173479" y="36575"/>
                </a:lnTo>
                <a:lnTo>
                  <a:pt x="1167383" y="33527"/>
                </a:lnTo>
                <a:lnTo>
                  <a:pt x="1225041" y="33527"/>
                </a:lnTo>
                <a:lnTo>
                  <a:pt x="1155191" y="0"/>
                </a:lnTo>
                <a:close/>
              </a:path>
              <a:path w="1231900" h="76200">
                <a:moveTo>
                  <a:pt x="1155191" y="33527"/>
                </a:moveTo>
                <a:lnTo>
                  <a:pt x="3047" y="33527"/>
                </a:lnTo>
                <a:lnTo>
                  <a:pt x="0" y="36575"/>
                </a:lnTo>
                <a:lnTo>
                  <a:pt x="3047" y="42671"/>
                </a:lnTo>
                <a:lnTo>
                  <a:pt x="1155191" y="42671"/>
                </a:lnTo>
                <a:lnTo>
                  <a:pt x="1155191" y="33527"/>
                </a:lnTo>
                <a:close/>
              </a:path>
              <a:path w="1231900" h="76200">
                <a:moveTo>
                  <a:pt x="1225041" y="33527"/>
                </a:moveTo>
                <a:lnTo>
                  <a:pt x="1167383" y="33527"/>
                </a:lnTo>
                <a:lnTo>
                  <a:pt x="1173479" y="36575"/>
                </a:lnTo>
                <a:lnTo>
                  <a:pt x="1167383" y="42671"/>
                </a:lnTo>
                <a:lnTo>
                  <a:pt x="1219668" y="42671"/>
                </a:lnTo>
                <a:lnTo>
                  <a:pt x="1231391" y="36575"/>
                </a:lnTo>
                <a:lnTo>
                  <a:pt x="1225041" y="33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879847" y="3194304"/>
            <a:ext cx="753110" cy="181610"/>
          </a:xfrm>
          <a:custGeom>
            <a:avLst/>
            <a:gdLst/>
            <a:ahLst/>
            <a:cxnLst/>
            <a:rect l="l" t="t" r="r" b="b"/>
            <a:pathLst>
              <a:path w="753110" h="181610">
                <a:moveTo>
                  <a:pt x="752855" y="51815"/>
                </a:moveTo>
                <a:lnTo>
                  <a:pt x="725159" y="78999"/>
                </a:lnTo>
                <a:lnTo>
                  <a:pt x="695236" y="102952"/>
                </a:lnTo>
                <a:lnTo>
                  <a:pt x="629497" y="141232"/>
                </a:lnTo>
                <a:lnTo>
                  <a:pt x="594074" y="155590"/>
                </a:lnTo>
                <a:lnTo>
                  <a:pt x="557210" y="166783"/>
                </a:lnTo>
                <a:lnTo>
                  <a:pt x="519104" y="174826"/>
                </a:lnTo>
                <a:lnTo>
                  <a:pt x="479950" y="179734"/>
                </a:lnTo>
                <a:lnTo>
                  <a:pt x="439946" y="181524"/>
                </a:lnTo>
                <a:lnTo>
                  <a:pt x="399287" y="180212"/>
                </a:lnTo>
                <a:lnTo>
                  <a:pt x="358172" y="175815"/>
                </a:lnTo>
                <a:lnTo>
                  <a:pt x="316796" y="168347"/>
                </a:lnTo>
                <a:lnTo>
                  <a:pt x="275357" y="157825"/>
                </a:lnTo>
                <a:lnTo>
                  <a:pt x="234049" y="144264"/>
                </a:lnTo>
                <a:lnTo>
                  <a:pt x="193071" y="127682"/>
                </a:lnTo>
                <a:lnTo>
                  <a:pt x="152619" y="108094"/>
                </a:lnTo>
                <a:lnTo>
                  <a:pt x="112889" y="85515"/>
                </a:lnTo>
                <a:lnTo>
                  <a:pt x="74078" y="59963"/>
                </a:lnTo>
                <a:lnTo>
                  <a:pt x="36383" y="31452"/>
                </a:lnTo>
                <a:lnTo>
                  <a:pt x="0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797551" y="3349752"/>
            <a:ext cx="878205" cy="191770"/>
          </a:xfrm>
          <a:custGeom>
            <a:avLst/>
            <a:gdLst/>
            <a:ahLst/>
            <a:cxnLst/>
            <a:rect l="l" t="t" r="r" b="b"/>
            <a:pathLst>
              <a:path w="878204" h="191770">
                <a:moveTo>
                  <a:pt x="877823" y="21335"/>
                </a:moveTo>
                <a:lnTo>
                  <a:pt x="844074" y="54712"/>
                </a:lnTo>
                <a:lnTo>
                  <a:pt x="807899" y="84435"/>
                </a:lnTo>
                <a:lnTo>
                  <a:pt x="769525" y="110510"/>
                </a:lnTo>
                <a:lnTo>
                  <a:pt x="729179" y="132941"/>
                </a:lnTo>
                <a:lnTo>
                  <a:pt x="687085" y="151733"/>
                </a:lnTo>
                <a:lnTo>
                  <a:pt x="643472" y="166890"/>
                </a:lnTo>
                <a:lnTo>
                  <a:pt x="598565" y="178416"/>
                </a:lnTo>
                <a:lnTo>
                  <a:pt x="552590" y="186318"/>
                </a:lnTo>
                <a:lnTo>
                  <a:pt x="505774" y="190598"/>
                </a:lnTo>
                <a:lnTo>
                  <a:pt x="458342" y="191261"/>
                </a:lnTo>
                <a:lnTo>
                  <a:pt x="410523" y="188313"/>
                </a:lnTo>
                <a:lnTo>
                  <a:pt x="362541" y="181758"/>
                </a:lnTo>
                <a:lnTo>
                  <a:pt x="314623" y="171600"/>
                </a:lnTo>
                <a:lnTo>
                  <a:pt x="266995" y="157843"/>
                </a:lnTo>
                <a:lnTo>
                  <a:pt x="219884" y="140493"/>
                </a:lnTo>
                <a:lnTo>
                  <a:pt x="173516" y="119554"/>
                </a:lnTo>
                <a:lnTo>
                  <a:pt x="128117" y="95031"/>
                </a:lnTo>
                <a:lnTo>
                  <a:pt x="83914" y="66927"/>
                </a:lnTo>
                <a:lnTo>
                  <a:pt x="41133" y="35249"/>
                </a:lnTo>
                <a:lnTo>
                  <a:pt x="0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648200" y="3703320"/>
            <a:ext cx="1161415" cy="252095"/>
          </a:xfrm>
          <a:custGeom>
            <a:avLst/>
            <a:gdLst/>
            <a:ahLst/>
            <a:cxnLst/>
            <a:rect l="l" t="t" r="r" b="b"/>
            <a:pathLst>
              <a:path w="1161414" h="252095">
                <a:moveTo>
                  <a:pt x="0" y="0"/>
                </a:moveTo>
                <a:lnTo>
                  <a:pt x="58563" y="46152"/>
                </a:lnTo>
                <a:lnTo>
                  <a:pt x="118844" y="87675"/>
                </a:lnTo>
                <a:lnTo>
                  <a:pt x="180547" y="124558"/>
                </a:lnTo>
                <a:lnTo>
                  <a:pt x="243376" y="156789"/>
                </a:lnTo>
                <a:lnTo>
                  <a:pt x="307038" y="184356"/>
                </a:lnTo>
                <a:lnTo>
                  <a:pt x="371237" y="207248"/>
                </a:lnTo>
                <a:lnTo>
                  <a:pt x="435678" y="225454"/>
                </a:lnTo>
                <a:lnTo>
                  <a:pt x="500067" y="238963"/>
                </a:lnTo>
                <a:lnTo>
                  <a:pt x="564108" y="247762"/>
                </a:lnTo>
                <a:lnTo>
                  <a:pt x="627506" y="251840"/>
                </a:lnTo>
                <a:lnTo>
                  <a:pt x="689968" y="251187"/>
                </a:lnTo>
                <a:lnTo>
                  <a:pt x="751197" y="245790"/>
                </a:lnTo>
                <a:lnTo>
                  <a:pt x="810900" y="235638"/>
                </a:lnTo>
                <a:lnTo>
                  <a:pt x="868780" y="220720"/>
                </a:lnTo>
                <a:lnTo>
                  <a:pt x="924544" y="201025"/>
                </a:lnTo>
                <a:lnTo>
                  <a:pt x="977895" y="176540"/>
                </a:lnTo>
                <a:lnTo>
                  <a:pt x="1028541" y="147254"/>
                </a:lnTo>
                <a:lnTo>
                  <a:pt x="1076184" y="113156"/>
                </a:lnTo>
                <a:lnTo>
                  <a:pt x="1120532" y="74235"/>
                </a:lnTo>
                <a:lnTo>
                  <a:pt x="1161287" y="30479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644895" y="3230880"/>
            <a:ext cx="180340" cy="500380"/>
          </a:xfrm>
          <a:custGeom>
            <a:avLst/>
            <a:gdLst/>
            <a:ahLst/>
            <a:cxnLst/>
            <a:rect l="l" t="t" r="r" b="b"/>
            <a:pathLst>
              <a:path w="180339" h="500379">
                <a:moveTo>
                  <a:pt x="0" y="0"/>
                </a:moveTo>
                <a:lnTo>
                  <a:pt x="179831" y="499871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632959" y="3209544"/>
            <a:ext cx="226060" cy="502920"/>
          </a:xfrm>
          <a:custGeom>
            <a:avLst/>
            <a:gdLst/>
            <a:ahLst/>
            <a:cxnLst/>
            <a:rect l="l" t="t" r="r" b="b"/>
            <a:pathLst>
              <a:path w="226060" h="502920">
                <a:moveTo>
                  <a:pt x="225551" y="0"/>
                </a:moveTo>
                <a:lnTo>
                  <a:pt x="0" y="502919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788407" y="3285744"/>
            <a:ext cx="207645" cy="515620"/>
          </a:xfrm>
          <a:custGeom>
            <a:avLst/>
            <a:gdLst/>
            <a:ahLst/>
            <a:cxnLst/>
            <a:rect l="l" t="t" r="r" b="b"/>
            <a:pathLst>
              <a:path w="207645" h="515620">
                <a:moveTo>
                  <a:pt x="207263" y="0"/>
                </a:moveTo>
                <a:lnTo>
                  <a:pt x="0" y="515111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956047" y="3358896"/>
            <a:ext cx="204470" cy="533400"/>
          </a:xfrm>
          <a:custGeom>
            <a:avLst/>
            <a:gdLst/>
            <a:ahLst/>
            <a:cxnLst/>
            <a:rect l="l" t="t" r="r" b="b"/>
            <a:pathLst>
              <a:path w="204470" h="533400">
                <a:moveTo>
                  <a:pt x="204215" y="0"/>
                </a:moveTo>
                <a:lnTo>
                  <a:pt x="0" y="533399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492495" y="3337560"/>
            <a:ext cx="165100" cy="518159"/>
          </a:xfrm>
          <a:custGeom>
            <a:avLst/>
            <a:gdLst/>
            <a:ahLst/>
            <a:cxnLst/>
            <a:rect l="l" t="t" r="r" b="b"/>
            <a:pathLst>
              <a:path w="165100" h="518160">
                <a:moveTo>
                  <a:pt x="0" y="0"/>
                </a:moveTo>
                <a:lnTo>
                  <a:pt x="164591" y="518159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330951" y="3364992"/>
            <a:ext cx="158750" cy="546100"/>
          </a:xfrm>
          <a:custGeom>
            <a:avLst/>
            <a:gdLst/>
            <a:ahLst/>
            <a:cxnLst/>
            <a:rect l="l" t="t" r="r" b="b"/>
            <a:pathLst>
              <a:path w="158750" h="546100">
                <a:moveTo>
                  <a:pt x="0" y="0"/>
                </a:moveTo>
                <a:lnTo>
                  <a:pt x="158495" y="545591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751832" y="3483864"/>
            <a:ext cx="978535" cy="203835"/>
          </a:xfrm>
          <a:custGeom>
            <a:avLst/>
            <a:gdLst/>
            <a:ahLst/>
            <a:cxnLst/>
            <a:rect l="l" t="t" r="r" b="b"/>
            <a:pathLst>
              <a:path w="978535" h="203835">
                <a:moveTo>
                  <a:pt x="978407" y="3047"/>
                </a:moveTo>
                <a:lnTo>
                  <a:pt x="939564" y="41269"/>
                </a:lnTo>
                <a:lnTo>
                  <a:pt x="898178" y="75465"/>
                </a:lnTo>
                <a:lnTo>
                  <a:pt x="854497" y="105633"/>
                </a:lnTo>
                <a:lnTo>
                  <a:pt x="808768" y="131771"/>
                </a:lnTo>
                <a:lnTo>
                  <a:pt x="761237" y="153876"/>
                </a:lnTo>
                <a:lnTo>
                  <a:pt x="712152" y="171946"/>
                </a:lnTo>
                <a:lnTo>
                  <a:pt x="661760" y="185980"/>
                </a:lnTo>
                <a:lnTo>
                  <a:pt x="610307" y="195974"/>
                </a:lnTo>
                <a:lnTo>
                  <a:pt x="558040" y="201926"/>
                </a:lnTo>
                <a:lnTo>
                  <a:pt x="505205" y="203834"/>
                </a:lnTo>
                <a:lnTo>
                  <a:pt x="452051" y="201697"/>
                </a:lnTo>
                <a:lnTo>
                  <a:pt x="398824" y="195510"/>
                </a:lnTo>
                <a:lnTo>
                  <a:pt x="345771" y="185273"/>
                </a:lnTo>
                <a:lnTo>
                  <a:pt x="293138" y="170983"/>
                </a:lnTo>
                <a:lnTo>
                  <a:pt x="241172" y="152638"/>
                </a:lnTo>
                <a:lnTo>
                  <a:pt x="190122" y="130234"/>
                </a:lnTo>
                <a:lnTo>
                  <a:pt x="140232" y="103771"/>
                </a:lnTo>
                <a:lnTo>
                  <a:pt x="91750" y="73246"/>
                </a:lnTo>
                <a:lnTo>
                  <a:pt x="44924" y="38656"/>
                </a:lnTo>
                <a:lnTo>
                  <a:pt x="0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712207" y="3608832"/>
            <a:ext cx="1051560" cy="226695"/>
          </a:xfrm>
          <a:custGeom>
            <a:avLst/>
            <a:gdLst/>
            <a:ahLst/>
            <a:cxnLst/>
            <a:rect l="l" t="t" r="r" b="b"/>
            <a:pathLst>
              <a:path w="1051560" h="226695">
                <a:moveTo>
                  <a:pt x="1051559" y="18287"/>
                </a:moveTo>
                <a:lnTo>
                  <a:pt x="1010730" y="58635"/>
                </a:lnTo>
                <a:lnTo>
                  <a:pt x="967060" y="94640"/>
                </a:lnTo>
                <a:lnTo>
                  <a:pt x="920815" y="126301"/>
                </a:lnTo>
                <a:lnTo>
                  <a:pt x="872264" y="153619"/>
                </a:lnTo>
                <a:lnTo>
                  <a:pt x="821674" y="176593"/>
                </a:lnTo>
                <a:lnTo>
                  <a:pt x="769312" y="195224"/>
                </a:lnTo>
                <a:lnTo>
                  <a:pt x="715445" y="209511"/>
                </a:lnTo>
                <a:lnTo>
                  <a:pt x="660343" y="219455"/>
                </a:lnTo>
                <a:lnTo>
                  <a:pt x="604270" y="225056"/>
                </a:lnTo>
                <a:lnTo>
                  <a:pt x="547496" y="226313"/>
                </a:lnTo>
                <a:lnTo>
                  <a:pt x="490288" y="223227"/>
                </a:lnTo>
                <a:lnTo>
                  <a:pt x="432913" y="215798"/>
                </a:lnTo>
                <a:lnTo>
                  <a:pt x="375638" y="204025"/>
                </a:lnTo>
                <a:lnTo>
                  <a:pt x="318732" y="187909"/>
                </a:lnTo>
                <a:lnTo>
                  <a:pt x="262461" y="167449"/>
                </a:lnTo>
                <a:lnTo>
                  <a:pt x="207093" y="142646"/>
                </a:lnTo>
                <a:lnTo>
                  <a:pt x="152895" y="113499"/>
                </a:lnTo>
                <a:lnTo>
                  <a:pt x="100135" y="80009"/>
                </a:lnTo>
                <a:lnTo>
                  <a:pt x="49081" y="42176"/>
                </a:lnTo>
                <a:lnTo>
                  <a:pt x="0" y="0"/>
                </a:lnTo>
              </a:path>
            </a:pathLst>
          </a:custGeom>
          <a:ln w="9143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968756" y="771668"/>
            <a:ext cx="3396615" cy="431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66264" algn="l"/>
              </a:tabLst>
            </a:pP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3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3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200" b="1" spc="3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200" b="1" spc="-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19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b="1" spc="2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32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166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4" name="object 8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5" name="object 8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86" name="object 8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50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42487" y="2090928"/>
            <a:ext cx="4124325" cy="2722245"/>
          </a:xfrm>
          <a:custGeom>
            <a:avLst/>
            <a:gdLst/>
            <a:ahLst/>
            <a:cxnLst/>
            <a:rect l="l" t="t" r="r" b="b"/>
            <a:pathLst>
              <a:path w="4124325" h="2722245">
                <a:moveTo>
                  <a:pt x="1136903" y="18287"/>
                </a:moveTo>
                <a:lnTo>
                  <a:pt x="515111" y="18287"/>
                </a:lnTo>
                <a:lnTo>
                  <a:pt x="176783" y="1176527"/>
                </a:lnTo>
                <a:lnTo>
                  <a:pt x="137159" y="1947671"/>
                </a:lnTo>
                <a:lnTo>
                  <a:pt x="0" y="2438399"/>
                </a:lnTo>
                <a:lnTo>
                  <a:pt x="109727" y="2721863"/>
                </a:lnTo>
                <a:lnTo>
                  <a:pt x="4011167" y="2721863"/>
                </a:lnTo>
                <a:lnTo>
                  <a:pt x="4123943" y="2438399"/>
                </a:lnTo>
                <a:lnTo>
                  <a:pt x="3727703" y="1280159"/>
                </a:lnTo>
                <a:lnTo>
                  <a:pt x="3700271" y="597407"/>
                </a:lnTo>
                <a:lnTo>
                  <a:pt x="3485745" y="124967"/>
                </a:lnTo>
                <a:lnTo>
                  <a:pt x="1136903" y="124967"/>
                </a:lnTo>
                <a:lnTo>
                  <a:pt x="1136903" y="18287"/>
                </a:lnTo>
                <a:close/>
              </a:path>
              <a:path w="4124325" h="2722245">
                <a:moveTo>
                  <a:pt x="3428999" y="0"/>
                </a:moveTo>
                <a:lnTo>
                  <a:pt x="2660903" y="0"/>
                </a:lnTo>
                <a:lnTo>
                  <a:pt x="2660903" y="124967"/>
                </a:lnTo>
                <a:lnTo>
                  <a:pt x="3485745" y="124967"/>
                </a:lnTo>
                <a:lnTo>
                  <a:pt x="3428999" y="0"/>
                </a:lnTo>
                <a:close/>
              </a:path>
            </a:pathLst>
          </a:custGeom>
          <a:solidFill>
            <a:srgbClr val="F6ED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42487" y="4526279"/>
            <a:ext cx="113030" cy="287020"/>
          </a:xfrm>
          <a:custGeom>
            <a:avLst/>
            <a:gdLst/>
            <a:ahLst/>
            <a:cxnLst/>
            <a:rect l="l" t="t" r="r" b="b"/>
            <a:pathLst>
              <a:path w="113029" h="287020">
                <a:moveTo>
                  <a:pt x="3047" y="0"/>
                </a:moveTo>
                <a:lnTo>
                  <a:pt x="0" y="0"/>
                </a:lnTo>
                <a:lnTo>
                  <a:pt x="0" y="6095"/>
                </a:lnTo>
                <a:lnTo>
                  <a:pt x="106679" y="286511"/>
                </a:lnTo>
                <a:lnTo>
                  <a:pt x="112775" y="283463"/>
                </a:lnTo>
                <a:lnTo>
                  <a:pt x="3047" y="3047"/>
                </a:lnTo>
                <a:lnTo>
                  <a:pt x="3047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42487" y="4035552"/>
            <a:ext cx="140335" cy="497205"/>
          </a:xfrm>
          <a:custGeom>
            <a:avLst/>
            <a:gdLst/>
            <a:ahLst/>
            <a:cxnLst/>
            <a:rect l="l" t="t" r="r" b="b"/>
            <a:pathLst>
              <a:path w="140335" h="497204">
                <a:moveTo>
                  <a:pt x="137159" y="0"/>
                </a:moveTo>
                <a:lnTo>
                  <a:pt x="134111" y="3047"/>
                </a:lnTo>
                <a:lnTo>
                  <a:pt x="0" y="493775"/>
                </a:lnTo>
                <a:lnTo>
                  <a:pt x="3047" y="496823"/>
                </a:lnTo>
                <a:lnTo>
                  <a:pt x="140207" y="3047"/>
                </a:lnTo>
                <a:lnTo>
                  <a:pt x="137159" y="3047"/>
                </a:lnTo>
                <a:lnTo>
                  <a:pt x="137159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76600" y="3264408"/>
            <a:ext cx="45720" cy="774700"/>
          </a:xfrm>
          <a:custGeom>
            <a:avLst/>
            <a:gdLst/>
            <a:ahLst/>
            <a:cxnLst/>
            <a:rect l="l" t="t" r="r" b="b"/>
            <a:pathLst>
              <a:path w="45720" h="774700">
                <a:moveTo>
                  <a:pt x="39623" y="0"/>
                </a:moveTo>
                <a:lnTo>
                  <a:pt x="39623" y="3047"/>
                </a:lnTo>
                <a:lnTo>
                  <a:pt x="0" y="774191"/>
                </a:lnTo>
                <a:lnTo>
                  <a:pt x="6095" y="774191"/>
                </a:lnTo>
                <a:lnTo>
                  <a:pt x="45719" y="3047"/>
                </a:lnTo>
                <a:lnTo>
                  <a:pt x="39623" y="0"/>
                </a:lnTo>
                <a:close/>
              </a:path>
              <a:path w="45720" h="774700">
                <a:moveTo>
                  <a:pt x="45719" y="0"/>
                </a:moveTo>
                <a:lnTo>
                  <a:pt x="39623" y="0"/>
                </a:lnTo>
                <a:lnTo>
                  <a:pt x="45719" y="3047"/>
                </a:lnTo>
                <a:lnTo>
                  <a:pt x="45719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16223" y="2106168"/>
            <a:ext cx="344805" cy="1161415"/>
          </a:xfrm>
          <a:custGeom>
            <a:avLst/>
            <a:gdLst/>
            <a:ahLst/>
            <a:cxnLst/>
            <a:rect l="l" t="t" r="r" b="b"/>
            <a:pathLst>
              <a:path w="344804" h="1161414">
                <a:moveTo>
                  <a:pt x="341375" y="0"/>
                </a:moveTo>
                <a:lnTo>
                  <a:pt x="338327" y="3047"/>
                </a:lnTo>
                <a:lnTo>
                  <a:pt x="0" y="1158239"/>
                </a:lnTo>
                <a:lnTo>
                  <a:pt x="6095" y="1161287"/>
                </a:lnTo>
                <a:lnTo>
                  <a:pt x="344423" y="3047"/>
                </a:lnTo>
                <a:lnTo>
                  <a:pt x="341375" y="0"/>
                </a:lnTo>
                <a:close/>
              </a:path>
              <a:path w="344804" h="1161414">
                <a:moveTo>
                  <a:pt x="341375" y="0"/>
                </a:moveTo>
                <a:lnTo>
                  <a:pt x="338327" y="0"/>
                </a:lnTo>
                <a:lnTo>
                  <a:pt x="338327" y="3047"/>
                </a:lnTo>
                <a:lnTo>
                  <a:pt x="341375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57600" y="2110740"/>
            <a:ext cx="624840" cy="0"/>
          </a:xfrm>
          <a:custGeom>
            <a:avLst/>
            <a:gdLst/>
            <a:ahLst/>
            <a:cxnLst/>
            <a:rect l="l" t="t" r="r" b="b"/>
            <a:pathLst>
              <a:path w="624839">
                <a:moveTo>
                  <a:pt x="0" y="0"/>
                </a:moveTo>
                <a:lnTo>
                  <a:pt x="624839" y="0"/>
                </a:lnTo>
              </a:path>
            </a:pathLst>
          </a:custGeom>
          <a:ln w="10413">
            <a:solidFill>
              <a:srgbClr val="1F1A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79391" y="2109216"/>
            <a:ext cx="0" cy="109855"/>
          </a:xfrm>
          <a:custGeom>
            <a:avLst/>
            <a:gdLst/>
            <a:ahLst/>
            <a:cxnLst/>
            <a:rect l="l" t="t" r="r" b="b"/>
            <a:pathLst>
              <a:path h="109855">
                <a:moveTo>
                  <a:pt x="0" y="0"/>
                </a:moveTo>
                <a:lnTo>
                  <a:pt x="0" y="109727"/>
                </a:lnTo>
              </a:path>
            </a:pathLst>
          </a:custGeom>
          <a:ln w="7365">
            <a:solidFill>
              <a:srgbClr val="1F1A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76344" y="2215896"/>
            <a:ext cx="1530350" cy="0"/>
          </a:xfrm>
          <a:custGeom>
            <a:avLst/>
            <a:gdLst/>
            <a:ahLst/>
            <a:cxnLst/>
            <a:rect l="l" t="t" r="r" b="b"/>
            <a:pathLst>
              <a:path w="1530350">
                <a:moveTo>
                  <a:pt x="0" y="0"/>
                </a:moveTo>
                <a:lnTo>
                  <a:pt x="1530095" y="0"/>
                </a:lnTo>
              </a:path>
            </a:pathLst>
          </a:custGeom>
          <a:ln w="7365">
            <a:solidFill>
              <a:srgbClr val="1F1A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03391" y="2090928"/>
            <a:ext cx="0" cy="125095"/>
          </a:xfrm>
          <a:custGeom>
            <a:avLst/>
            <a:gdLst/>
            <a:ahLst/>
            <a:cxnLst/>
            <a:rect l="l" t="t" r="r" b="b"/>
            <a:pathLst>
              <a:path h="125094">
                <a:moveTo>
                  <a:pt x="0" y="0"/>
                </a:moveTo>
                <a:lnTo>
                  <a:pt x="0" y="124967"/>
                </a:lnTo>
              </a:path>
            </a:pathLst>
          </a:custGeom>
          <a:ln w="7365">
            <a:solidFill>
              <a:srgbClr val="1F1A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03391" y="2093976"/>
            <a:ext cx="771525" cy="0"/>
          </a:xfrm>
          <a:custGeom>
            <a:avLst/>
            <a:gdLst/>
            <a:ahLst/>
            <a:cxnLst/>
            <a:rect l="l" t="t" r="r" b="b"/>
            <a:pathLst>
              <a:path w="771525">
                <a:moveTo>
                  <a:pt x="0" y="0"/>
                </a:moveTo>
                <a:lnTo>
                  <a:pt x="771143" y="0"/>
                </a:lnTo>
              </a:path>
            </a:pathLst>
          </a:custGeom>
          <a:ln w="7365">
            <a:solidFill>
              <a:srgbClr val="1F1A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68440" y="2090928"/>
            <a:ext cx="277495" cy="600710"/>
          </a:xfrm>
          <a:custGeom>
            <a:avLst/>
            <a:gdLst/>
            <a:ahLst/>
            <a:cxnLst/>
            <a:rect l="l" t="t" r="r" b="b"/>
            <a:pathLst>
              <a:path w="277495" h="600710">
                <a:moveTo>
                  <a:pt x="6095" y="0"/>
                </a:moveTo>
                <a:lnTo>
                  <a:pt x="0" y="3047"/>
                </a:lnTo>
                <a:lnTo>
                  <a:pt x="271271" y="597407"/>
                </a:lnTo>
                <a:lnTo>
                  <a:pt x="274319" y="600455"/>
                </a:lnTo>
                <a:lnTo>
                  <a:pt x="277367" y="600455"/>
                </a:lnTo>
                <a:lnTo>
                  <a:pt x="277367" y="597407"/>
                </a:lnTo>
                <a:lnTo>
                  <a:pt x="6095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39711" y="2688336"/>
            <a:ext cx="33655" cy="688975"/>
          </a:xfrm>
          <a:custGeom>
            <a:avLst/>
            <a:gdLst/>
            <a:ahLst/>
            <a:cxnLst/>
            <a:rect l="l" t="t" r="r" b="b"/>
            <a:pathLst>
              <a:path w="33654" h="688975">
                <a:moveTo>
                  <a:pt x="33527" y="682751"/>
                </a:moveTo>
                <a:lnTo>
                  <a:pt x="27431" y="685799"/>
                </a:lnTo>
                <a:lnTo>
                  <a:pt x="27431" y="688847"/>
                </a:lnTo>
                <a:lnTo>
                  <a:pt x="33527" y="688847"/>
                </a:lnTo>
                <a:lnTo>
                  <a:pt x="33527" y="682751"/>
                </a:lnTo>
                <a:close/>
              </a:path>
              <a:path w="33654" h="688975">
                <a:moveTo>
                  <a:pt x="6095" y="0"/>
                </a:moveTo>
                <a:lnTo>
                  <a:pt x="0" y="0"/>
                </a:lnTo>
                <a:lnTo>
                  <a:pt x="27431" y="682751"/>
                </a:lnTo>
                <a:lnTo>
                  <a:pt x="27431" y="685799"/>
                </a:lnTo>
                <a:lnTo>
                  <a:pt x="33527" y="682751"/>
                </a:lnTo>
                <a:lnTo>
                  <a:pt x="6095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67143" y="3371088"/>
            <a:ext cx="399415" cy="1164590"/>
          </a:xfrm>
          <a:custGeom>
            <a:avLst/>
            <a:gdLst/>
            <a:ahLst/>
            <a:cxnLst/>
            <a:rect l="l" t="t" r="r" b="b"/>
            <a:pathLst>
              <a:path w="399415" h="1164589">
                <a:moveTo>
                  <a:pt x="6095" y="0"/>
                </a:moveTo>
                <a:lnTo>
                  <a:pt x="0" y="3047"/>
                </a:lnTo>
                <a:lnTo>
                  <a:pt x="396239" y="1161287"/>
                </a:lnTo>
                <a:lnTo>
                  <a:pt x="396239" y="1164335"/>
                </a:lnTo>
                <a:lnTo>
                  <a:pt x="399287" y="1164335"/>
                </a:lnTo>
                <a:lnTo>
                  <a:pt x="399287" y="1158239"/>
                </a:lnTo>
                <a:lnTo>
                  <a:pt x="6095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150607" y="4529328"/>
            <a:ext cx="116205" cy="283845"/>
          </a:xfrm>
          <a:custGeom>
            <a:avLst/>
            <a:gdLst/>
            <a:ahLst/>
            <a:cxnLst/>
            <a:rect l="l" t="t" r="r" b="b"/>
            <a:pathLst>
              <a:path w="116204" h="283845">
                <a:moveTo>
                  <a:pt x="0" y="280415"/>
                </a:moveTo>
                <a:lnTo>
                  <a:pt x="0" y="283463"/>
                </a:lnTo>
                <a:lnTo>
                  <a:pt x="3047" y="283463"/>
                </a:lnTo>
                <a:lnTo>
                  <a:pt x="0" y="280415"/>
                </a:lnTo>
                <a:close/>
              </a:path>
              <a:path w="116204" h="283845">
                <a:moveTo>
                  <a:pt x="112775" y="0"/>
                </a:moveTo>
                <a:lnTo>
                  <a:pt x="0" y="280415"/>
                </a:lnTo>
                <a:lnTo>
                  <a:pt x="3047" y="283463"/>
                </a:lnTo>
                <a:lnTo>
                  <a:pt x="6095" y="283463"/>
                </a:lnTo>
                <a:lnTo>
                  <a:pt x="115823" y="3047"/>
                </a:lnTo>
                <a:lnTo>
                  <a:pt x="112775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49167" y="4809744"/>
            <a:ext cx="3904615" cy="0"/>
          </a:xfrm>
          <a:custGeom>
            <a:avLst/>
            <a:gdLst/>
            <a:ahLst/>
            <a:cxnLst/>
            <a:rect l="l" t="t" r="r" b="b"/>
            <a:pathLst>
              <a:path w="3904615">
                <a:moveTo>
                  <a:pt x="0" y="0"/>
                </a:moveTo>
                <a:lnTo>
                  <a:pt x="3904487" y="0"/>
                </a:lnTo>
              </a:path>
            </a:pathLst>
          </a:custGeom>
          <a:ln w="7365">
            <a:solidFill>
              <a:srgbClr val="1F1A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27576" y="2090928"/>
            <a:ext cx="1676400" cy="320040"/>
          </a:xfrm>
          <a:custGeom>
            <a:avLst/>
            <a:gdLst/>
            <a:ahLst/>
            <a:cxnLst/>
            <a:rect l="l" t="t" r="r" b="b"/>
            <a:pathLst>
              <a:path w="1676400" h="320039">
                <a:moveTo>
                  <a:pt x="51815" y="18287"/>
                </a:moveTo>
                <a:lnTo>
                  <a:pt x="0" y="320039"/>
                </a:lnTo>
                <a:lnTo>
                  <a:pt x="1676399" y="320039"/>
                </a:lnTo>
                <a:lnTo>
                  <a:pt x="1615091" y="124967"/>
                </a:lnTo>
                <a:lnTo>
                  <a:pt x="51815" y="124967"/>
                </a:lnTo>
                <a:lnTo>
                  <a:pt x="51815" y="18287"/>
                </a:lnTo>
                <a:close/>
              </a:path>
              <a:path w="1676400" h="320039">
                <a:moveTo>
                  <a:pt x="1575815" y="0"/>
                </a:moveTo>
                <a:lnTo>
                  <a:pt x="1575815" y="124967"/>
                </a:lnTo>
                <a:lnTo>
                  <a:pt x="1615091" y="124967"/>
                </a:lnTo>
                <a:lnTo>
                  <a:pt x="1575815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27576" y="2410968"/>
            <a:ext cx="1679575" cy="0"/>
          </a:xfrm>
          <a:custGeom>
            <a:avLst/>
            <a:gdLst/>
            <a:ahLst/>
            <a:cxnLst/>
            <a:rect l="l" t="t" r="r" b="b"/>
            <a:pathLst>
              <a:path w="1679575">
                <a:moveTo>
                  <a:pt x="0" y="0"/>
                </a:moveTo>
                <a:lnTo>
                  <a:pt x="1679447" y="0"/>
                </a:lnTo>
              </a:path>
            </a:pathLst>
          </a:custGeom>
          <a:ln w="7365">
            <a:solidFill>
              <a:srgbClr val="1F1A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00344" y="2090928"/>
            <a:ext cx="106680" cy="320040"/>
          </a:xfrm>
          <a:custGeom>
            <a:avLst/>
            <a:gdLst/>
            <a:ahLst/>
            <a:cxnLst/>
            <a:rect l="l" t="t" r="r" b="b"/>
            <a:pathLst>
              <a:path w="106679" h="320039">
                <a:moveTo>
                  <a:pt x="6095" y="0"/>
                </a:moveTo>
                <a:lnTo>
                  <a:pt x="0" y="0"/>
                </a:lnTo>
                <a:lnTo>
                  <a:pt x="0" y="3047"/>
                </a:lnTo>
                <a:lnTo>
                  <a:pt x="103631" y="320039"/>
                </a:lnTo>
                <a:lnTo>
                  <a:pt x="106679" y="320039"/>
                </a:lnTo>
                <a:lnTo>
                  <a:pt x="6095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24527" y="2109216"/>
            <a:ext cx="58419" cy="304800"/>
          </a:xfrm>
          <a:custGeom>
            <a:avLst/>
            <a:gdLst/>
            <a:ahLst/>
            <a:cxnLst/>
            <a:rect l="l" t="t" r="r" b="b"/>
            <a:pathLst>
              <a:path w="58420" h="304800">
                <a:moveTo>
                  <a:pt x="0" y="301751"/>
                </a:moveTo>
                <a:lnTo>
                  <a:pt x="0" y="304799"/>
                </a:lnTo>
                <a:lnTo>
                  <a:pt x="3047" y="304799"/>
                </a:lnTo>
                <a:lnTo>
                  <a:pt x="0" y="301751"/>
                </a:lnTo>
                <a:close/>
              </a:path>
              <a:path w="58420" h="304800">
                <a:moveTo>
                  <a:pt x="51815" y="0"/>
                </a:moveTo>
                <a:lnTo>
                  <a:pt x="0" y="301751"/>
                </a:lnTo>
                <a:lnTo>
                  <a:pt x="3047" y="304799"/>
                </a:lnTo>
                <a:lnTo>
                  <a:pt x="3047" y="301751"/>
                </a:lnTo>
                <a:lnTo>
                  <a:pt x="57911" y="3047"/>
                </a:lnTo>
                <a:lnTo>
                  <a:pt x="51815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20311" y="2618232"/>
            <a:ext cx="2158365" cy="1704339"/>
          </a:xfrm>
          <a:custGeom>
            <a:avLst/>
            <a:gdLst/>
            <a:ahLst/>
            <a:cxnLst/>
            <a:rect l="l" t="t" r="r" b="b"/>
            <a:pathLst>
              <a:path w="2158365" h="1704339">
                <a:moveTo>
                  <a:pt x="1950719" y="0"/>
                </a:moveTo>
                <a:lnTo>
                  <a:pt x="170687" y="0"/>
                </a:lnTo>
                <a:lnTo>
                  <a:pt x="54863" y="649223"/>
                </a:lnTo>
                <a:lnTo>
                  <a:pt x="39623" y="1447799"/>
                </a:lnTo>
                <a:lnTo>
                  <a:pt x="0" y="1703831"/>
                </a:lnTo>
                <a:lnTo>
                  <a:pt x="2157983" y="1703831"/>
                </a:lnTo>
                <a:lnTo>
                  <a:pt x="1999487" y="807719"/>
                </a:lnTo>
                <a:lnTo>
                  <a:pt x="1972055" y="70103"/>
                </a:lnTo>
                <a:lnTo>
                  <a:pt x="1950719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87951" y="2618232"/>
            <a:ext cx="1783080" cy="0"/>
          </a:xfrm>
          <a:custGeom>
            <a:avLst/>
            <a:gdLst/>
            <a:ahLst/>
            <a:cxnLst/>
            <a:rect l="l" t="t" r="r" b="b"/>
            <a:pathLst>
              <a:path w="1783079">
                <a:moveTo>
                  <a:pt x="0" y="0"/>
                </a:moveTo>
                <a:lnTo>
                  <a:pt x="1783079" y="0"/>
                </a:lnTo>
              </a:path>
            </a:pathLst>
          </a:custGeom>
          <a:ln w="7365">
            <a:solidFill>
              <a:srgbClr val="1F1A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72127" y="2618232"/>
            <a:ext cx="119380" cy="652780"/>
          </a:xfrm>
          <a:custGeom>
            <a:avLst/>
            <a:gdLst/>
            <a:ahLst/>
            <a:cxnLst/>
            <a:rect l="l" t="t" r="r" b="b"/>
            <a:pathLst>
              <a:path w="119379" h="652779">
                <a:moveTo>
                  <a:pt x="118871" y="0"/>
                </a:moveTo>
                <a:lnTo>
                  <a:pt x="115823" y="0"/>
                </a:lnTo>
                <a:lnTo>
                  <a:pt x="0" y="646175"/>
                </a:lnTo>
                <a:lnTo>
                  <a:pt x="0" y="652271"/>
                </a:lnTo>
                <a:lnTo>
                  <a:pt x="6095" y="652271"/>
                </a:lnTo>
                <a:lnTo>
                  <a:pt x="6095" y="649223"/>
                </a:lnTo>
                <a:lnTo>
                  <a:pt x="118871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67555" y="3267455"/>
            <a:ext cx="0" cy="802005"/>
          </a:xfrm>
          <a:custGeom>
            <a:avLst/>
            <a:gdLst/>
            <a:ahLst/>
            <a:cxnLst/>
            <a:rect l="l" t="t" r="r" b="b"/>
            <a:pathLst>
              <a:path h="802004">
                <a:moveTo>
                  <a:pt x="0" y="0"/>
                </a:moveTo>
                <a:lnTo>
                  <a:pt x="0" y="801623"/>
                </a:lnTo>
              </a:path>
            </a:pathLst>
          </a:custGeom>
          <a:ln w="22605">
            <a:solidFill>
              <a:srgbClr val="1F1A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20311" y="4066032"/>
            <a:ext cx="40005" cy="256540"/>
          </a:xfrm>
          <a:custGeom>
            <a:avLst/>
            <a:gdLst/>
            <a:ahLst/>
            <a:cxnLst/>
            <a:rect l="l" t="t" r="r" b="b"/>
            <a:pathLst>
              <a:path w="40004" h="256539">
                <a:moveTo>
                  <a:pt x="39623" y="0"/>
                </a:moveTo>
                <a:lnTo>
                  <a:pt x="36575" y="0"/>
                </a:lnTo>
                <a:lnTo>
                  <a:pt x="0" y="252983"/>
                </a:lnTo>
                <a:lnTo>
                  <a:pt x="0" y="256031"/>
                </a:lnTo>
                <a:lnTo>
                  <a:pt x="3047" y="256031"/>
                </a:lnTo>
                <a:lnTo>
                  <a:pt x="39623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020311" y="4319016"/>
            <a:ext cx="2161540" cy="0"/>
          </a:xfrm>
          <a:custGeom>
            <a:avLst/>
            <a:gdLst/>
            <a:ahLst/>
            <a:cxnLst/>
            <a:rect l="l" t="t" r="r" b="b"/>
            <a:pathLst>
              <a:path w="2161540">
                <a:moveTo>
                  <a:pt x="0" y="0"/>
                </a:moveTo>
                <a:lnTo>
                  <a:pt x="2161031" y="0"/>
                </a:lnTo>
              </a:path>
            </a:pathLst>
          </a:custGeom>
          <a:ln w="7365">
            <a:solidFill>
              <a:srgbClr val="1F1A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16751" y="3422904"/>
            <a:ext cx="165100" cy="899160"/>
          </a:xfrm>
          <a:custGeom>
            <a:avLst/>
            <a:gdLst/>
            <a:ahLst/>
            <a:cxnLst/>
            <a:rect l="l" t="t" r="r" b="b"/>
            <a:pathLst>
              <a:path w="165100" h="899160">
                <a:moveTo>
                  <a:pt x="3047" y="0"/>
                </a:moveTo>
                <a:lnTo>
                  <a:pt x="0" y="0"/>
                </a:lnTo>
                <a:lnTo>
                  <a:pt x="0" y="3047"/>
                </a:lnTo>
                <a:lnTo>
                  <a:pt x="158495" y="899159"/>
                </a:lnTo>
                <a:lnTo>
                  <a:pt x="164591" y="899159"/>
                </a:lnTo>
                <a:lnTo>
                  <a:pt x="3047" y="3047"/>
                </a:lnTo>
                <a:lnTo>
                  <a:pt x="3047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989319" y="2685288"/>
            <a:ext cx="33655" cy="741045"/>
          </a:xfrm>
          <a:custGeom>
            <a:avLst/>
            <a:gdLst/>
            <a:ahLst/>
            <a:cxnLst/>
            <a:rect l="l" t="t" r="r" b="b"/>
            <a:pathLst>
              <a:path w="33654" h="741045">
                <a:moveTo>
                  <a:pt x="3047" y="0"/>
                </a:moveTo>
                <a:lnTo>
                  <a:pt x="0" y="0"/>
                </a:lnTo>
                <a:lnTo>
                  <a:pt x="0" y="3047"/>
                </a:lnTo>
                <a:lnTo>
                  <a:pt x="27431" y="740663"/>
                </a:lnTo>
                <a:lnTo>
                  <a:pt x="33527" y="740663"/>
                </a:lnTo>
                <a:lnTo>
                  <a:pt x="6095" y="3047"/>
                </a:lnTo>
                <a:lnTo>
                  <a:pt x="3047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967983" y="2615184"/>
            <a:ext cx="27940" cy="73660"/>
          </a:xfrm>
          <a:custGeom>
            <a:avLst/>
            <a:gdLst/>
            <a:ahLst/>
            <a:cxnLst/>
            <a:rect l="l" t="t" r="r" b="b"/>
            <a:pathLst>
              <a:path w="27939" h="73660">
                <a:moveTo>
                  <a:pt x="3047" y="0"/>
                </a:moveTo>
                <a:lnTo>
                  <a:pt x="0" y="3047"/>
                </a:lnTo>
                <a:lnTo>
                  <a:pt x="21335" y="73151"/>
                </a:lnTo>
                <a:lnTo>
                  <a:pt x="27431" y="73151"/>
                </a:lnTo>
                <a:lnTo>
                  <a:pt x="3047" y="3047"/>
                </a:lnTo>
                <a:lnTo>
                  <a:pt x="3047" y="0"/>
                </a:lnTo>
                <a:close/>
              </a:path>
              <a:path w="27939" h="73660">
                <a:moveTo>
                  <a:pt x="3047" y="0"/>
                </a:moveTo>
                <a:lnTo>
                  <a:pt x="0" y="0"/>
                </a:lnTo>
                <a:lnTo>
                  <a:pt x="0" y="3047"/>
                </a:lnTo>
                <a:lnTo>
                  <a:pt x="3047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020311" y="3197352"/>
            <a:ext cx="2158365" cy="1125220"/>
          </a:xfrm>
          <a:custGeom>
            <a:avLst/>
            <a:gdLst/>
            <a:ahLst/>
            <a:cxnLst/>
            <a:rect l="l" t="t" r="r" b="b"/>
            <a:pathLst>
              <a:path w="2158365" h="1125220">
                <a:moveTo>
                  <a:pt x="1959863" y="0"/>
                </a:moveTo>
                <a:lnTo>
                  <a:pt x="164591" y="0"/>
                </a:lnTo>
                <a:lnTo>
                  <a:pt x="0" y="1124711"/>
                </a:lnTo>
                <a:lnTo>
                  <a:pt x="2157983" y="1124711"/>
                </a:lnTo>
                <a:lnTo>
                  <a:pt x="19598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977127" y="3194304"/>
            <a:ext cx="204470" cy="1127760"/>
          </a:xfrm>
          <a:custGeom>
            <a:avLst/>
            <a:gdLst/>
            <a:ahLst/>
            <a:cxnLst/>
            <a:rect l="l" t="t" r="r" b="b"/>
            <a:pathLst>
              <a:path w="204470" h="1127760">
                <a:moveTo>
                  <a:pt x="3047" y="0"/>
                </a:moveTo>
                <a:lnTo>
                  <a:pt x="0" y="6095"/>
                </a:lnTo>
                <a:lnTo>
                  <a:pt x="198119" y="1127759"/>
                </a:lnTo>
                <a:lnTo>
                  <a:pt x="204215" y="1127759"/>
                </a:lnTo>
                <a:lnTo>
                  <a:pt x="6095" y="3047"/>
                </a:lnTo>
                <a:lnTo>
                  <a:pt x="3047" y="0"/>
                </a:lnTo>
                <a:close/>
              </a:path>
              <a:path w="204470" h="1127760">
                <a:moveTo>
                  <a:pt x="3047" y="0"/>
                </a:moveTo>
                <a:lnTo>
                  <a:pt x="0" y="0"/>
                </a:lnTo>
                <a:lnTo>
                  <a:pt x="0" y="6095"/>
                </a:lnTo>
                <a:lnTo>
                  <a:pt x="3047" y="0"/>
                </a:lnTo>
                <a:close/>
              </a:path>
              <a:path w="204470" h="1127760">
                <a:moveTo>
                  <a:pt x="6095" y="0"/>
                </a:moveTo>
                <a:lnTo>
                  <a:pt x="3047" y="0"/>
                </a:lnTo>
                <a:lnTo>
                  <a:pt x="6095" y="3047"/>
                </a:lnTo>
                <a:lnTo>
                  <a:pt x="6095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181855" y="3198876"/>
            <a:ext cx="1798320" cy="0"/>
          </a:xfrm>
          <a:custGeom>
            <a:avLst/>
            <a:gdLst/>
            <a:ahLst/>
            <a:cxnLst/>
            <a:rect l="l" t="t" r="r" b="b"/>
            <a:pathLst>
              <a:path w="1798320">
                <a:moveTo>
                  <a:pt x="0" y="0"/>
                </a:moveTo>
                <a:lnTo>
                  <a:pt x="1798319" y="0"/>
                </a:lnTo>
              </a:path>
            </a:pathLst>
          </a:custGeom>
          <a:ln w="10413">
            <a:solidFill>
              <a:srgbClr val="1F1A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020311" y="3197352"/>
            <a:ext cx="165100" cy="1125220"/>
          </a:xfrm>
          <a:custGeom>
            <a:avLst/>
            <a:gdLst/>
            <a:ahLst/>
            <a:cxnLst/>
            <a:rect l="l" t="t" r="r" b="b"/>
            <a:pathLst>
              <a:path w="165100" h="1125220">
                <a:moveTo>
                  <a:pt x="164591" y="0"/>
                </a:moveTo>
                <a:lnTo>
                  <a:pt x="161543" y="0"/>
                </a:lnTo>
                <a:lnTo>
                  <a:pt x="0" y="1121663"/>
                </a:lnTo>
                <a:lnTo>
                  <a:pt x="0" y="1124711"/>
                </a:lnTo>
                <a:lnTo>
                  <a:pt x="3047" y="1124711"/>
                </a:lnTo>
                <a:lnTo>
                  <a:pt x="164591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97095" y="2627376"/>
            <a:ext cx="3175" cy="6350"/>
          </a:xfrm>
          <a:custGeom>
            <a:avLst/>
            <a:gdLst/>
            <a:ahLst/>
            <a:cxnLst/>
            <a:rect l="l" t="t" r="r" b="b"/>
            <a:pathLst>
              <a:path w="3175" h="6350">
                <a:moveTo>
                  <a:pt x="0" y="3047"/>
                </a:moveTo>
                <a:lnTo>
                  <a:pt x="3047" y="3047"/>
                </a:lnTo>
              </a:path>
            </a:pathLst>
          </a:custGeom>
          <a:ln w="73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91000" y="2633472"/>
            <a:ext cx="0" cy="551815"/>
          </a:xfrm>
          <a:custGeom>
            <a:avLst/>
            <a:gdLst/>
            <a:ahLst/>
            <a:cxnLst/>
            <a:rect l="l" t="t" r="r" b="b"/>
            <a:pathLst>
              <a:path h="551814">
                <a:moveTo>
                  <a:pt x="0" y="0"/>
                </a:moveTo>
                <a:lnTo>
                  <a:pt x="0" y="551687"/>
                </a:lnTo>
              </a:path>
            </a:pathLst>
          </a:custGeom>
          <a:ln w="1955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81855" y="3185160"/>
            <a:ext cx="6350" cy="0"/>
          </a:xfrm>
          <a:custGeom>
            <a:avLst/>
            <a:gdLst/>
            <a:ahLst/>
            <a:cxnLst/>
            <a:rect l="l" t="t" r="r" b="b"/>
            <a:pathLst>
              <a:path w="6350">
                <a:moveTo>
                  <a:pt x="0" y="0"/>
                </a:moveTo>
                <a:lnTo>
                  <a:pt x="6095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964935" y="2624328"/>
            <a:ext cx="3175" cy="3175"/>
          </a:xfrm>
          <a:custGeom>
            <a:avLst/>
            <a:gdLst/>
            <a:ahLst/>
            <a:cxnLst/>
            <a:rect l="l" t="t" r="r" b="b"/>
            <a:pathLst>
              <a:path w="3175" h="3175">
                <a:moveTo>
                  <a:pt x="0" y="1523"/>
                </a:moveTo>
                <a:lnTo>
                  <a:pt x="3047" y="1523"/>
                </a:lnTo>
              </a:path>
            </a:pathLst>
          </a:custGeom>
          <a:ln w="43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974079" y="2627376"/>
            <a:ext cx="0" cy="561340"/>
          </a:xfrm>
          <a:custGeom>
            <a:avLst/>
            <a:gdLst/>
            <a:ahLst/>
            <a:cxnLst/>
            <a:rect l="l" t="t" r="r" b="b"/>
            <a:pathLst>
              <a:path h="561339">
                <a:moveTo>
                  <a:pt x="0" y="0"/>
                </a:moveTo>
                <a:lnTo>
                  <a:pt x="0" y="560831"/>
                </a:lnTo>
              </a:path>
            </a:pathLst>
          </a:custGeom>
          <a:ln w="1955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980175" y="3188208"/>
            <a:ext cx="3175" cy="6350"/>
          </a:xfrm>
          <a:custGeom>
            <a:avLst/>
            <a:gdLst/>
            <a:ahLst/>
            <a:cxnLst/>
            <a:rect l="l" t="t" r="r" b="b"/>
            <a:pathLst>
              <a:path w="3175" h="6350">
                <a:moveTo>
                  <a:pt x="0" y="3047"/>
                </a:moveTo>
                <a:lnTo>
                  <a:pt x="3047" y="3047"/>
                </a:lnTo>
              </a:path>
            </a:pathLst>
          </a:custGeom>
          <a:ln w="73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264151" y="2238756"/>
            <a:ext cx="1569720" cy="0"/>
          </a:xfrm>
          <a:custGeom>
            <a:avLst/>
            <a:gdLst/>
            <a:ahLst/>
            <a:cxnLst/>
            <a:rect l="l" t="t" r="r" b="b"/>
            <a:pathLst>
              <a:path w="1569720">
                <a:moveTo>
                  <a:pt x="0" y="0"/>
                </a:moveTo>
                <a:lnTo>
                  <a:pt x="1569719" y="0"/>
                </a:lnTo>
              </a:path>
            </a:pathLst>
          </a:custGeom>
          <a:ln w="1041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833871" y="2237232"/>
            <a:ext cx="3175" cy="6350"/>
          </a:xfrm>
          <a:custGeom>
            <a:avLst/>
            <a:gdLst/>
            <a:ahLst/>
            <a:cxnLst/>
            <a:rect l="l" t="t" r="r" b="b"/>
            <a:pathLst>
              <a:path w="3175" h="6350">
                <a:moveTo>
                  <a:pt x="3047" y="0"/>
                </a:moveTo>
                <a:lnTo>
                  <a:pt x="0" y="0"/>
                </a:lnTo>
                <a:lnTo>
                  <a:pt x="0" y="6095"/>
                </a:lnTo>
                <a:lnTo>
                  <a:pt x="3047" y="3047"/>
                </a:lnTo>
                <a:lnTo>
                  <a:pt x="30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160775" y="2688336"/>
            <a:ext cx="4081779" cy="2109470"/>
          </a:xfrm>
          <a:custGeom>
            <a:avLst/>
            <a:gdLst/>
            <a:ahLst/>
            <a:cxnLst/>
            <a:rect l="l" t="t" r="r" b="b"/>
            <a:pathLst>
              <a:path w="4081779" h="2109470">
                <a:moveTo>
                  <a:pt x="3669791" y="0"/>
                </a:moveTo>
                <a:lnTo>
                  <a:pt x="2840735" y="0"/>
                </a:lnTo>
                <a:lnTo>
                  <a:pt x="2868167" y="685799"/>
                </a:lnTo>
                <a:lnTo>
                  <a:pt x="3700271" y="685799"/>
                </a:lnTo>
                <a:lnTo>
                  <a:pt x="3669791" y="0"/>
                </a:lnTo>
                <a:close/>
              </a:path>
              <a:path w="4081779" h="2109470">
                <a:moveTo>
                  <a:pt x="905255" y="579119"/>
                </a:moveTo>
                <a:lnTo>
                  <a:pt x="170687" y="579119"/>
                </a:lnTo>
                <a:lnTo>
                  <a:pt x="131063" y="1344167"/>
                </a:lnTo>
                <a:lnTo>
                  <a:pt x="886967" y="1344167"/>
                </a:lnTo>
                <a:lnTo>
                  <a:pt x="905255" y="579119"/>
                </a:lnTo>
                <a:close/>
              </a:path>
              <a:path w="4081779" h="2109470">
                <a:moveTo>
                  <a:pt x="4081271" y="1856231"/>
                </a:moveTo>
                <a:lnTo>
                  <a:pt x="0" y="1856231"/>
                </a:lnTo>
                <a:lnTo>
                  <a:pt x="100583" y="2106167"/>
                </a:lnTo>
                <a:lnTo>
                  <a:pt x="3980687" y="2109215"/>
                </a:lnTo>
                <a:lnTo>
                  <a:pt x="4081271" y="1856231"/>
                </a:lnTo>
                <a:close/>
              </a:path>
            </a:pathLst>
          </a:custGeom>
          <a:solidFill>
            <a:srgbClr val="DAD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715767" y="3453384"/>
            <a:ext cx="4438522" cy="9851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593597" y="3402808"/>
            <a:ext cx="1090930" cy="1150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83185">
              <a:lnSpc>
                <a:spcPct val="100000"/>
              </a:lnSpc>
            </a:pPr>
            <a:r>
              <a:rPr sz="1600" spc="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es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6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dr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600" spc="-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600" spc="14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16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1600" spc="17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1600" spc="-2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497205">
              <a:lnSpc>
                <a:spcPct val="100000"/>
              </a:lnSpc>
            </a:pPr>
            <a:r>
              <a:rPr sz="1600" spc="-10" dirty="0">
                <a:solidFill>
                  <a:srgbClr val="323232"/>
                </a:solidFill>
                <a:latin typeface="Verdana"/>
                <a:cs typeface="Verdana"/>
              </a:rPr>
              <a:t>Pa</a:t>
            </a:r>
            <a:r>
              <a:rPr sz="1600" spc="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160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166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50" name="object 5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51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980948" y="784368"/>
            <a:ext cx="3838575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307590" algn="l"/>
              </a:tabLst>
            </a:pP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3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4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6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19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b="1" spc="2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200" b="1" spc="23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8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8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74852" y="772176"/>
            <a:ext cx="5418455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07514" algn="l"/>
                <a:tab pos="3329940" algn="l"/>
              </a:tabLst>
            </a:pPr>
            <a:r>
              <a:rPr sz="3200" b="1" spc="100" dirty="0">
                <a:solidFill>
                  <a:srgbClr val="FFFFFF"/>
                </a:solidFill>
                <a:latin typeface="Arial"/>
                <a:cs typeface="Arial"/>
              </a:rPr>
              <a:t>Sc</a:t>
            </a:r>
            <a:r>
              <a:rPr sz="3200" b="1" spc="3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3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spc="-3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28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17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b="1" spc="35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3200" b="1" spc="-48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8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166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52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2909" y="1792744"/>
            <a:ext cx="7118984" cy="27443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250825" indent="-344805">
              <a:lnSpc>
                <a:spcPct val="100000"/>
              </a:lnSpc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utpu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that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rec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ugg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0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j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fo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2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scr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en</a:t>
            </a:r>
            <a:endParaRPr sz="2000" u="sng">
              <a:latin typeface="Verdana"/>
              <a:cs typeface="Verdana"/>
            </a:endParaRPr>
          </a:p>
          <a:p>
            <a:pPr marL="356870" marR="5080" indent="-344805">
              <a:lnSpc>
                <a:spcPct val="100000"/>
              </a:lnSpc>
              <a:spcBef>
                <a:spcPts val="1055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k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res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ent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229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rec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2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put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endParaRPr sz="2000">
              <a:latin typeface="Verdana"/>
              <a:cs typeface="Verdana"/>
            </a:endParaRPr>
          </a:p>
          <a:p>
            <a:pPr marL="356870" marR="371475" indent="-344805">
              <a:lnSpc>
                <a:spcPct val="100000"/>
              </a:lnSpc>
              <a:spcBef>
                <a:spcPts val="1080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-</a:t>
            </a:r>
            <a:r>
              <a:rPr sz="2000" spc="-4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dg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7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o,</a:t>
            </a:r>
            <a:r>
              <a:rPr sz="2000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nd</a:t>
            </a:r>
            <a:r>
              <a:rPr sz="2000" spc="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ility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83996" y="778272"/>
            <a:ext cx="5638800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90015" algn="l"/>
                <a:tab pos="3721100" algn="l"/>
              </a:tabLst>
            </a:pPr>
            <a:r>
              <a:rPr sz="3200" b="1" spc="29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3200" b="1" spc="23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1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16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12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26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33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9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1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29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3200" b="1" spc="9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spc="-3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167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53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19861" y="1792744"/>
            <a:ext cx="7024370" cy="284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</a:t>
            </a:r>
            <a:r>
              <a:rPr sz="2000" spc="1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res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ute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k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endParaRPr sz="2000" u="sng">
              <a:latin typeface="Verdana"/>
              <a:cs typeface="Verdana"/>
            </a:endParaRPr>
          </a:p>
          <a:p>
            <a:pPr marL="240665" marR="321310" indent="-228600">
              <a:lnSpc>
                <a:spcPct val="100000"/>
              </a:lnSpc>
              <a:spcBef>
                <a:spcPts val="1440"/>
              </a:spcBef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</a:t>
            </a:r>
            <a:r>
              <a:rPr sz="2000" spc="1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ud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-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res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that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du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2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utput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</a:t>
            </a:r>
            <a:r>
              <a:rPr sz="2000" spc="1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s:</a:t>
            </a:r>
            <a:endParaRPr sz="2000">
              <a:latin typeface="Verdana"/>
              <a:cs typeface="Verdana"/>
            </a:endParaRPr>
          </a:p>
          <a:p>
            <a:pPr marL="591820">
              <a:lnSpc>
                <a:spcPct val="100000"/>
              </a:lnSpc>
              <a:spcBef>
                <a:spcPts val="1440"/>
              </a:spcBef>
              <a:tabLst>
                <a:tab pos="926465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10" dirty="0">
                <a:solidFill>
                  <a:srgbClr val="FF0000"/>
                </a:solidFill>
                <a:latin typeface="Verdana"/>
                <a:cs typeface="Verdana"/>
              </a:rPr>
              <a:t>V</a:t>
            </a:r>
            <a:r>
              <a:rPr sz="2000" spc="-25" dirty="0">
                <a:solidFill>
                  <a:srgbClr val="FF0000"/>
                </a:solidFill>
                <a:latin typeface="Verdana"/>
                <a:cs typeface="Verdana"/>
              </a:rPr>
              <a:t>o</a:t>
            </a:r>
            <a:r>
              <a:rPr sz="2000" spc="15" dirty="0">
                <a:solidFill>
                  <a:srgbClr val="FF0000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FF0000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FF0000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0000"/>
                </a:solidFill>
                <a:latin typeface="Verdana"/>
                <a:cs typeface="Verdana"/>
              </a:rPr>
              <a:t>re</a:t>
            </a:r>
            <a:r>
              <a:rPr sz="2000" spc="-10" dirty="0">
                <a:solidFill>
                  <a:srgbClr val="FF0000"/>
                </a:solidFill>
                <a:latin typeface="Verdana"/>
                <a:cs typeface="Verdana"/>
              </a:rPr>
              <a:t>p</a:t>
            </a:r>
            <a:r>
              <a:rPr sz="2000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sz="2000" spc="-25" dirty="0">
                <a:solidFill>
                  <a:srgbClr val="FF0000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FF0000"/>
                </a:solidFill>
                <a:latin typeface="Verdana"/>
                <a:cs typeface="Verdana"/>
              </a:rPr>
              <a:t>du</a:t>
            </a:r>
            <a:r>
              <a:rPr sz="2000" spc="-25" dirty="0">
                <a:solidFill>
                  <a:srgbClr val="FF0000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FF0000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FF0000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FF0000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FF0000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0000"/>
                </a:solidFill>
                <a:latin typeface="Verdana"/>
                <a:cs typeface="Verdana"/>
              </a:rPr>
              <a:t>s</a:t>
            </a:r>
            <a:r>
              <a:rPr sz="2000" spc="-15" dirty="0">
                <a:solidFill>
                  <a:srgbClr val="FF0000"/>
                </a:solidFill>
                <a:latin typeface="Verdana"/>
                <a:cs typeface="Verdana"/>
              </a:rPr>
              <a:t>y</a:t>
            </a:r>
            <a:r>
              <a:rPr sz="2000" spc="-25" dirty="0">
                <a:solidFill>
                  <a:srgbClr val="FF0000"/>
                </a:solidFill>
                <a:latin typeface="Verdana"/>
                <a:cs typeface="Verdana"/>
              </a:rPr>
              <a:t>s</a:t>
            </a:r>
            <a:r>
              <a:rPr sz="2000" spc="20" dirty="0">
                <a:solidFill>
                  <a:srgbClr val="FF0000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FF0000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FF0000"/>
                </a:solidFill>
                <a:latin typeface="Verdana"/>
                <a:cs typeface="Verdana"/>
              </a:rPr>
              <a:t>ms</a:t>
            </a:r>
            <a:endParaRPr sz="2000">
              <a:solidFill>
                <a:srgbClr val="FF0000"/>
              </a:solidFill>
              <a:latin typeface="Verdana"/>
              <a:cs typeface="Verdana"/>
            </a:endParaRPr>
          </a:p>
          <a:p>
            <a:pPr marL="591820">
              <a:lnSpc>
                <a:spcPct val="100000"/>
              </a:lnSpc>
              <a:spcBef>
                <a:spcPts val="1440"/>
              </a:spcBef>
              <a:tabLst>
                <a:tab pos="926465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10" dirty="0">
                <a:solidFill>
                  <a:srgbClr val="FF0000"/>
                </a:solidFill>
                <a:latin typeface="Verdana"/>
                <a:cs typeface="Verdana"/>
              </a:rPr>
              <a:t>Sp</a:t>
            </a:r>
            <a:r>
              <a:rPr sz="2000" spc="-30" dirty="0">
                <a:solidFill>
                  <a:srgbClr val="FF0000"/>
                </a:solidFill>
                <a:latin typeface="Verdana"/>
                <a:cs typeface="Verdana"/>
              </a:rPr>
              <a:t>ee</a:t>
            </a:r>
            <a:r>
              <a:rPr sz="2000" spc="-25" dirty="0">
                <a:solidFill>
                  <a:srgbClr val="FF0000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FF0000"/>
                </a:solidFill>
                <a:latin typeface="Verdana"/>
                <a:cs typeface="Verdana"/>
              </a:rPr>
              <a:t>h</a:t>
            </a:r>
            <a:r>
              <a:rPr sz="2000" spc="20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Verdana"/>
                <a:cs typeface="Verdana"/>
              </a:rPr>
              <a:t>s</a:t>
            </a:r>
            <a:r>
              <a:rPr sz="2000" spc="-15" dirty="0">
                <a:solidFill>
                  <a:srgbClr val="FF0000"/>
                </a:solidFill>
                <a:latin typeface="Verdana"/>
                <a:cs typeface="Verdana"/>
              </a:rPr>
              <a:t>y</a:t>
            </a:r>
            <a:r>
              <a:rPr sz="2000" spc="-5" dirty="0">
                <a:solidFill>
                  <a:srgbClr val="FF0000"/>
                </a:solidFill>
                <a:latin typeface="Verdana"/>
                <a:cs typeface="Verdana"/>
              </a:rPr>
              <a:t>nth</a:t>
            </a:r>
            <a:r>
              <a:rPr sz="2000" spc="-30" dirty="0">
                <a:solidFill>
                  <a:srgbClr val="FF0000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FF0000"/>
                </a:solidFill>
                <a:latin typeface="Verdana"/>
                <a:cs typeface="Verdana"/>
              </a:rPr>
              <a:t>s</a:t>
            </a:r>
            <a:r>
              <a:rPr sz="2000" spc="15" dirty="0">
                <a:solidFill>
                  <a:srgbClr val="FF0000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FF0000"/>
                </a:solidFill>
                <a:latin typeface="Verdana"/>
                <a:cs typeface="Verdana"/>
              </a:rPr>
              <a:t>z</a:t>
            </a:r>
            <a:r>
              <a:rPr sz="2000" spc="-30" dirty="0">
                <a:solidFill>
                  <a:srgbClr val="FF0000"/>
                </a:solidFill>
                <a:latin typeface="Verdana"/>
                <a:cs typeface="Verdana"/>
              </a:rPr>
              <a:t>ers</a:t>
            </a:r>
            <a:endParaRPr sz="200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6137" y="6356046"/>
            <a:ext cx="17056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5" dirty="0">
                <a:solidFill>
                  <a:srgbClr val="4D4D4D"/>
                </a:solidFill>
                <a:latin typeface="Arial"/>
                <a:cs typeface="Arial"/>
              </a:rPr>
              <a:t>(</a:t>
            </a: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Con</a:t>
            </a:r>
            <a:r>
              <a:rPr sz="1200" i="1" dirty="0">
                <a:solidFill>
                  <a:srgbClr val="4D4D4D"/>
                </a:solidFill>
                <a:latin typeface="Arial"/>
                <a:cs typeface="Arial"/>
              </a:rPr>
              <a:t>t</a:t>
            </a:r>
            <a:r>
              <a:rPr sz="1200" i="1" spc="-30" dirty="0">
                <a:solidFill>
                  <a:srgbClr val="4D4D4D"/>
                </a:solidFill>
                <a:latin typeface="Arial"/>
                <a:cs typeface="Arial"/>
              </a:rPr>
              <a:t>i</a:t>
            </a: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nu</a:t>
            </a:r>
            <a:r>
              <a:rPr sz="1200" i="1" spc="-20" dirty="0">
                <a:solidFill>
                  <a:srgbClr val="4D4D4D"/>
                </a:solidFill>
                <a:latin typeface="Arial"/>
                <a:cs typeface="Arial"/>
              </a:rPr>
              <a:t>e</a:t>
            </a:r>
            <a:r>
              <a:rPr sz="1200" i="1" dirty="0">
                <a:solidFill>
                  <a:srgbClr val="4D4D4D"/>
                </a:solidFill>
                <a:latin typeface="Arial"/>
                <a:cs typeface="Arial"/>
              </a:rPr>
              <a:t>d</a:t>
            </a:r>
            <a:r>
              <a:rPr sz="1200" i="1" spc="30" dirty="0">
                <a:solidFill>
                  <a:srgbClr val="4D4D4D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o</a:t>
            </a:r>
            <a:r>
              <a:rPr sz="1200" i="1" dirty="0">
                <a:solidFill>
                  <a:srgbClr val="4D4D4D"/>
                </a:solidFill>
                <a:latin typeface="Arial"/>
                <a:cs typeface="Arial"/>
              </a:rPr>
              <a:t>n</a:t>
            </a:r>
            <a:r>
              <a:rPr sz="1200" i="1" spc="10" dirty="0">
                <a:solidFill>
                  <a:srgbClr val="4D4D4D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ne</a:t>
            </a:r>
            <a:r>
              <a:rPr sz="1200" i="1" spc="-25" dirty="0">
                <a:solidFill>
                  <a:srgbClr val="4D4D4D"/>
                </a:solidFill>
                <a:latin typeface="Arial"/>
                <a:cs typeface="Arial"/>
              </a:rPr>
              <a:t>x</a:t>
            </a: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t</a:t>
            </a:r>
            <a:r>
              <a:rPr sz="1200" i="1" spc="30" dirty="0">
                <a:solidFill>
                  <a:srgbClr val="4D4D4D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4D4D4D"/>
                </a:solidFill>
                <a:latin typeface="Arial"/>
                <a:cs typeface="Arial"/>
              </a:rPr>
              <a:t>s</a:t>
            </a: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l</a:t>
            </a:r>
            <a:r>
              <a:rPr sz="1200" i="1" spc="-30" dirty="0">
                <a:solidFill>
                  <a:srgbClr val="4D4D4D"/>
                </a:solidFill>
                <a:latin typeface="Arial"/>
                <a:cs typeface="Arial"/>
              </a:rPr>
              <a:t>i</a:t>
            </a:r>
            <a:r>
              <a:rPr sz="1200" i="1" spc="-5" dirty="0">
                <a:solidFill>
                  <a:srgbClr val="4D4D4D"/>
                </a:solidFill>
                <a:latin typeface="Arial"/>
                <a:cs typeface="Arial"/>
              </a:rPr>
              <a:t>de)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74852" y="787416"/>
            <a:ext cx="6511290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90015" algn="l"/>
                <a:tab pos="4591050" algn="l"/>
              </a:tabLst>
            </a:pPr>
            <a:r>
              <a:rPr sz="3200" b="1" spc="29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3200" b="1" spc="23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1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16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3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26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b="1" spc="3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23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28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200" b="1" spc="8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1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29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3200" b="1" spc="9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spc="-3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167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54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6044" y="1501279"/>
            <a:ext cx="7482840" cy="2225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i="1" dirty="0">
                <a:solidFill>
                  <a:srgbClr val="4D4D4D"/>
                </a:solidFill>
                <a:latin typeface="Arial"/>
                <a:cs typeface="Arial"/>
              </a:rPr>
              <a:t>(</a:t>
            </a:r>
            <a:r>
              <a:rPr sz="1000" i="1" spc="-16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000" i="1" spc="-35" dirty="0">
                <a:solidFill>
                  <a:srgbClr val="4D4D4D"/>
                </a:solidFill>
                <a:latin typeface="Arial"/>
                <a:cs typeface="Arial"/>
              </a:rPr>
              <a:t>C</a:t>
            </a:r>
            <a:r>
              <a:rPr sz="1000" i="1" spc="40" dirty="0">
                <a:solidFill>
                  <a:srgbClr val="4D4D4D"/>
                </a:solidFill>
                <a:latin typeface="Arial"/>
                <a:cs typeface="Arial"/>
              </a:rPr>
              <a:t>o</a:t>
            </a:r>
            <a:r>
              <a:rPr sz="1000" i="1" spc="85" dirty="0">
                <a:solidFill>
                  <a:srgbClr val="4D4D4D"/>
                </a:solidFill>
                <a:latin typeface="Arial"/>
                <a:cs typeface="Arial"/>
              </a:rPr>
              <a:t>n</a:t>
            </a:r>
            <a:r>
              <a:rPr sz="1000" i="1" spc="125" dirty="0">
                <a:solidFill>
                  <a:srgbClr val="4D4D4D"/>
                </a:solidFill>
                <a:latin typeface="Arial"/>
                <a:cs typeface="Arial"/>
              </a:rPr>
              <a:t>t</a:t>
            </a:r>
            <a:r>
              <a:rPr sz="1000" i="1" spc="60" dirty="0">
                <a:solidFill>
                  <a:srgbClr val="4D4D4D"/>
                </a:solidFill>
                <a:latin typeface="Arial"/>
                <a:cs typeface="Arial"/>
              </a:rPr>
              <a:t>in</a:t>
            </a:r>
            <a:r>
              <a:rPr sz="1000" i="1" spc="85" dirty="0">
                <a:solidFill>
                  <a:srgbClr val="4D4D4D"/>
                </a:solidFill>
                <a:latin typeface="Arial"/>
                <a:cs typeface="Arial"/>
              </a:rPr>
              <a:t>u</a:t>
            </a:r>
            <a:r>
              <a:rPr sz="1000" i="1" spc="40" dirty="0">
                <a:solidFill>
                  <a:srgbClr val="4D4D4D"/>
                </a:solidFill>
                <a:latin typeface="Arial"/>
                <a:cs typeface="Arial"/>
              </a:rPr>
              <a:t>e</a:t>
            </a:r>
            <a:r>
              <a:rPr sz="1000" i="1" dirty="0">
                <a:solidFill>
                  <a:srgbClr val="4D4D4D"/>
                </a:solidFill>
                <a:latin typeface="Arial"/>
                <a:cs typeface="Arial"/>
              </a:rPr>
              <a:t>d</a:t>
            </a:r>
            <a:r>
              <a:rPr sz="1000" i="1" spc="125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000" i="1" spc="75" dirty="0">
                <a:solidFill>
                  <a:srgbClr val="4D4D4D"/>
                </a:solidFill>
                <a:latin typeface="Arial"/>
                <a:cs typeface="Arial"/>
              </a:rPr>
              <a:t>f</a:t>
            </a:r>
            <a:r>
              <a:rPr sz="1000" i="1" spc="90" dirty="0">
                <a:solidFill>
                  <a:srgbClr val="4D4D4D"/>
                </a:solidFill>
                <a:latin typeface="Arial"/>
                <a:cs typeface="Arial"/>
              </a:rPr>
              <a:t>r</a:t>
            </a:r>
            <a:r>
              <a:rPr sz="1000" i="1" spc="35" dirty="0">
                <a:solidFill>
                  <a:srgbClr val="4D4D4D"/>
                </a:solidFill>
                <a:latin typeface="Arial"/>
                <a:cs typeface="Arial"/>
              </a:rPr>
              <a:t>o</a:t>
            </a:r>
            <a:r>
              <a:rPr sz="1000" i="1" dirty="0">
                <a:solidFill>
                  <a:srgbClr val="4D4D4D"/>
                </a:solidFill>
                <a:latin typeface="Arial"/>
                <a:cs typeface="Arial"/>
              </a:rPr>
              <a:t>m </a:t>
            </a:r>
            <a:r>
              <a:rPr sz="1000" i="1" spc="-55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000" i="1" spc="65" dirty="0">
                <a:solidFill>
                  <a:srgbClr val="4D4D4D"/>
                </a:solidFill>
                <a:latin typeface="Arial"/>
                <a:cs typeface="Arial"/>
              </a:rPr>
              <a:t>p</a:t>
            </a:r>
            <a:r>
              <a:rPr sz="1000" i="1" spc="90" dirty="0">
                <a:solidFill>
                  <a:srgbClr val="4D4D4D"/>
                </a:solidFill>
                <a:latin typeface="Arial"/>
                <a:cs typeface="Arial"/>
              </a:rPr>
              <a:t>r</a:t>
            </a:r>
            <a:r>
              <a:rPr sz="1000" i="1" spc="15" dirty="0">
                <a:solidFill>
                  <a:srgbClr val="4D4D4D"/>
                </a:solidFill>
                <a:latin typeface="Arial"/>
                <a:cs typeface="Arial"/>
              </a:rPr>
              <a:t>e</a:t>
            </a:r>
            <a:r>
              <a:rPr sz="1000" i="1" spc="90" dirty="0">
                <a:solidFill>
                  <a:srgbClr val="4D4D4D"/>
                </a:solidFill>
                <a:latin typeface="Arial"/>
                <a:cs typeface="Arial"/>
              </a:rPr>
              <a:t>v</a:t>
            </a:r>
            <a:r>
              <a:rPr sz="1000" i="1" spc="60" dirty="0">
                <a:solidFill>
                  <a:srgbClr val="4D4D4D"/>
                </a:solidFill>
                <a:latin typeface="Arial"/>
                <a:cs typeface="Arial"/>
              </a:rPr>
              <a:t>i</a:t>
            </a:r>
            <a:r>
              <a:rPr sz="1000" i="1" spc="35" dirty="0">
                <a:solidFill>
                  <a:srgbClr val="4D4D4D"/>
                </a:solidFill>
                <a:latin typeface="Arial"/>
                <a:cs typeface="Arial"/>
              </a:rPr>
              <a:t>o</a:t>
            </a:r>
            <a:r>
              <a:rPr sz="1000" i="1" spc="85" dirty="0">
                <a:solidFill>
                  <a:srgbClr val="4D4D4D"/>
                </a:solidFill>
                <a:latin typeface="Arial"/>
                <a:cs typeface="Arial"/>
              </a:rPr>
              <a:t>u</a:t>
            </a:r>
            <a:r>
              <a:rPr sz="1000" i="1" dirty="0">
                <a:solidFill>
                  <a:srgbClr val="4D4D4D"/>
                </a:solidFill>
                <a:latin typeface="Arial"/>
                <a:cs typeface="Arial"/>
              </a:rPr>
              <a:t>s</a:t>
            </a:r>
            <a:r>
              <a:rPr sz="1000" i="1" spc="8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4D4D4D"/>
                </a:solidFill>
                <a:latin typeface="Arial"/>
                <a:cs typeface="Arial"/>
              </a:rPr>
              <a:t>s</a:t>
            </a:r>
            <a:r>
              <a:rPr sz="1000" i="1" spc="60" dirty="0">
                <a:solidFill>
                  <a:srgbClr val="4D4D4D"/>
                </a:solidFill>
                <a:latin typeface="Arial"/>
                <a:cs typeface="Arial"/>
              </a:rPr>
              <a:t>li</a:t>
            </a:r>
            <a:r>
              <a:rPr sz="1000" i="1" spc="65" dirty="0">
                <a:solidFill>
                  <a:srgbClr val="4D4D4D"/>
                </a:solidFill>
                <a:latin typeface="Arial"/>
                <a:cs typeface="Arial"/>
              </a:rPr>
              <a:t>d</a:t>
            </a:r>
            <a:r>
              <a:rPr sz="1000" i="1" spc="40" dirty="0">
                <a:solidFill>
                  <a:srgbClr val="4D4D4D"/>
                </a:solidFill>
                <a:latin typeface="Arial"/>
                <a:cs typeface="Arial"/>
              </a:rPr>
              <a:t>e</a:t>
            </a:r>
            <a:r>
              <a:rPr sz="1000" i="1" spc="75" dirty="0">
                <a:solidFill>
                  <a:srgbClr val="4D4D4D"/>
                </a:solidFill>
                <a:latin typeface="Arial"/>
                <a:cs typeface="Arial"/>
              </a:rPr>
              <a:t>..</a:t>
            </a:r>
            <a:r>
              <a:rPr sz="1000" i="1" dirty="0">
                <a:solidFill>
                  <a:srgbClr val="4D4D4D"/>
                </a:solidFill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850">
              <a:latin typeface="Times New Roman"/>
              <a:cs typeface="Times New Roman"/>
            </a:endParaRPr>
          </a:p>
          <a:p>
            <a:pPr marL="1173480" marR="5080" indent="-344805">
              <a:lnSpc>
                <a:spcPct val="100000"/>
              </a:lnSpc>
              <a:tabLst>
                <a:tab pos="117348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ud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utpu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ud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utpu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-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or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ud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res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es</a:t>
            </a:r>
            <a:endParaRPr sz="2000">
              <a:latin typeface="Verdana"/>
              <a:cs typeface="Verdana"/>
            </a:endParaRPr>
          </a:p>
          <a:p>
            <a:pPr marL="1173480" marR="292100" indent="-344805">
              <a:lnSpc>
                <a:spcPct val="100000"/>
              </a:lnSpc>
              <a:spcBef>
                <a:spcPts val="1080"/>
              </a:spcBef>
              <a:tabLst>
                <a:tab pos="117348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Appl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4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ud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gu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in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22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0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2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sw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ng</a:t>
            </a:r>
            <a:r>
              <a:rPr sz="2000" spc="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am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c.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83996" y="775224"/>
            <a:ext cx="4714875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93239" algn="l"/>
              </a:tabLst>
            </a:pPr>
            <a:r>
              <a:rPr sz="3200" b="1" spc="1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28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3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8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1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29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3200" b="1" spc="3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3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12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300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3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168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55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29005" y="1786648"/>
            <a:ext cx="7156450" cy="283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</a:t>
            </a:r>
            <a:r>
              <a:rPr sz="2000" spc="1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xt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fo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int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0" dirty="0">
                <a:solidFill>
                  <a:srgbClr val="323232"/>
                </a:solidFill>
                <a:latin typeface="Verdana"/>
                <a:cs typeface="Verdana"/>
              </a:rPr>
              <a:t>k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es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</a:t>
            </a:r>
            <a:r>
              <a:rPr sz="2000" spc="1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pp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s:</a:t>
            </a:r>
            <a:endParaRPr sz="2000">
              <a:latin typeface="Verdana"/>
              <a:cs typeface="Verdana"/>
            </a:endParaRPr>
          </a:p>
          <a:p>
            <a:pPr marL="591820">
              <a:lnSpc>
                <a:spcPct val="100000"/>
              </a:lnSpc>
              <a:spcBef>
                <a:spcPts val="1440"/>
              </a:spcBef>
              <a:tabLst>
                <a:tab pos="926465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xt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fo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blin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ns</a:t>
            </a:r>
            <a:endParaRPr sz="2000">
              <a:latin typeface="Verdana"/>
              <a:cs typeface="Verdana"/>
            </a:endParaRPr>
          </a:p>
          <a:p>
            <a:pPr marL="927100" marR="555625" indent="-335280">
              <a:lnSpc>
                <a:spcPct val="100000"/>
              </a:lnSpc>
              <a:spcBef>
                <a:spcPts val="1440"/>
              </a:spcBef>
              <a:tabLst>
                <a:tab pos="926465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Al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4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os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k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mm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un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ff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ly</a:t>
            </a:r>
            <a:endParaRPr sz="2000">
              <a:latin typeface="Verdana"/>
              <a:cs typeface="Verdana"/>
            </a:endParaRPr>
          </a:p>
          <a:p>
            <a:pPr marL="926465" marR="5080" indent="-335280">
              <a:lnSpc>
                <a:spcPct val="100000"/>
              </a:lnSpc>
              <a:spcBef>
                <a:spcPts val="1440"/>
              </a:spcBef>
              <a:tabLst>
                <a:tab pos="926465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xt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0" dirty="0">
                <a:solidFill>
                  <a:srgbClr val="323232"/>
                </a:solidFill>
                <a:latin typeface="Verdana"/>
                <a:cs typeface="Verdana"/>
              </a:rPr>
              <a:t>k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ngu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ge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74852" y="772176"/>
            <a:ext cx="6990715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557145" algn="l"/>
                <a:tab pos="3822065" algn="l"/>
                <a:tab pos="5233670" algn="l"/>
              </a:tabLst>
            </a:pPr>
            <a:r>
              <a:rPr sz="3200" b="1" spc="-3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2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-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spc="-3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200" b="1" spc="-3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33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26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200" b="1" spc="12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26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33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29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3200" b="1" spc="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8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149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6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19861" y="1795792"/>
            <a:ext cx="5971539" cy="30008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K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es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nt-</a:t>
            </a:r>
            <a:r>
              <a:rPr sz="2000" spc="-4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nd-d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aw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es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>
                <a:solidFill>
                  <a:srgbClr val="323232"/>
                </a:solidFill>
                <a:latin typeface="Verdana"/>
                <a:cs typeface="Verdana"/>
              </a:rPr>
              <a:t>sc</a:t>
            </a:r>
            <a:r>
              <a:rPr sz="2000" spc="-15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>
                <a:solidFill>
                  <a:srgbClr val="323232"/>
                </a:solidFill>
                <a:latin typeface="Verdana"/>
                <a:cs typeface="Verdana"/>
              </a:rPr>
              <a:t>nnin</a:t>
            </a:r>
            <a:r>
              <a:rPr sz="2000" spc="-15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204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smtClean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smtClean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smtClean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15" smtClean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smtClean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30" smtClean="0">
                <a:solidFill>
                  <a:srgbClr val="323232"/>
                </a:solidFill>
                <a:latin typeface="Verdana"/>
                <a:cs typeface="Verdana"/>
              </a:rPr>
              <a:t>es</a:t>
            </a:r>
            <a:r>
              <a:rPr lang="en-US" sz="2000" spc="-30" dirty="0" smtClean="0">
                <a:solidFill>
                  <a:srgbClr val="323232"/>
                </a:solidFill>
                <a:latin typeface="Verdana"/>
                <a:cs typeface="Verdana"/>
              </a:rPr>
              <a:t> </a:t>
            </a:r>
            <a:r>
              <a:rPr lang="en-US" sz="2000" spc="-30" dirty="0" smtClean="0">
                <a:solidFill>
                  <a:srgbClr val="FF0000"/>
                </a:solidFill>
                <a:latin typeface="Verdana"/>
                <a:cs typeface="Verdana"/>
              </a:rPr>
              <a:t>(1/2 Self Reading)</a:t>
            </a:r>
            <a:endParaRPr sz="2000">
              <a:solidFill>
                <a:srgbClr val="FF0000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iz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er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es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Sp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3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>
                <a:solidFill>
                  <a:srgbClr val="323232"/>
                </a:solidFill>
                <a:latin typeface="Verdana"/>
                <a:cs typeface="Verdana"/>
              </a:rPr>
              <a:t>gn</a:t>
            </a:r>
            <a:r>
              <a:rPr sz="2000" spc="15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smtClean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smtClean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smtClean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-5" smtClean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smtClean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30" smtClean="0">
                <a:solidFill>
                  <a:srgbClr val="323232"/>
                </a:solidFill>
                <a:latin typeface="Verdana"/>
                <a:cs typeface="Verdana"/>
              </a:rPr>
              <a:t>es</a:t>
            </a:r>
            <a:r>
              <a:rPr lang="en-US" sz="2000" spc="-30" dirty="0" smtClean="0">
                <a:solidFill>
                  <a:srgbClr val="323232"/>
                </a:solidFill>
                <a:latin typeface="Verdana"/>
                <a:cs typeface="Verdana"/>
              </a:rPr>
              <a:t> </a:t>
            </a:r>
            <a:r>
              <a:rPr lang="en-US" sz="2000" spc="-30" dirty="0" smtClean="0">
                <a:solidFill>
                  <a:srgbClr val="FF0000"/>
                </a:solidFill>
                <a:latin typeface="Verdana"/>
                <a:cs typeface="Verdana"/>
              </a:rPr>
              <a:t>(Self Reading)</a:t>
            </a:r>
            <a:endParaRPr sz="2000">
              <a:solidFill>
                <a:srgbClr val="FF0000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4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15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smtClean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30" smtClean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smtClean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15" smtClean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smtClean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30" smtClean="0">
                <a:solidFill>
                  <a:srgbClr val="323232"/>
                </a:solidFill>
                <a:latin typeface="Verdana"/>
                <a:cs typeface="Verdana"/>
              </a:rPr>
              <a:t>es</a:t>
            </a:r>
            <a:r>
              <a:rPr lang="en-US" sz="2000" spc="-30" dirty="0" smtClean="0">
                <a:solidFill>
                  <a:srgbClr val="323232"/>
                </a:solidFill>
                <a:latin typeface="Verdana"/>
                <a:cs typeface="Verdana"/>
              </a:rPr>
              <a:t> </a:t>
            </a:r>
            <a:r>
              <a:rPr lang="en-US" sz="2000" spc="-30" dirty="0" smtClean="0">
                <a:solidFill>
                  <a:srgbClr val="FF0000"/>
                </a:solidFill>
                <a:latin typeface="Verdana"/>
                <a:cs typeface="Verdana"/>
              </a:rPr>
              <a:t>(Self Reading)</a:t>
            </a:r>
            <a:endParaRPr sz="2000">
              <a:solidFill>
                <a:srgbClr val="FF0000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71804" y="781320"/>
            <a:ext cx="4079240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319655" algn="l"/>
              </a:tabLst>
            </a:pPr>
            <a:r>
              <a:rPr sz="3200" b="1" spc="14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29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3200" b="1" spc="26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3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33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3200" b="1" spc="26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3200" b="1" spc="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8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3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149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7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13765" y="1792744"/>
            <a:ext cx="7375525" cy="13721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Al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ut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0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u="sng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ss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u="sng" spc="2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0" dirty="0">
                <a:solidFill>
                  <a:srgbClr val="323232"/>
                </a:solidFill>
                <a:latin typeface="Verdana"/>
                <a:cs typeface="Verdana"/>
              </a:rPr>
              <a:t>k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ys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(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butt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)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unt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29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k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0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nn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mp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ute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0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em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101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-k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ys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Q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W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2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k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pu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ar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87037" y="733990"/>
            <a:ext cx="409384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745490" algn="l"/>
                <a:tab pos="2014855" algn="l"/>
                <a:tab pos="2457450" algn="l"/>
                <a:tab pos="3910965" algn="l"/>
              </a:tabLst>
            </a:pPr>
            <a:r>
              <a:rPr sz="2400" b="1" spc="17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spc="24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e	</a:t>
            </a:r>
            <a:r>
              <a:rPr sz="2400" b="1" spc="6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400" b="1" spc="2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22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400" b="1" spc="18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spc="24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	</a:t>
            </a:r>
            <a:r>
              <a:rPr sz="2400" b="1" spc="18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f	</a:t>
            </a:r>
            <a:r>
              <a:rPr sz="2400" b="1" spc="114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2400" b="1" spc="245" dirty="0">
                <a:solidFill>
                  <a:srgbClr val="FFFFFF"/>
                </a:solidFill>
                <a:latin typeface="Arial"/>
                <a:cs typeface="Arial"/>
              </a:rPr>
              <a:t>ey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spc="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18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n	a </a:t>
            </a:r>
            <a:r>
              <a:rPr sz="2400" b="1" spc="170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4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3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1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b="1" spc="17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400" b="1" spc="3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114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2400" b="1" spc="2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22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400" b="1" spc="2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400" b="1" spc="18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b="1" spc="265" dirty="0">
                <a:solidFill>
                  <a:srgbClr val="FFFFFF"/>
                </a:solidFill>
                <a:latin typeface="Arial"/>
                <a:cs typeface="Arial"/>
              </a:rPr>
              <a:t>ar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</p:txBody>
      </p:sp>
      <p:sp>
        <p:nvSpPr>
          <p:cNvPr id="564" name="object 564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149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65" name="object 56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566" name="object 56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567" name="object 56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8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  <p:pic>
        <p:nvPicPr>
          <p:cNvPr id="102402" name="Picture 2" descr="Image result for keyboard"/>
          <p:cNvPicPr>
            <a:picLocks noChangeAspect="1" noChangeArrowheads="1"/>
          </p:cNvPicPr>
          <p:nvPr/>
        </p:nvPicPr>
        <p:blipFill>
          <a:blip r:embed="rId4"/>
          <a:srcRect t="10596" b="8168"/>
          <a:stretch>
            <a:fillRect/>
          </a:stretch>
        </p:blipFill>
        <p:spPr bwMode="auto">
          <a:xfrm>
            <a:off x="685800" y="1676400"/>
            <a:ext cx="8839200" cy="457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1663" y="481639"/>
            <a:ext cx="50768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un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E5E5E5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:</a:t>
            </a:r>
            <a:r>
              <a:rPr sz="1400" spc="14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K.</a:t>
            </a:r>
            <a:r>
              <a:rPr sz="1400" spc="15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a</a:t>
            </a:r>
            <a:r>
              <a:rPr sz="1400" spc="1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E5E5E5"/>
                </a:solidFill>
                <a:latin typeface="Verdana"/>
                <a:cs typeface="Verdana"/>
              </a:rPr>
              <a:t>&amp;</a:t>
            </a:r>
            <a:r>
              <a:rPr sz="1400" spc="1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E5E5E5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105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0" dirty="0">
                <a:solidFill>
                  <a:srgbClr val="E5E5E5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E5E5E5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E5E5E5"/>
                </a:solidFill>
                <a:latin typeface="Verdana"/>
                <a:cs typeface="Verdana"/>
              </a:rPr>
              <a:t>nha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312408"/>
            <a:ext cx="9143999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0468" y="781320"/>
            <a:ext cx="5544185" cy="405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87775" algn="l"/>
              </a:tabLst>
            </a:pPr>
            <a:r>
              <a:rPr sz="3200" b="1" spc="19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00" b="1" spc="2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00" b="1" spc="18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-4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200" b="1" spc="-4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30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b="1" spc="26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200" b="1" spc="-1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200" b="1" spc="-3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200" b="1" spc="35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b="1" spc="3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b="1" spc="3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3200" b="1" spc="3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26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3200" b="1" spc="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b="1" spc="1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3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8461" y="7073960"/>
            <a:ext cx="36322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149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R</a:t>
            </a:r>
            <a:r>
              <a:rPr dirty="0"/>
              <a:t>e</a:t>
            </a:r>
            <a:r>
              <a:rPr spc="-5" dirty="0"/>
              <a:t>f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Page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spc="-10" dirty="0"/>
              <a:t>ap</a:t>
            </a:r>
            <a:r>
              <a:rPr spc="-15" dirty="0"/>
              <a:t>t</a:t>
            </a:r>
            <a:r>
              <a:rPr dirty="0"/>
              <a:t>e</a:t>
            </a:r>
            <a:r>
              <a:rPr spc="-10" dirty="0"/>
              <a:t>r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spc="-10" dirty="0"/>
              <a:t>9: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/>
              <a:t>I</a:t>
            </a:r>
            <a:r>
              <a:rPr spc="20" dirty="0"/>
              <a:t>n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-20" dirty="0"/>
              <a:t>-</a:t>
            </a:r>
            <a:r>
              <a:rPr spc="-5" dirty="0"/>
              <a:t>Ou</a:t>
            </a:r>
            <a:r>
              <a:rPr spc="15" dirty="0"/>
              <a:t>t</a:t>
            </a:r>
            <a:r>
              <a:rPr spc="-10" dirty="0"/>
              <a:t>p</a:t>
            </a:r>
            <a:r>
              <a:rPr spc="-5" dirty="0"/>
              <a:t>u</a:t>
            </a:r>
            <a:r>
              <a:rPr spc="-10" dirty="0"/>
              <a:t>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" dirty="0"/>
              <a:t>De</a:t>
            </a:r>
            <a:r>
              <a:rPr spc="0" dirty="0"/>
              <a:t>v</a:t>
            </a:r>
            <a:r>
              <a:rPr spc="-30" dirty="0"/>
              <a:t>i</a:t>
            </a:r>
            <a:r>
              <a:rPr spc="-20" dirty="0"/>
              <a:t>c</a:t>
            </a:r>
            <a:r>
              <a:rPr dirty="0"/>
              <a:t>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</a:t>
            </a:r>
            <a:r>
              <a:rPr spc="-10" dirty="0"/>
              <a:t>lide</a:t>
            </a:r>
            <a:r>
              <a:rPr spc="1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-10" dirty="0"/>
              <a:pPr marL="12700">
                <a:lnSpc>
                  <a:spcPct val="100000"/>
                </a:lnSpc>
              </a:pPr>
              <a:t>9</a:t>
            </a:fld>
            <a:r>
              <a:rPr spc="-20" dirty="0"/>
              <a:t>/</a:t>
            </a:r>
            <a:r>
              <a:rPr spc="-10" dirty="0"/>
              <a:t>58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13765" y="1795792"/>
            <a:ext cx="7491095" cy="24365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514984" indent="-344805">
              <a:lnSpc>
                <a:spcPct val="100000"/>
              </a:lnSpc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8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ph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ro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22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3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pt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ay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i="1" spc="-40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000" i="1" spc="16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000" i="1" spc="7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000" i="1" spc="12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000" i="1" spc="145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2000" i="1" spc="1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000" i="1" spc="2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000" i="1" spc="7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000" i="1" spc="-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000" i="1" spc="2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spc="10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000" i="1" spc="50" dirty="0">
                <a:solidFill>
                  <a:srgbClr val="FF0000"/>
                </a:solidFill>
                <a:latin typeface="Arial"/>
                <a:cs typeface="Arial"/>
              </a:rPr>
              <a:t>se</a:t>
            </a:r>
            <a:r>
              <a:rPr sz="2000" i="1" spc="-1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spc="-2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spc="-1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000" i="1" spc="-2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spc="14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000" i="1" spc="22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000" i="1" spc="5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000" i="1" spc="19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000" i="1" spc="125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000" i="1" spc="7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000" i="1" spc="2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000" i="1" spc="-1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000" i="1" spc="22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spc="-1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000" i="1" spc="-3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spc="-35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000" i="1" spc="10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000" i="1" spc="27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000" i="1" spc="-10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spc="-1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2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en</a:t>
            </a:r>
            <a:endParaRPr sz="2000">
              <a:latin typeface="Verdana"/>
              <a:cs typeface="Verdana"/>
            </a:endParaRPr>
          </a:p>
          <a:p>
            <a:pPr marL="356870" marR="124460" indent="-344805">
              <a:lnSpc>
                <a:spcPct val="100000"/>
              </a:lnSpc>
              <a:spcBef>
                <a:spcPts val="1055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u="sng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21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ph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16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nt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u="sng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10" dirty="0">
                <a:solidFill>
                  <a:srgbClr val="323232"/>
                </a:solidFill>
                <a:latin typeface="Verdana"/>
                <a:cs typeface="Verdana"/>
              </a:rPr>
              <a:t>th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u="sng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u="sng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u="sng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u="sng" spc="-1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as</a:t>
            </a:r>
            <a:r>
              <a:rPr sz="2000" spc="-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lin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0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solidFill>
                  <a:srgbClr val="323232"/>
                </a:solidFill>
                <a:latin typeface="Verdana"/>
                <a:cs typeface="Verdana"/>
              </a:rPr>
              <a:t>f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es</a:t>
            </a:r>
            <a:endParaRPr sz="2000">
              <a:latin typeface="Verdana"/>
              <a:cs typeface="Verdana"/>
            </a:endParaRPr>
          </a:p>
          <a:p>
            <a:pPr marL="356870" marR="5080" indent="-344805">
              <a:lnSpc>
                <a:spcPct val="100000"/>
              </a:lnSpc>
              <a:spcBef>
                <a:spcPts val="1080"/>
              </a:spcBef>
              <a:tabLst>
                <a:tab pos="356870" algn="l"/>
              </a:tabLst>
            </a:pP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§	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me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nt-</a:t>
            </a:r>
            <a:r>
              <a:rPr sz="2000" spc="-4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nd-d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aw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v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18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re</a:t>
            </a:r>
            <a:r>
              <a:rPr sz="2000" spc="-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m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2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k</a:t>
            </a:r>
            <a:r>
              <a:rPr sz="2000" spc="21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b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j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y</a:t>
            </a:r>
            <a:r>
              <a:rPr sz="2000" spc="195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</a:t>
            </a:r>
            <a:r>
              <a:rPr sz="2000" spc="20" dirty="0">
                <a:solidFill>
                  <a:srgbClr val="323232"/>
                </a:solidFill>
                <a:latin typeface="Verdana"/>
                <a:cs typeface="Verdana"/>
              </a:rPr>
              <a:t>ti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k,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l</a:t>
            </a:r>
            <a:r>
              <a:rPr sz="2000" spc="15" dirty="0">
                <a:solidFill>
                  <a:srgbClr val="323232"/>
                </a:solidFill>
                <a:latin typeface="Verdana"/>
                <a:cs typeface="Verdana"/>
              </a:rPr>
              <a:t>i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g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20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p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0" dirty="0">
                <a:solidFill>
                  <a:srgbClr val="323232"/>
                </a:solidFill>
                <a:latin typeface="Verdana"/>
                <a:cs typeface="Verdana"/>
              </a:rPr>
              <a:t>,</a:t>
            </a:r>
            <a:r>
              <a:rPr sz="2000" spc="190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a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n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d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t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o</a:t>
            </a:r>
            <a:r>
              <a:rPr sz="2000" spc="-5" dirty="0">
                <a:solidFill>
                  <a:srgbClr val="323232"/>
                </a:solidFill>
                <a:latin typeface="Verdana"/>
                <a:cs typeface="Verdana"/>
              </a:rPr>
              <a:t>u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c</a:t>
            </a:r>
            <a:r>
              <a:rPr sz="2000" spc="-15" dirty="0">
                <a:solidFill>
                  <a:srgbClr val="323232"/>
                </a:solidFill>
                <a:latin typeface="Verdana"/>
                <a:cs typeface="Verdana"/>
              </a:rPr>
              <a:t>h</a:t>
            </a:r>
            <a:r>
              <a:rPr sz="2000" spc="204" dirty="0">
                <a:solidFill>
                  <a:srgbClr val="323232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23232"/>
                </a:solidFill>
                <a:latin typeface="Verdana"/>
                <a:cs typeface="Verdana"/>
              </a:rPr>
              <a:t>sc</a:t>
            </a:r>
            <a:r>
              <a:rPr sz="2000" dirty="0">
                <a:solidFill>
                  <a:srgbClr val="323232"/>
                </a:solidFill>
                <a:latin typeface="Verdana"/>
                <a:cs typeface="Verdana"/>
              </a:rPr>
              <a:t>r</a:t>
            </a:r>
            <a:r>
              <a:rPr sz="2000" spc="-30" dirty="0">
                <a:solidFill>
                  <a:srgbClr val="323232"/>
                </a:solidFill>
                <a:latin typeface="Verdana"/>
                <a:cs typeface="Verdana"/>
              </a:rPr>
              <a:t>een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</TotalTime>
  <Words>2046</Words>
  <Application>Microsoft Office PowerPoint</Application>
  <PresentationFormat>Custom</PresentationFormat>
  <Paragraphs>600</Paragraphs>
  <Slides>55</Slides>
  <Notes>54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Office Theme</vt:lpstr>
      <vt:lpstr>   CSE101 Intro to CS and Programming</vt:lpstr>
      <vt:lpstr>Slide 2</vt:lpstr>
      <vt:lpstr>Slide 3</vt:lpstr>
      <vt:lpstr>I / O Devices</vt:lpstr>
      <vt:lpstr>Slide 5</vt:lpstr>
      <vt:lpstr>Slide 6</vt:lpstr>
      <vt:lpstr>Slide 7</vt:lpstr>
      <vt:lpstr>Slide 8</vt:lpstr>
      <vt:lpstr>Slide 9</vt:lpstr>
      <vt:lpstr>Mouse</vt:lpstr>
      <vt:lpstr>Elect ronic Pen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Digit izer</vt:lpstr>
      <vt:lpstr>A Digit izer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Monit ors</vt:lpstr>
      <vt:lpstr>Monit ors</vt:lpstr>
      <vt:lpstr>Slide 34</vt:lpstr>
      <vt:lpstr>Pr int ers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Plot t ers</vt:lpstr>
      <vt:lpstr>Slide 50</vt:lpstr>
      <vt:lpstr>Slide 51</vt:lpstr>
      <vt:lpstr>Slide 52</vt:lpstr>
      <vt:lpstr>Slide 53</vt:lpstr>
      <vt:lpstr>Slide 54</vt:lpstr>
      <vt:lpstr>Slide 55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Administrator</cp:lastModifiedBy>
  <cp:revision>56</cp:revision>
  <dcterms:created xsi:type="dcterms:W3CDTF">2017-09-13T19:56:44Z</dcterms:created>
  <dcterms:modified xsi:type="dcterms:W3CDTF">2022-10-03T11:38:11Z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2017-09-13T00:00:00Z</vt:filetime>
  </property>
  <property fmtid="{D5CDD505-2E9C-101B-9397-08002B2CF9AE}" pid="3" name="LastSaved">
    <vt:filetime>2017-09-13T00:00:00Z</vt:filetime>
  </property>
</Properties>
</file>