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library for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156" y="417608"/>
            <a:ext cx="10056768" cy="1507067"/>
          </a:xfrm>
        </p:spPr>
        <p:txBody>
          <a:bodyPr/>
          <a:lstStyle/>
          <a:p>
            <a:r>
              <a:rPr lang="en-US" dirty="0" smtClean="0"/>
              <a:t>Self learning, then machine learning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56" y="1924675"/>
            <a:ext cx="3614738" cy="3614738"/>
          </a:xfrm>
        </p:spPr>
      </p:pic>
      <p:sp>
        <p:nvSpPr>
          <p:cNvPr id="5" name="TextBox 4"/>
          <p:cNvSpPr txBox="1"/>
          <p:nvPr/>
        </p:nvSpPr>
        <p:spPr>
          <a:xfrm>
            <a:off x="6091209" y="2685603"/>
            <a:ext cx="4145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Decision Tree (ID3)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K Nearest Neighbor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Neural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519" y="340335"/>
            <a:ext cx="9566341" cy="1507067"/>
          </a:xfrm>
        </p:spPr>
        <p:txBody>
          <a:bodyPr/>
          <a:lstStyle/>
          <a:p>
            <a:r>
              <a:rPr lang="en-US" smtClean="0"/>
              <a:t>Manual Approach…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20" y="2115355"/>
            <a:ext cx="5034007" cy="3609279"/>
          </a:xfrm>
        </p:spPr>
      </p:pic>
      <p:sp>
        <p:nvSpPr>
          <p:cNvPr id="7" name="TextBox 6"/>
          <p:cNvSpPr txBox="1"/>
          <p:nvPr/>
        </p:nvSpPr>
        <p:spPr>
          <a:xfrm>
            <a:off x="6876717" y="2232778"/>
            <a:ext cx="3168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Advantages: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Can be optimized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Can be easily modified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6717" y="4095482"/>
            <a:ext cx="41200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Too much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Too many bugs to solve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Optimization is hard to achieved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Other easy means are available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8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855" y="314577"/>
            <a:ext cx="8534400" cy="1507067"/>
          </a:xfrm>
        </p:spPr>
        <p:txBody>
          <a:bodyPr/>
          <a:lstStyle/>
          <a:p>
            <a:r>
              <a:rPr lang="en-US" dirty="0" smtClean="0"/>
              <a:t>Introducing WEKA…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55" y="2411569"/>
            <a:ext cx="3614738" cy="36147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739" y="2411569"/>
            <a:ext cx="4881093" cy="3660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72744" y="1931940"/>
            <a:ext cx="208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Java Library File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8087933" y="1931940"/>
            <a:ext cx="24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Graphical Window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0091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460" y="250182"/>
            <a:ext cx="8534400" cy="1507067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Weka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460" y="1638837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Highly Optimized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Easy to use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All we need to do is to change the input data accordingly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All the statistics are easy to calculate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0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121" y="301698"/>
            <a:ext cx="8534400" cy="1507067"/>
          </a:xfrm>
        </p:spPr>
        <p:txBody>
          <a:bodyPr/>
          <a:lstStyle/>
          <a:p>
            <a:r>
              <a:rPr lang="en-US" dirty="0" smtClean="0"/>
              <a:t>Inside the Library…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033" y="2205508"/>
            <a:ext cx="1769643" cy="3614738"/>
          </a:xfrm>
        </p:spPr>
      </p:pic>
      <p:sp>
        <p:nvSpPr>
          <p:cNvPr id="5" name="TextBox 4"/>
          <p:cNvSpPr txBox="1"/>
          <p:nvPr/>
        </p:nvSpPr>
        <p:spPr>
          <a:xfrm>
            <a:off x="5576552" y="2756079"/>
            <a:ext cx="44174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Different Classifiers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Others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1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138328"/>
            <a:ext cx="8534400" cy="1507067"/>
          </a:xfrm>
        </p:spPr>
        <p:txBody>
          <a:bodyPr/>
          <a:lstStyle/>
          <a:p>
            <a:r>
              <a:rPr lang="en-US" dirty="0" smtClean="0"/>
              <a:t>The result…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2102476"/>
            <a:ext cx="6290796" cy="3614738"/>
          </a:xfrm>
        </p:spPr>
      </p:pic>
    </p:spTree>
    <p:extLst>
      <p:ext uri="{BB962C8B-B14F-4D97-AF65-F5344CB8AC3E}">
        <p14:creationId xmlns:p14="http://schemas.microsoft.com/office/powerpoint/2010/main" val="83091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871" y="4435816"/>
            <a:ext cx="8534400" cy="1507067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THANK YOU…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28" y="672922"/>
            <a:ext cx="5938498" cy="3614738"/>
          </a:xfrm>
        </p:spPr>
      </p:pic>
    </p:spTree>
    <p:extLst>
      <p:ext uri="{BB962C8B-B14F-4D97-AF65-F5344CB8AC3E}">
        <p14:creationId xmlns:p14="http://schemas.microsoft.com/office/powerpoint/2010/main" val="23547656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108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Slice</vt:lpstr>
      <vt:lpstr>WEKA</vt:lpstr>
      <vt:lpstr>Self learning, then machine learning </vt:lpstr>
      <vt:lpstr>Manual Approach…</vt:lpstr>
      <vt:lpstr>Introducing WEKA…</vt:lpstr>
      <vt:lpstr>Why Weka…</vt:lpstr>
      <vt:lpstr>Inside the Library…</vt:lpstr>
      <vt:lpstr>The result…</vt:lpstr>
      <vt:lpstr>THANK 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MEKA</dc:title>
  <dc:creator>Fahid</dc:creator>
  <cp:lastModifiedBy>Fahid</cp:lastModifiedBy>
  <cp:revision>6</cp:revision>
  <dcterms:created xsi:type="dcterms:W3CDTF">2016-12-02T15:43:10Z</dcterms:created>
  <dcterms:modified xsi:type="dcterms:W3CDTF">2016-12-02T16:13:54Z</dcterms:modified>
</cp:coreProperties>
</file>