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0" i="1" dirty="0"/>
              <a:t>A Real-time Approach to Identify Digital Users using Adaptive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66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AREAS: Social Network, Email etc.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Password verification is a one time procedure</a:t>
            </a:r>
          </a:p>
          <a:p>
            <a:r>
              <a:rPr lang="en-US" dirty="0" smtClean="0"/>
              <a:t>Can be hacked</a:t>
            </a:r>
          </a:p>
          <a:p>
            <a:r>
              <a:rPr lang="en-US" dirty="0" smtClean="0"/>
              <a:t>No real-time feedback of user authenticity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2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a unique style of writing, even in digital world</a:t>
            </a:r>
          </a:p>
          <a:p>
            <a:r>
              <a:rPr lang="en-US" dirty="0" smtClean="0"/>
              <a:t>Find the pattern using Artificial Neural Network</a:t>
            </a:r>
          </a:p>
          <a:p>
            <a:r>
              <a:rPr lang="en-US" dirty="0" smtClean="0"/>
              <a:t>If the user is behaving differently, request a new </a:t>
            </a:r>
            <a:r>
              <a:rPr lang="en-US" dirty="0" err="1" smtClean="0"/>
              <a:t>varificaiton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 All the texts from inbox, divided (or accumulated, if small) into small paragraph (unit) and classified by the user name (UID)</a:t>
            </a:r>
          </a:p>
          <a:p>
            <a:r>
              <a:rPr lang="en-US" dirty="0" smtClean="0"/>
              <a:t>Test Data: New text that are being generated in real-time, again divided (or accumulated, if small) into small paragraph (unit)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7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for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Top 10 frequently spelling mistakes. Let Average number of these mistakes per thousand words be SM0, SM1, SM2,…SM9 and their Standard Deviation be SDSM0, SDSM1, SESM2,…SDSM9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Typing Speed, TS, SDTS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sentence length, SL and SDSL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word length, WL and SDWL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number of Commas per thousand words, </a:t>
            </a:r>
            <a:r>
              <a:rPr lang="en-US" dirty="0" err="1" smtClean="0"/>
              <a:t>Cmm</a:t>
            </a:r>
            <a:r>
              <a:rPr lang="en-US" dirty="0" smtClean="0"/>
              <a:t> and </a:t>
            </a:r>
            <a:r>
              <a:rPr lang="en-US" dirty="0" err="1" smtClean="0"/>
              <a:t>SDCmm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number of Emoticons per thousand words, Emo and </a:t>
            </a:r>
            <a:r>
              <a:rPr lang="en-US" dirty="0" err="1" smtClean="0"/>
              <a:t>SDEmo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number of Exclamation marks per thousand words, </a:t>
            </a:r>
            <a:r>
              <a:rPr lang="en-US" dirty="0" err="1" smtClean="0"/>
              <a:t>Exc</a:t>
            </a:r>
            <a:r>
              <a:rPr lang="en-US" dirty="0" smtClean="0"/>
              <a:t> and </a:t>
            </a:r>
            <a:r>
              <a:rPr lang="en-US" dirty="0" err="1" smtClean="0"/>
              <a:t>SDExc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number of Full stop per thousand words, </a:t>
            </a:r>
            <a:r>
              <a:rPr lang="en-US" dirty="0" err="1" smtClean="0"/>
              <a:t>Ful</a:t>
            </a:r>
            <a:r>
              <a:rPr lang="en-US" dirty="0" smtClean="0"/>
              <a:t> and </a:t>
            </a:r>
            <a:r>
              <a:rPr lang="en-US" dirty="0" err="1" smtClean="0"/>
              <a:t>SDFul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and Standard Deviation of number of Stickers per thousand words, </a:t>
            </a:r>
            <a:r>
              <a:rPr lang="en-US" dirty="0" err="1" smtClean="0"/>
              <a:t>Sti</a:t>
            </a:r>
            <a:r>
              <a:rPr lang="en-US" dirty="0" smtClean="0"/>
              <a:t> and </a:t>
            </a:r>
            <a:r>
              <a:rPr lang="en-US" dirty="0" err="1" smtClean="0"/>
              <a:t>SDSti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Average number of each 256 function words used in per thousand words, FN0, FN1, FN2,…FN255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Feature Vectors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the system is dynamic, all the feature vectors will be updated if the system triggers a verification. For example, New Typing Speed will be calculated after the system becomes suspicious and verified. </a:t>
                </a:r>
              </a:p>
              <a:p>
                <a:r>
                  <a:rPr lang="en-US" dirty="0" smtClean="0"/>
                  <a:t>There will be total 10+10+(2*8) + 256 = 292 features</a:t>
                </a:r>
              </a:p>
              <a:p>
                <a:r>
                  <a:rPr lang="en-US" dirty="0" smtClean="0"/>
                  <a:t>Input nodes will be 292 in ANN</a:t>
                </a:r>
              </a:p>
              <a:p>
                <a:r>
                  <a:rPr lang="en-US" dirty="0" smtClean="0"/>
                  <a:t>Output nodes will be 2 * the number of classes (True or </a:t>
                </a:r>
                <a:r>
                  <a:rPr lang="en-US" dirty="0"/>
                  <a:t>F</a:t>
                </a:r>
                <a:r>
                  <a:rPr lang="en-US" dirty="0" smtClean="0"/>
                  <a:t>alse)</a:t>
                </a:r>
              </a:p>
              <a:p>
                <a:r>
                  <a:rPr lang="en-US" dirty="0" smtClean="0"/>
                  <a:t>Weight vector update function will be </a:t>
                </a:r>
                <a:r>
                  <a:rPr lang="el-GR" dirty="0" smtClean="0"/>
                  <a:t>Δ</a:t>
                </a:r>
                <a:r>
                  <a:rPr lang="en-US" dirty="0" smtClean="0"/>
                  <a:t>W = -</a:t>
                </a:r>
                <a:r>
                  <a:rPr lang="el-GR" dirty="0" smtClean="0"/>
                  <a:t>ήΔ</a:t>
                </a:r>
                <a:r>
                  <a:rPr lang="en-US" dirty="0" smtClean="0"/>
                  <a:t>e(W)</a:t>
                </a:r>
              </a:p>
              <a:p>
                <a:r>
                  <a:rPr lang="en-US" dirty="0" smtClean="0"/>
                  <a:t>Error function, e(W)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 and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sure. Need to experiment with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09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</TotalTime>
  <Words>408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Corbel</vt:lpstr>
      <vt:lpstr>Basis</vt:lpstr>
      <vt:lpstr>A Real-time Approach to Identify Digital Users using Adaptive Learning</vt:lpstr>
      <vt:lpstr>Problem Definition</vt:lpstr>
      <vt:lpstr>Proposed Solution</vt:lpstr>
      <vt:lpstr>Input Data</vt:lpstr>
      <vt:lpstr>Calculation for Feature Selection</vt:lpstr>
      <vt:lpstr>Calculation of Feature Vectors</vt:lpstr>
      <vt:lpstr>Hidden Layers and Learning Rate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Approach to Identify Digital Users using Adaptive Learning</dc:title>
  <dc:creator>Fahid</dc:creator>
  <cp:lastModifiedBy>Fahid</cp:lastModifiedBy>
  <cp:revision>8</cp:revision>
  <dcterms:created xsi:type="dcterms:W3CDTF">2016-12-12T18:05:11Z</dcterms:created>
  <dcterms:modified xsi:type="dcterms:W3CDTF">2016-12-12T19:20:31Z</dcterms:modified>
</cp:coreProperties>
</file>