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4" autoAdjust="0"/>
    <p:restoredTop sz="94660"/>
  </p:normalViewPr>
  <p:slideViewPr>
    <p:cSldViewPr snapToGrid="0">
      <p:cViewPr varScale="1">
        <p:scale>
          <a:sx n="67" d="100"/>
          <a:sy n="67" d="100"/>
        </p:scale>
        <p:origin x="102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BE9C6-6073-4CF9-9A64-AD259E2739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30D620-8FE2-4D9B-8F0C-3AC6014351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EB1C86-584C-48C5-8F6D-748F4226E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EF38B-C5E3-42A3-80C0-1DD79E84F321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2667FE-6A4C-4E8B-9F9F-7483D8BC9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E63709-5391-4F0C-BA68-11683F3E1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6A5BF-6CCB-425C-AAA9-F6BCB99591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5258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ABAB6-8590-4B5C-837D-EB8E82A1F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111163-ECAF-47DF-82DF-9E3737EC10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6772B1-AB34-468D-A0E6-114479930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EF38B-C5E3-42A3-80C0-1DD79E84F321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2C8CAF-5FB8-42CF-A357-BDFCFFCCE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D266F3-3DE3-4B7D-8D00-6A32269DC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6A5BF-6CCB-425C-AAA9-F6BCB99591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4907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EC6D3A-ADCF-4B3A-889C-1A53FC0387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E6EF2F-4D48-410D-A38E-C0689535BE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82BDA-D60F-402E-BFCF-0AB7CD01C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EF38B-C5E3-42A3-80C0-1DD79E84F321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2F8017-44A2-40E3-995C-2889B9F0C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6DA90D-700B-4B91-B526-892E1767D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6A5BF-6CCB-425C-AAA9-F6BCB99591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6761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3EF74-828F-4889-8CA3-13E3A79D4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0EBD83-FB79-44B4-BB1D-EF6BCD19E8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6778F0-7AB0-47EF-A051-C7B07A00E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EF38B-C5E3-42A3-80C0-1DD79E84F321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C200FA-D888-4D25-95BD-18688D07E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DD006B-FA95-4CDB-BC55-AF74A409F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6A5BF-6CCB-425C-AAA9-F6BCB99591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0296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EC2E5-2C60-4442-B18E-00F5F2FE6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070149-1F46-410D-8B88-AEF16C7066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FD228C-BE05-412E-8301-41C2C58A0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EF38B-C5E3-42A3-80C0-1DD79E84F321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F5634-B01A-41D6-8D34-79BB8648B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8F423C-B004-4EC0-9C95-E37DC740B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6A5BF-6CCB-425C-AAA9-F6BCB99591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0860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E7152-E52C-488A-98B7-702254FA9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63239D-D178-4B83-ADBA-B1568DFD33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C7AFF1-E22A-4657-A74C-7FBC39DBE2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F0EF4E-6285-4A45-A9C1-B709E0287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EF38B-C5E3-42A3-80C0-1DD79E84F321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2F4F79-19B6-4716-AE14-E361BB0FE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54B45C-97A2-497F-82F1-599A5A9D5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6A5BF-6CCB-425C-AAA9-F6BCB99591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5015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02D10-8948-4D75-B169-6CA10DDA5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FCE4AF-5810-4D75-B7AC-0D4B066318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824FA8-0D30-4672-A6DE-AF8C82AB64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BC34AA-11BC-4D6C-AF1D-03DD44A8EE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EE3FF4-3090-49AF-928B-3DA4161995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153684-E1AE-4BEF-B26C-7F495EDF0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EF38B-C5E3-42A3-80C0-1DD79E84F321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E0D904-793C-47F0-A609-79F3389A6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8E8839-4265-4E5D-9151-A2D8DCC0D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6A5BF-6CCB-425C-AAA9-F6BCB99591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7574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AE046-28F0-4313-AEAA-CB41C2B75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D82577-6841-4DB3-A648-A676CC87D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EF38B-C5E3-42A3-80C0-1DD79E84F321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404E13-9F0E-4430-A40D-6E385C193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65CD79-E7BD-46A2-A058-75E307559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6A5BF-6CCB-425C-AAA9-F6BCB99591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4848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221A02-05DA-4245-9EAB-B2015369D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EF38B-C5E3-42A3-80C0-1DD79E84F321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0D391F-A12A-469A-9597-8E1DB40C3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B10F85-1384-4930-AC42-604D4379E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6A5BF-6CCB-425C-AAA9-F6BCB99591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0331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9DA2A-C911-41CA-B2C7-B81AD0E71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7B9B20-AB3C-43FD-9BE8-E834431BEE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E80DF0-2F11-4AD0-9EF4-6483B0758D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0936E0-1D90-45A7-B442-F50D0A92B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EF38B-C5E3-42A3-80C0-1DD79E84F321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8F5D12-9A5A-4A8D-8C02-422F426FF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C0FAAF-5442-4B00-9C8F-A9ABF1BD2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6A5BF-6CCB-425C-AAA9-F6BCB99591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852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CD260-17CF-4F70-8D32-CB1B48D40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07CC78-2EF1-42D0-BB9F-4AA18D0489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91862E-54E5-4B5F-8E30-2E2A0F842C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0BCFAB-359F-41E8-ACAC-856AF4DDB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EF38B-C5E3-42A3-80C0-1DD79E84F321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324310-5869-41AF-9384-83FEEF238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34790C-34AC-43E2-B6DB-F0277C199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6A5BF-6CCB-425C-AAA9-F6BCB99591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0150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2730D4-7341-4534-8008-458146A97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E21394-EB47-4DDD-B81F-03B172BDF9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C8EC30-4C26-4DF9-B0F5-92E336A679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5EF38B-C5E3-42A3-80C0-1DD79E84F321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3B5814-B8AC-4E5F-9A4D-A9FE68E087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A743FA-75F7-4FCD-A5F4-737093F509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56A5BF-6CCB-425C-AAA9-F6BCB99591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6561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DE10E-8E6B-4DC0-AB4E-4C6AF95364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 err="1"/>
              <a:t>Vrinda</a:t>
            </a:r>
            <a:r>
              <a:rPr lang="en-IN" b="1" dirty="0"/>
              <a:t> Store Annual </a:t>
            </a:r>
            <a:r>
              <a:rPr lang="en-IN" b="1"/>
              <a:t>Sales Report 2022</a:t>
            </a:r>
            <a:endParaRPr lang="en-IN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053AD6-5270-4D3F-9326-E1DA8F3D16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By Fahila K P</a:t>
            </a:r>
          </a:p>
        </p:txBody>
      </p:sp>
    </p:spTree>
    <p:extLst>
      <p:ext uri="{BB962C8B-B14F-4D97-AF65-F5344CB8AC3E}">
        <p14:creationId xmlns:p14="http://schemas.microsoft.com/office/powerpoint/2010/main" val="844554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19EC3-6673-428E-99CA-EDF7C1798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What we need to analyse?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924212-2F5F-4D82-8D51-820CED1864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Month with highest sales and orders</a:t>
            </a:r>
          </a:p>
          <a:p>
            <a:r>
              <a:rPr lang="en-IN" dirty="0"/>
              <a:t>Purchases by different gender</a:t>
            </a:r>
          </a:p>
          <a:p>
            <a:r>
              <a:rPr lang="en-IN" dirty="0"/>
              <a:t>Different order statuses in 2022</a:t>
            </a:r>
          </a:p>
          <a:p>
            <a:r>
              <a:rPr lang="en-IN" dirty="0"/>
              <a:t>Top 10 states contributing to sales</a:t>
            </a:r>
          </a:p>
          <a:p>
            <a:r>
              <a:rPr lang="en-IN" dirty="0"/>
              <a:t>Relationship between age, gender and sales</a:t>
            </a:r>
          </a:p>
          <a:p>
            <a:r>
              <a:rPr lang="en-IN" dirty="0"/>
              <a:t>Channel contributing to maximum sales</a:t>
            </a:r>
          </a:p>
          <a:p>
            <a:r>
              <a:rPr lang="en-IN" dirty="0"/>
              <a:t>Highest selling category</a:t>
            </a:r>
          </a:p>
        </p:txBody>
      </p:sp>
    </p:spTree>
    <p:extLst>
      <p:ext uri="{BB962C8B-B14F-4D97-AF65-F5344CB8AC3E}">
        <p14:creationId xmlns:p14="http://schemas.microsoft.com/office/powerpoint/2010/main" val="724789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61BEC-1B4B-4ABD-A2D3-14A04E774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5025"/>
          </a:xfrm>
        </p:spPr>
        <p:txBody>
          <a:bodyPr/>
          <a:lstStyle/>
          <a:p>
            <a:r>
              <a:rPr lang="en-IN" dirty="0"/>
              <a:t>                              </a:t>
            </a:r>
            <a:r>
              <a:rPr lang="en-IN" b="1" dirty="0"/>
              <a:t>Dashboard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5606FC9-0883-47CF-8C69-333679D279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00151"/>
            <a:ext cx="12192000" cy="6157912"/>
          </a:xfrm>
        </p:spPr>
      </p:pic>
    </p:spTree>
    <p:extLst>
      <p:ext uri="{BB962C8B-B14F-4D97-AF65-F5344CB8AC3E}">
        <p14:creationId xmlns:p14="http://schemas.microsoft.com/office/powerpoint/2010/main" val="572157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4C1D5-8B68-4A70-88FE-C9E890C66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Sample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6602E4-AF0E-4DEF-AC66-415D8933B2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month march have highest sales and orders</a:t>
            </a:r>
          </a:p>
          <a:p>
            <a:r>
              <a:rPr lang="en-IN" dirty="0"/>
              <a:t>Women are more likely to buy compared to men</a:t>
            </a:r>
          </a:p>
          <a:p>
            <a:r>
              <a:rPr lang="en-IN" dirty="0"/>
              <a:t>92% of orders are delivered in 2022</a:t>
            </a:r>
          </a:p>
          <a:p>
            <a:r>
              <a:rPr lang="en-IN" dirty="0" err="1"/>
              <a:t>Maharastra,Karnataka,uttarpradesh</a:t>
            </a:r>
            <a:r>
              <a:rPr lang="en-IN" dirty="0"/>
              <a:t> are the top 3 states contributing to sales</a:t>
            </a:r>
          </a:p>
          <a:p>
            <a:r>
              <a:rPr lang="en-IN" dirty="0"/>
              <a:t>Women in adults age groups contributing more to sales</a:t>
            </a:r>
          </a:p>
          <a:p>
            <a:r>
              <a:rPr lang="en-IN" dirty="0" err="1"/>
              <a:t>Amazon,Myntra,flipkart</a:t>
            </a:r>
            <a:r>
              <a:rPr lang="en-IN" dirty="0"/>
              <a:t> are the channels contributing to maximum sales</a:t>
            </a:r>
          </a:p>
          <a:p>
            <a:r>
              <a:rPr lang="en-IN" dirty="0"/>
              <a:t>Set is the highest selling category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8400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7694F-191A-4701-95E6-271FC40EC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1E174-A870-4476-AB82-5842EE5813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err="1"/>
              <a:t>Vrinda</a:t>
            </a:r>
            <a:r>
              <a:rPr lang="en-IN" dirty="0"/>
              <a:t> store can improve their sales by targeting women customers in adult age group residing in </a:t>
            </a:r>
            <a:r>
              <a:rPr lang="en-IN" dirty="0" err="1"/>
              <a:t>Maharastra,Karnataka,Uttarpradesh</a:t>
            </a:r>
            <a:r>
              <a:rPr lang="en-IN" dirty="0"/>
              <a:t> through the channels </a:t>
            </a:r>
            <a:r>
              <a:rPr lang="en-IN" dirty="0" err="1"/>
              <a:t>Amazon,Mynta</a:t>
            </a:r>
            <a:r>
              <a:rPr lang="en-IN" dirty="0"/>
              <a:t> and Flipkart.</a:t>
            </a:r>
          </a:p>
        </p:txBody>
      </p:sp>
    </p:spTree>
    <p:extLst>
      <p:ext uri="{BB962C8B-B14F-4D97-AF65-F5344CB8AC3E}">
        <p14:creationId xmlns:p14="http://schemas.microsoft.com/office/powerpoint/2010/main" val="8693993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152</Words>
  <Application>Microsoft Office PowerPoint</Application>
  <PresentationFormat>Widescreen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Vrinda Store Annual Sales Report 2022</vt:lpstr>
      <vt:lpstr>What we need to analyse?</vt:lpstr>
      <vt:lpstr>                              Dashboard</vt:lpstr>
      <vt:lpstr>Sample Insights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Vrinda Store Annual Sales Report Dashboard</dc:title>
  <dc:creator>fahila K P</dc:creator>
  <cp:lastModifiedBy>fahila K P</cp:lastModifiedBy>
  <cp:revision>5</cp:revision>
  <dcterms:created xsi:type="dcterms:W3CDTF">2024-04-22T17:30:14Z</dcterms:created>
  <dcterms:modified xsi:type="dcterms:W3CDTF">2024-04-22T18:04:16Z</dcterms:modified>
</cp:coreProperties>
</file>