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8" r:id="rId2"/>
    <p:sldId id="257" r:id="rId3"/>
    <p:sldId id="256"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him Faysal" initials="FF" lastIdx="2" clrIdx="0">
    <p:extLst>
      <p:ext uri="{19B8F6BF-5375-455C-9EA6-DF929625EA0E}">
        <p15:presenceInfo xmlns:p15="http://schemas.microsoft.com/office/powerpoint/2012/main" userId="90aae9fd2a51ab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CFC98-667D-43DF-A659-D99382C13D97}"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12F554ED-AA16-4534-885D-ECB85A15B67C}">
      <dgm:prSet/>
      <dgm:spPr/>
      <dgm:t>
        <a:bodyPr/>
        <a:lstStyle/>
        <a:p>
          <a:r>
            <a:rPr lang="en-US" b="1" dirty="0">
              <a:solidFill>
                <a:schemeClr val="accent1"/>
              </a:solidFill>
            </a:rPr>
            <a:t>Every time clicking this button will be able to move in the Home page/First page</a:t>
          </a:r>
        </a:p>
      </dgm:t>
    </dgm:pt>
    <dgm:pt modelId="{31A01ECB-3D42-4F82-B0DD-E8A9EE371E93}" type="parTrans" cxnId="{934F9C37-E823-437B-B718-4EBFEA4C3580}">
      <dgm:prSet/>
      <dgm:spPr/>
      <dgm:t>
        <a:bodyPr/>
        <a:lstStyle/>
        <a:p>
          <a:endParaRPr lang="en-US"/>
        </a:p>
      </dgm:t>
    </dgm:pt>
    <dgm:pt modelId="{5D3CBA81-7B8A-4156-A269-B32BD228C772}" type="sibTrans" cxnId="{934F9C37-E823-437B-B718-4EBFEA4C3580}">
      <dgm:prSet/>
      <dgm:spPr/>
      <dgm:t>
        <a:bodyPr/>
        <a:lstStyle/>
        <a:p>
          <a:endParaRPr lang="en-US"/>
        </a:p>
      </dgm:t>
    </dgm:pt>
    <dgm:pt modelId="{D844413E-A310-4AA4-AF9B-3C7466EF970C}" type="pres">
      <dgm:prSet presAssocID="{994CFC98-667D-43DF-A659-D99382C13D97}" presName="linear" presStyleCnt="0">
        <dgm:presLayoutVars>
          <dgm:animLvl val="lvl"/>
          <dgm:resizeHandles val="exact"/>
        </dgm:presLayoutVars>
      </dgm:prSet>
      <dgm:spPr/>
    </dgm:pt>
    <dgm:pt modelId="{9EDE04AD-38C9-4B4B-91C4-320F183F7BF8}" type="pres">
      <dgm:prSet presAssocID="{12F554ED-AA16-4534-885D-ECB85A15B67C}" presName="parentText" presStyleLbl="node1" presStyleIdx="0" presStyleCnt="1" custLinFactY="130825" custLinFactNeighborX="-378" custLinFactNeighborY="200000">
        <dgm:presLayoutVars>
          <dgm:chMax val="0"/>
          <dgm:bulletEnabled val="1"/>
        </dgm:presLayoutVars>
      </dgm:prSet>
      <dgm:spPr/>
    </dgm:pt>
  </dgm:ptLst>
  <dgm:cxnLst>
    <dgm:cxn modelId="{934F9C37-E823-437B-B718-4EBFEA4C3580}" srcId="{994CFC98-667D-43DF-A659-D99382C13D97}" destId="{12F554ED-AA16-4534-885D-ECB85A15B67C}" srcOrd="0" destOrd="0" parTransId="{31A01ECB-3D42-4F82-B0DD-E8A9EE371E93}" sibTransId="{5D3CBA81-7B8A-4156-A269-B32BD228C772}"/>
    <dgm:cxn modelId="{2F51E54E-3338-4A34-898A-29FB434CB4A5}" type="presOf" srcId="{994CFC98-667D-43DF-A659-D99382C13D97}" destId="{D844413E-A310-4AA4-AF9B-3C7466EF970C}" srcOrd="0" destOrd="0" presId="urn:microsoft.com/office/officeart/2005/8/layout/vList2"/>
    <dgm:cxn modelId="{534071AC-2950-42ED-9E51-1279D5A7F0A7}" type="presOf" srcId="{12F554ED-AA16-4534-885D-ECB85A15B67C}" destId="{9EDE04AD-38C9-4B4B-91C4-320F183F7BF8}" srcOrd="0" destOrd="0" presId="urn:microsoft.com/office/officeart/2005/8/layout/vList2"/>
    <dgm:cxn modelId="{11E1674D-74FD-4140-B95D-D2FEAFEB0A27}" type="presParOf" srcId="{D844413E-A310-4AA4-AF9B-3C7466EF970C}" destId="{9EDE04AD-38C9-4B4B-91C4-320F183F7B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CFC98-667D-43DF-A659-D99382C13D97}"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12F554ED-AA16-4534-885D-ECB85A15B67C}">
      <dgm:prSet/>
      <dgm:spPr/>
      <dgm:t>
        <a:bodyPr/>
        <a:lstStyle/>
        <a:p>
          <a:r>
            <a:rPr lang="en-US" b="1" dirty="0">
              <a:solidFill>
                <a:schemeClr val="accent1"/>
              </a:solidFill>
            </a:rPr>
            <a:t>By clicking this button all the text fields of the current page will be clear</a:t>
          </a:r>
          <a:r>
            <a:rPr lang="en-US" dirty="0">
              <a:solidFill>
                <a:schemeClr val="accent1"/>
              </a:solidFill>
            </a:rPr>
            <a:t>.</a:t>
          </a:r>
        </a:p>
      </dgm:t>
    </dgm:pt>
    <dgm:pt modelId="{31A01ECB-3D42-4F82-B0DD-E8A9EE371E93}" type="parTrans" cxnId="{934F9C37-E823-437B-B718-4EBFEA4C3580}">
      <dgm:prSet/>
      <dgm:spPr/>
      <dgm:t>
        <a:bodyPr/>
        <a:lstStyle/>
        <a:p>
          <a:endParaRPr lang="en-US"/>
        </a:p>
      </dgm:t>
    </dgm:pt>
    <dgm:pt modelId="{5D3CBA81-7B8A-4156-A269-B32BD228C772}" type="sibTrans" cxnId="{934F9C37-E823-437B-B718-4EBFEA4C3580}">
      <dgm:prSet/>
      <dgm:spPr/>
      <dgm:t>
        <a:bodyPr/>
        <a:lstStyle/>
        <a:p>
          <a:endParaRPr lang="en-US"/>
        </a:p>
      </dgm:t>
    </dgm:pt>
    <dgm:pt modelId="{D844413E-A310-4AA4-AF9B-3C7466EF970C}" type="pres">
      <dgm:prSet presAssocID="{994CFC98-667D-43DF-A659-D99382C13D97}" presName="linear" presStyleCnt="0">
        <dgm:presLayoutVars>
          <dgm:animLvl val="lvl"/>
          <dgm:resizeHandles val="exact"/>
        </dgm:presLayoutVars>
      </dgm:prSet>
      <dgm:spPr/>
    </dgm:pt>
    <dgm:pt modelId="{9EDE04AD-38C9-4B4B-91C4-320F183F7BF8}" type="pres">
      <dgm:prSet presAssocID="{12F554ED-AA16-4534-885D-ECB85A15B67C}" presName="parentText" presStyleLbl="node1" presStyleIdx="0" presStyleCnt="1" custLinFactY="100000" custLinFactNeighborX="7305" custLinFactNeighborY="199822">
        <dgm:presLayoutVars>
          <dgm:chMax val="0"/>
          <dgm:bulletEnabled val="1"/>
        </dgm:presLayoutVars>
      </dgm:prSet>
      <dgm:spPr/>
    </dgm:pt>
  </dgm:ptLst>
  <dgm:cxnLst>
    <dgm:cxn modelId="{934F9C37-E823-437B-B718-4EBFEA4C3580}" srcId="{994CFC98-667D-43DF-A659-D99382C13D97}" destId="{12F554ED-AA16-4534-885D-ECB85A15B67C}" srcOrd="0" destOrd="0" parTransId="{31A01ECB-3D42-4F82-B0DD-E8A9EE371E93}" sibTransId="{5D3CBA81-7B8A-4156-A269-B32BD228C772}"/>
    <dgm:cxn modelId="{2F51E54E-3338-4A34-898A-29FB434CB4A5}" type="presOf" srcId="{994CFC98-667D-43DF-A659-D99382C13D97}" destId="{D844413E-A310-4AA4-AF9B-3C7466EF970C}" srcOrd="0" destOrd="0" presId="urn:microsoft.com/office/officeart/2005/8/layout/vList2"/>
    <dgm:cxn modelId="{534071AC-2950-42ED-9E51-1279D5A7F0A7}" type="presOf" srcId="{12F554ED-AA16-4534-885D-ECB85A15B67C}" destId="{9EDE04AD-38C9-4B4B-91C4-320F183F7BF8}" srcOrd="0" destOrd="0" presId="urn:microsoft.com/office/officeart/2005/8/layout/vList2"/>
    <dgm:cxn modelId="{11E1674D-74FD-4140-B95D-D2FEAFEB0A27}" type="presParOf" srcId="{D844413E-A310-4AA4-AF9B-3C7466EF970C}" destId="{9EDE04AD-38C9-4B4B-91C4-320F183F7BF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CFC98-667D-43DF-A659-D99382C13D97}"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12F554ED-AA16-4534-885D-ECB85A15B67C}">
      <dgm:prSet/>
      <dgm:spPr/>
      <dgm:t>
        <a:bodyPr/>
        <a:lstStyle/>
        <a:p>
          <a:r>
            <a:rPr lang="en-US" b="1" dirty="0">
              <a:solidFill>
                <a:schemeClr val="accent1"/>
              </a:solidFill>
            </a:rPr>
            <a:t>By clicking this button you will be able to exit from the app</a:t>
          </a:r>
        </a:p>
      </dgm:t>
    </dgm:pt>
    <dgm:pt modelId="{31A01ECB-3D42-4F82-B0DD-E8A9EE371E93}" type="parTrans" cxnId="{934F9C37-E823-437B-B718-4EBFEA4C3580}">
      <dgm:prSet/>
      <dgm:spPr/>
      <dgm:t>
        <a:bodyPr/>
        <a:lstStyle/>
        <a:p>
          <a:endParaRPr lang="en-US"/>
        </a:p>
      </dgm:t>
    </dgm:pt>
    <dgm:pt modelId="{5D3CBA81-7B8A-4156-A269-B32BD228C772}" type="sibTrans" cxnId="{934F9C37-E823-437B-B718-4EBFEA4C3580}">
      <dgm:prSet/>
      <dgm:spPr/>
      <dgm:t>
        <a:bodyPr/>
        <a:lstStyle/>
        <a:p>
          <a:endParaRPr lang="en-US"/>
        </a:p>
      </dgm:t>
    </dgm:pt>
    <dgm:pt modelId="{D844413E-A310-4AA4-AF9B-3C7466EF970C}" type="pres">
      <dgm:prSet presAssocID="{994CFC98-667D-43DF-A659-D99382C13D97}" presName="linear" presStyleCnt="0">
        <dgm:presLayoutVars>
          <dgm:animLvl val="lvl"/>
          <dgm:resizeHandles val="exact"/>
        </dgm:presLayoutVars>
      </dgm:prSet>
      <dgm:spPr/>
    </dgm:pt>
    <dgm:pt modelId="{9EDE04AD-38C9-4B4B-91C4-320F183F7BF8}" type="pres">
      <dgm:prSet presAssocID="{12F554ED-AA16-4534-885D-ECB85A15B67C}" presName="parentText" presStyleLbl="node1" presStyleIdx="0" presStyleCnt="1" custScaleY="136224" custLinFactNeighborX="-22129" custLinFactNeighborY="60192">
        <dgm:presLayoutVars>
          <dgm:chMax val="0"/>
          <dgm:bulletEnabled val="1"/>
        </dgm:presLayoutVars>
      </dgm:prSet>
      <dgm:spPr/>
    </dgm:pt>
  </dgm:ptLst>
  <dgm:cxnLst>
    <dgm:cxn modelId="{934F9C37-E823-437B-B718-4EBFEA4C3580}" srcId="{994CFC98-667D-43DF-A659-D99382C13D97}" destId="{12F554ED-AA16-4534-885D-ECB85A15B67C}" srcOrd="0" destOrd="0" parTransId="{31A01ECB-3D42-4F82-B0DD-E8A9EE371E93}" sibTransId="{5D3CBA81-7B8A-4156-A269-B32BD228C772}"/>
    <dgm:cxn modelId="{2F51E54E-3338-4A34-898A-29FB434CB4A5}" type="presOf" srcId="{994CFC98-667D-43DF-A659-D99382C13D97}" destId="{D844413E-A310-4AA4-AF9B-3C7466EF970C}" srcOrd="0" destOrd="0" presId="urn:microsoft.com/office/officeart/2005/8/layout/vList2"/>
    <dgm:cxn modelId="{534071AC-2950-42ED-9E51-1279D5A7F0A7}" type="presOf" srcId="{12F554ED-AA16-4534-885D-ECB85A15B67C}" destId="{9EDE04AD-38C9-4B4B-91C4-320F183F7BF8}" srcOrd="0" destOrd="0" presId="urn:microsoft.com/office/officeart/2005/8/layout/vList2"/>
    <dgm:cxn modelId="{11E1674D-74FD-4140-B95D-D2FEAFEB0A27}" type="presParOf" srcId="{D844413E-A310-4AA4-AF9B-3C7466EF970C}" destId="{9EDE04AD-38C9-4B4B-91C4-320F183F7BF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04AD-38C9-4B4B-91C4-320F183F7BF8}">
      <dsp:nvSpPr>
        <dsp:cNvPr id="0" name=""/>
        <dsp:cNvSpPr/>
      </dsp:nvSpPr>
      <dsp:spPr>
        <a:xfrm>
          <a:off x="0" y="9851"/>
          <a:ext cx="6660858" cy="63648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accent1"/>
              </a:solidFill>
            </a:rPr>
            <a:t>Every time clicking this button will be able to move in the Home page/First page</a:t>
          </a:r>
        </a:p>
      </dsp:txBody>
      <dsp:txXfrm>
        <a:off x="31070" y="40921"/>
        <a:ext cx="6598718" cy="574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04AD-38C9-4B4B-91C4-320F183F7BF8}">
      <dsp:nvSpPr>
        <dsp:cNvPr id="0" name=""/>
        <dsp:cNvSpPr/>
      </dsp:nvSpPr>
      <dsp:spPr>
        <a:xfrm>
          <a:off x="0" y="32867"/>
          <a:ext cx="7297021" cy="716040"/>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1"/>
              </a:solidFill>
            </a:rPr>
            <a:t>By clicking this button all the text fields of the current page will be clear</a:t>
          </a:r>
          <a:r>
            <a:rPr lang="en-US" sz="1800" kern="1200" dirty="0">
              <a:solidFill>
                <a:schemeClr val="accent1"/>
              </a:solidFill>
            </a:rPr>
            <a:t>.</a:t>
          </a:r>
        </a:p>
      </dsp:txBody>
      <dsp:txXfrm>
        <a:off x="34954" y="67821"/>
        <a:ext cx="7227113" cy="646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E04AD-38C9-4B4B-91C4-320F183F7BF8}">
      <dsp:nvSpPr>
        <dsp:cNvPr id="0" name=""/>
        <dsp:cNvSpPr/>
      </dsp:nvSpPr>
      <dsp:spPr>
        <a:xfrm>
          <a:off x="0" y="222152"/>
          <a:ext cx="8326070" cy="718813"/>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accent1"/>
              </a:solidFill>
            </a:rPr>
            <a:t>By clicking this button you will be able to exit from the app</a:t>
          </a:r>
        </a:p>
      </dsp:txBody>
      <dsp:txXfrm>
        <a:off x="35090" y="257242"/>
        <a:ext cx="8255890" cy="648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39779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22B88-DF90-4B66-9DD2-44DC5C359A7C}"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18638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92145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5457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184318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326699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375291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788112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20333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57872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13536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22B88-DF90-4B66-9DD2-44DC5C359A7C}"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87097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22B88-DF90-4B66-9DD2-44DC5C359A7C}"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11609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372333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28134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222B88-DF90-4B66-9DD2-44DC5C359A7C}" type="datetimeFigureOut">
              <a:rPr lang="en-US" smtClean="0"/>
              <a:t>9/19/2023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181077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22B88-DF90-4B66-9DD2-44DC5C359A7C}"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F73DB-BE78-4815-A85B-9047E9276DBD}" type="slidenum">
              <a:rPr lang="en-US" smtClean="0"/>
              <a:t>‹#›</a:t>
            </a:fld>
            <a:endParaRPr lang="en-US"/>
          </a:p>
        </p:txBody>
      </p:sp>
    </p:spTree>
    <p:extLst>
      <p:ext uri="{BB962C8B-B14F-4D97-AF65-F5344CB8AC3E}">
        <p14:creationId xmlns:p14="http://schemas.microsoft.com/office/powerpoint/2010/main" val="42644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222B88-DF90-4B66-9DD2-44DC5C359A7C}" type="datetimeFigureOut">
              <a:rPr lang="en-US" smtClean="0"/>
              <a:t>9/19/2023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9F73DB-BE78-4815-A85B-9047E9276DBD}" type="slidenum">
              <a:rPr lang="en-US" smtClean="0"/>
              <a:t>‹#›</a:t>
            </a:fld>
            <a:endParaRPr lang="en-US"/>
          </a:p>
        </p:txBody>
      </p:sp>
    </p:spTree>
    <p:extLst>
      <p:ext uri="{BB962C8B-B14F-4D97-AF65-F5344CB8AC3E}">
        <p14:creationId xmlns:p14="http://schemas.microsoft.com/office/powerpoint/2010/main" val="66095606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tmp"/><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4347D60A-9F03-909A-4D10-6334B00EBA10}"/>
              </a:ext>
            </a:extLst>
          </p:cNvPr>
          <p:cNvSpPr/>
          <p:nvPr/>
        </p:nvSpPr>
        <p:spPr>
          <a:xfrm>
            <a:off x="1706880" y="0"/>
            <a:ext cx="8663940" cy="2575560"/>
          </a:xfrm>
          <a:prstGeom prst="round2SameRect">
            <a:avLst/>
          </a:prstGeom>
          <a:solidFill>
            <a:schemeClr val="bg2">
              <a:lumMod val="5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2">
                    <a:lumMod val="75000"/>
                  </a:schemeClr>
                </a:solidFill>
                <a:latin typeface="Cooper Black" panose="0208090404030B020404" pitchFamily="18" charset="0"/>
              </a:rPr>
              <a:t>Hello Everyone </a:t>
            </a:r>
          </a:p>
        </p:txBody>
      </p:sp>
      <p:sp>
        <p:nvSpPr>
          <p:cNvPr id="4" name="Rectangle 3">
            <a:extLst>
              <a:ext uri="{FF2B5EF4-FFF2-40B4-BE49-F238E27FC236}">
                <a16:creationId xmlns:a16="http://schemas.microsoft.com/office/drawing/2014/main" id="{F2C543BF-C08A-07EB-D4B2-914D0A24F9DF}"/>
              </a:ext>
            </a:extLst>
          </p:cNvPr>
          <p:cNvSpPr/>
          <p:nvPr/>
        </p:nvSpPr>
        <p:spPr>
          <a:xfrm>
            <a:off x="3078480" y="2575560"/>
            <a:ext cx="6111240" cy="853440"/>
          </a:xfrm>
          <a:prstGeom prst="rect">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3"/>
                </a:solidFill>
                <a:latin typeface="Arial Narrow" panose="020B0606020202030204" pitchFamily="34" charset="0"/>
              </a:rPr>
              <a:t>Welcome to our Presentation</a:t>
            </a:r>
          </a:p>
        </p:txBody>
      </p:sp>
      <p:sp>
        <p:nvSpPr>
          <p:cNvPr id="6" name="Rectangle 5">
            <a:extLst>
              <a:ext uri="{FF2B5EF4-FFF2-40B4-BE49-F238E27FC236}">
                <a16:creationId xmlns:a16="http://schemas.microsoft.com/office/drawing/2014/main" id="{79E70C1B-4BC1-31DF-1053-CEC5C6864AE2}"/>
              </a:ext>
            </a:extLst>
          </p:cNvPr>
          <p:cNvSpPr/>
          <p:nvPr/>
        </p:nvSpPr>
        <p:spPr>
          <a:xfrm>
            <a:off x="3878684" y="3863340"/>
            <a:ext cx="4320331" cy="444616"/>
          </a:xfrm>
          <a:prstGeom prst="rect">
            <a:avLst/>
          </a:prstGeom>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Presentators</a:t>
            </a:r>
            <a:endParaRPr lang="en-US" b="1" dirty="0">
              <a:solidFill>
                <a:schemeClr val="bg1"/>
              </a:solidFill>
            </a:endParaRPr>
          </a:p>
        </p:txBody>
      </p:sp>
      <p:sp>
        <p:nvSpPr>
          <p:cNvPr id="8" name="Rectangle 7">
            <a:extLst>
              <a:ext uri="{FF2B5EF4-FFF2-40B4-BE49-F238E27FC236}">
                <a16:creationId xmlns:a16="http://schemas.microsoft.com/office/drawing/2014/main" id="{3A37EF4D-3B2F-4091-8432-D3063BEB2F58}"/>
              </a:ext>
            </a:extLst>
          </p:cNvPr>
          <p:cNvSpPr/>
          <p:nvPr/>
        </p:nvSpPr>
        <p:spPr>
          <a:xfrm>
            <a:off x="2564235" y="4394921"/>
            <a:ext cx="3531765" cy="377505"/>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Fahim Faysal</a:t>
            </a:r>
          </a:p>
        </p:txBody>
      </p:sp>
      <p:sp>
        <p:nvSpPr>
          <p:cNvPr id="9" name="Rectangle 8">
            <a:extLst>
              <a:ext uri="{FF2B5EF4-FFF2-40B4-BE49-F238E27FC236}">
                <a16:creationId xmlns:a16="http://schemas.microsoft.com/office/drawing/2014/main" id="{2F326F2F-696C-D30E-CD0A-C73C6383A629}"/>
              </a:ext>
            </a:extLst>
          </p:cNvPr>
          <p:cNvSpPr/>
          <p:nvPr/>
        </p:nvSpPr>
        <p:spPr>
          <a:xfrm>
            <a:off x="2564234" y="4844677"/>
            <a:ext cx="3531765" cy="37750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Sottojit Kumar</a:t>
            </a:r>
          </a:p>
        </p:txBody>
      </p:sp>
      <p:sp>
        <p:nvSpPr>
          <p:cNvPr id="10" name="Rectangle 9">
            <a:extLst>
              <a:ext uri="{FF2B5EF4-FFF2-40B4-BE49-F238E27FC236}">
                <a16:creationId xmlns:a16="http://schemas.microsoft.com/office/drawing/2014/main" id="{96F543F2-75DB-195F-3C9F-0EF0D1E3E3C3}"/>
              </a:ext>
            </a:extLst>
          </p:cNvPr>
          <p:cNvSpPr/>
          <p:nvPr/>
        </p:nvSpPr>
        <p:spPr>
          <a:xfrm>
            <a:off x="6095998" y="5354832"/>
            <a:ext cx="3531765" cy="37750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bg1"/>
                </a:solidFill>
                <a:effectLst/>
                <a:latin typeface="Segoe UI Historic" panose="020B0502040204020203" pitchFamily="34" charset="0"/>
              </a:rPr>
              <a:t>0112230206</a:t>
            </a:r>
            <a:endParaRPr lang="en-US" b="1" dirty="0">
              <a:solidFill>
                <a:schemeClr val="bg1"/>
              </a:solidFill>
            </a:endParaRPr>
          </a:p>
        </p:txBody>
      </p:sp>
      <p:sp>
        <p:nvSpPr>
          <p:cNvPr id="2" name="Rectangle 1">
            <a:extLst>
              <a:ext uri="{FF2B5EF4-FFF2-40B4-BE49-F238E27FC236}">
                <a16:creationId xmlns:a16="http://schemas.microsoft.com/office/drawing/2014/main" id="{9BEF50B0-6AD7-788B-AA35-2585A8CBAEB4}"/>
              </a:ext>
            </a:extLst>
          </p:cNvPr>
          <p:cNvSpPr/>
          <p:nvPr/>
        </p:nvSpPr>
        <p:spPr>
          <a:xfrm>
            <a:off x="6096000" y="4394921"/>
            <a:ext cx="3531765" cy="377505"/>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0112230224</a:t>
            </a:r>
          </a:p>
        </p:txBody>
      </p:sp>
      <p:sp>
        <p:nvSpPr>
          <p:cNvPr id="5" name="Rectangle 4">
            <a:extLst>
              <a:ext uri="{FF2B5EF4-FFF2-40B4-BE49-F238E27FC236}">
                <a16:creationId xmlns:a16="http://schemas.microsoft.com/office/drawing/2014/main" id="{2288EB62-BC0A-BFA2-776B-561A626515EC}"/>
              </a:ext>
            </a:extLst>
          </p:cNvPr>
          <p:cNvSpPr/>
          <p:nvPr/>
        </p:nvSpPr>
        <p:spPr>
          <a:xfrm>
            <a:off x="6096000" y="4844677"/>
            <a:ext cx="3531765" cy="377505"/>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chemeClr val="bg1"/>
                </a:solidFill>
                <a:effectLst/>
                <a:latin typeface="Segoe UI Historic" panose="020B0502040204020203" pitchFamily="34" charset="0"/>
              </a:rPr>
              <a:t>011222168</a:t>
            </a:r>
            <a:endParaRPr lang="en-US" b="1" dirty="0">
              <a:solidFill>
                <a:schemeClr val="bg1"/>
              </a:solidFill>
            </a:endParaRPr>
          </a:p>
        </p:txBody>
      </p:sp>
      <p:sp>
        <p:nvSpPr>
          <p:cNvPr id="7" name="Rectangle 6">
            <a:extLst>
              <a:ext uri="{FF2B5EF4-FFF2-40B4-BE49-F238E27FC236}">
                <a16:creationId xmlns:a16="http://schemas.microsoft.com/office/drawing/2014/main" id="{9CCA8939-C176-1541-D006-FCF3390B249E}"/>
              </a:ext>
            </a:extLst>
          </p:cNvPr>
          <p:cNvSpPr/>
          <p:nvPr/>
        </p:nvSpPr>
        <p:spPr>
          <a:xfrm>
            <a:off x="2564233" y="5354832"/>
            <a:ext cx="3531765" cy="37750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50505"/>
                </a:solidFill>
                <a:effectLst/>
                <a:latin typeface="Segoe UI Historic" panose="020B0502040204020203" pitchFamily="34" charset="0"/>
              </a:rPr>
              <a:t>Tamjiduzzaman Shourob</a:t>
            </a:r>
            <a:endParaRPr lang="en-US" b="1" dirty="0">
              <a:solidFill>
                <a:schemeClr val="bg1"/>
              </a:solidFill>
            </a:endParaRPr>
          </a:p>
        </p:txBody>
      </p:sp>
    </p:spTree>
    <p:extLst>
      <p:ext uri="{BB962C8B-B14F-4D97-AF65-F5344CB8AC3E}">
        <p14:creationId xmlns:p14="http://schemas.microsoft.com/office/powerpoint/2010/main" val="328976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FC891-6BFE-C91D-E617-B7F9224AF8CA}"/>
              </a:ext>
            </a:extLst>
          </p:cNvPr>
          <p:cNvSpPr/>
          <p:nvPr/>
        </p:nvSpPr>
        <p:spPr>
          <a:xfrm>
            <a:off x="918597" y="620785"/>
            <a:ext cx="964734" cy="310393"/>
          </a:xfrm>
          <a:prstGeom prst="rect">
            <a:avLst/>
          </a:prstGeom>
          <a:solidFill>
            <a:srgbClr val="00B0F0"/>
          </a:solidFill>
          <a:ln>
            <a:solidFill>
              <a:schemeClr val="bg2">
                <a:lumMod val="60000"/>
                <a:lumOff val="40000"/>
              </a:schemeClr>
            </a:solidFill>
          </a:ln>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Home</a:t>
            </a:r>
          </a:p>
        </p:txBody>
      </p:sp>
      <p:sp>
        <p:nvSpPr>
          <p:cNvPr id="3" name="Rectangle 2">
            <a:extLst>
              <a:ext uri="{FF2B5EF4-FFF2-40B4-BE49-F238E27FC236}">
                <a16:creationId xmlns:a16="http://schemas.microsoft.com/office/drawing/2014/main" id="{DE33E097-A3CE-DB79-8239-8903B7EA2578}"/>
              </a:ext>
            </a:extLst>
          </p:cNvPr>
          <p:cNvSpPr/>
          <p:nvPr/>
        </p:nvSpPr>
        <p:spPr>
          <a:xfrm>
            <a:off x="918597" y="2849460"/>
            <a:ext cx="964734" cy="310393"/>
          </a:xfrm>
          <a:prstGeom prst="rect">
            <a:avLst/>
          </a:prstGeom>
          <a:solidFill>
            <a:srgbClr val="00B0F0"/>
          </a:solidFill>
          <a:ln>
            <a:solidFill>
              <a:schemeClr val="bg2">
                <a:lumMod val="60000"/>
                <a:lumOff val="40000"/>
              </a:schemeClr>
            </a:solid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Clear</a:t>
            </a:r>
          </a:p>
        </p:txBody>
      </p:sp>
      <p:sp>
        <p:nvSpPr>
          <p:cNvPr id="4" name="Rectangle 3">
            <a:extLst>
              <a:ext uri="{FF2B5EF4-FFF2-40B4-BE49-F238E27FC236}">
                <a16:creationId xmlns:a16="http://schemas.microsoft.com/office/drawing/2014/main" id="{94E037D3-FE94-4D29-9318-E52B537D6197}"/>
              </a:ext>
            </a:extLst>
          </p:cNvPr>
          <p:cNvSpPr/>
          <p:nvPr/>
        </p:nvSpPr>
        <p:spPr>
          <a:xfrm>
            <a:off x="918597" y="4922938"/>
            <a:ext cx="964734" cy="310393"/>
          </a:xfrm>
          <a:prstGeom prst="rect">
            <a:avLst/>
          </a:prstGeom>
          <a:solidFill>
            <a:srgbClr val="00B0F0"/>
          </a:solidFill>
          <a:ln>
            <a:solidFill>
              <a:schemeClr val="bg2">
                <a:lumMod val="60000"/>
                <a:lumOff val="40000"/>
              </a:schemeClr>
            </a:solid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Exit</a:t>
            </a:r>
          </a:p>
        </p:txBody>
      </p:sp>
      <p:graphicFrame>
        <p:nvGraphicFramePr>
          <p:cNvPr id="7" name="Diagram 6">
            <a:extLst>
              <a:ext uri="{FF2B5EF4-FFF2-40B4-BE49-F238E27FC236}">
                <a16:creationId xmlns:a16="http://schemas.microsoft.com/office/drawing/2014/main" id="{408755BB-7BB5-0F56-1ACD-3F9086D8BF3F}"/>
              </a:ext>
            </a:extLst>
          </p:cNvPr>
          <p:cNvGraphicFramePr/>
          <p:nvPr>
            <p:extLst>
              <p:ext uri="{D42A27DB-BD31-4B8C-83A1-F6EECF244321}">
                <p14:modId xmlns:p14="http://schemas.microsoft.com/office/powerpoint/2010/main" val="31384683"/>
              </p:ext>
            </p:extLst>
          </p:nvPr>
        </p:nvGraphicFramePr>
        <p:xfrm>
          <a:off x="1006679" y="1489555"/>
          <a:ext cx="6660858"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C774218-664C-C2F7-8060-A7AD26F1F0ED}"/>
              </a:ext>
            </a:extLst>
          </p:cNvPr>
          <p:cNvGraphicFramePr/>
          <p:nvPr>
            <p:extLst>
              <p:ext uri="{D42A27DB-BD31-4B8C-83A1-F6EECF244321}">
                <p14:modId xmlns:p14="http://schemas.microsoft.com/office/powerpoint/2010/main" val="372211960"/>
              </p:ext>
            </p:extLst>
          </p:nvPr>
        </p:nvGraphicFramePr>
        <p:xfrm>
          <a:off x="918597" y="3638534"/>
          <a:ext cx="7297021" cy="7489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92DA49FD-6B1B-9FBD-E420-4936F0B4D789}"/>
              </a:ext>
            </a:extLst>
          </p:cNvPr>
          <p:cNvGraphicFramePr/>
          <p:nvPr>
            <p:extLst>
              <p:ext uri="{D42A27DB-BD31-4B8C-83A1-F6EECF244321}">
                <p14:modId xmlns:p14="http://schemas.microsoft.com/office/powerpoint/2010/main" val="2512299881"/>
              </p:ext>
            </p:extLst>
          </p:nvPr>
        </p:nvGraphicFramePr>
        <p:xfrm>
          <a:off x="918598" y="5233331"/>
          <a:ext cx="8326070" cy="94096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5360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ction Button: Help 1">
            <a:hlinkClick r:id="" action="ppaction://noaction" highlightClick="1"/>
            <a:extLst>
              <a:ext uri="{FF2B5EF4-FFF2-40B4-BE49-F238E27FC236}">
                <a16:creationId xmlns:a16="http://schemas.microsoft.com/office/drawing/2014/main" id="{73084152-96C6-761D-B9B8-1FDBF9C51F54}"/>
              </a:ext>
            </a:extLst>
          </p:cNvPr>
          <p:cNvSpPr/>
          <p:nvPr/>
        </p:nvSpPr>
        <p:spPr>
          <a:xfrm>
            <a:off x="4812484" y="2986480"/>
            <a:ext cx="2567031" cy="1786856"/>
          </a:xfrm>
          <a:prstGeom prst="actionButtonHelp">
            <a:avLst/>
          </a:prstGeom>
          <a:ln>
            <a:noFill/>
          </a:ln>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462FA87-607D-8F43-1DE7-11B1FB0B501D}"/>
              </a:ext>
            </a:extLst>
          </p:cNvPr>
          <p:cNvSpPr/>
          <p:nvPr/>
        </p:nvSpPr>
        <p:spPr>
          <a:xfrm>
            <a:off x="3763860" y="1241572"/>
            <a:ext cx="5103303" cy="6291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Arial Black" panose="020B0A04020102020204" pitchFamily="34" charset="0"/>
              </a:rPr>
              <a:t>Do you have any </a:t>
            </a:r>
          </a:p>
        </p:txBody>
      </p:sp>
    </p:spTree>
    <p:extLst>
      <p:ext uri="{BB962C8B-B14F-4D97-AF65-F5344CB8AC3E}">
        <p14:creationId xmlns:p14="http://schemas.microsoft.com/office/powerpoint/2010/main" val="302962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195AF46-28DC-ACB0-4FBA-1E10DD6CAFBD}"/>
              </a:ext>
            </a:extLst>
          </p:cNvPr>
          <p:cNvSpPr/>
          <p:nvPr/>
        </p:nvSpPr>
        <p:spPr>
          <a:xfrm>
            <a:off x="1812022" y="1442907"/>
            <a:ext cx="7743039" cy="3607266"/>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latin typeface="Cooper Black" panose="0208090404030B020404" pitchFamily="18" charset="0"/>
              </a:rPr>
              <a:t>Thank You</a:t>
            </a:r>
          </a:p>
        </p:txBody>
      </p:sp>
    </p:spTree>
    <p:extLst>
      <p:ext uri="{BB962C8B-B14F-4D97-AF65-F5344CB8AC3E}">
        <p14:creationId xmlns:p14="http://schemas.microsoft.com/office/powerpoint/2010/main" val="270181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DCD5929-18B2-C9A9-FD93-D30353B4FDA4}"/>
              </a:ext>
            </a:extLst>
          </p:cNvPr>
          <p:cNvSpPr/>
          <p:nvPr/>
        </p:nvSpPr>
        <p:spPr>
          <a:xfrm flipH="1">
            <a:off x="4706224" y="473349"/>
            <a:ext cx="3284220" cy="944880"/>
          </a:xfrm>
          <a:prstGeom prst="roundRect">
            <a:avLst/>
          </a:prstGeom>
          <a:solidFill>
            <a:schemeClr val="accent1">
              <a:lumMod val="75000"/>
            </a:schemeClr>
          </a:solidFill>
          <a:ln>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Black" panose="020B0A04020102020204" pitchFamily="34" charset="0"/>
              </a:rPr>
              <a:t>E-Cash</a:t>
            </a:r>
          </a:p>
        </p:txBody>
      </p:sp>
      <p:sp>
        <p:nvSpPr>
          <p:cNvPr id="6" name="Rectangle 5">
            <a:extLst>
              <a:ext uri="{FF2B5EF4-FFF2-40B4-BE49-F238E27FC236}">
                <a16:creationId xmlns:a16="http://schemas.microsoft.com/office/drawing/2014/main" id="{2828BEF4-6952-2B13-9672-24699BF6C684}"/>
              </a:ext>
            </a:extLst>
          </p:cNvPr>
          <p:cNvSpPr/>
          <p:nvPr/>
        </p:nvSpPr>
        <p:spPr>
          <a:xfrm>
            <a:off x="8971262" y="2461260"/>
            <a:ext cx="2466358" cy="396240"/>
          </a:xfrm>
          <a:prstGeom prst="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A04020102020204" pitchFamily="34" charset="0"/>
              </a:rPr>
              <a:t>Main Features</a:t>
            </a:r>
          </a:p>
        </p:txBody>
      </p:sp>
      <p:sp>
        <p:nvSpPr>
          <p:cNvPr id="11" name="Rectangle: Rounded Corners 10">
            <a:extLst>
              <a:ext uri="{FF2B5EF4-FFF2-40B4-BE49-F238E27FC236}">
                <a16:creationId xmlns:a16="http://schemas.microsoft.com/office/drawing/2014/main" id="{03D7240C-A15B-1E87-F84D-A056885063A2}"/>
              </a:ext>
            </a:extLst>
          </p:cNvPr>
          <p:cNvSpPr/>
          <p:nvPr/>
        </p:nvSpPr>
        <p:spPr>
          <a:xfrm>
            <a:off x="1036320" y="2354580"/>
            <a:ext cx="3855720" cy="579120"/>
          </a:xfrm>
          <a:prstGeom prst="roundRect">
            <a:avLst/>
          </a:prstGeom>
          <a:solidFill>
            <a:schemeClr val="bg2">
              <a:lumMod val="60000"/>
              <a:lumOff val="40000"/>
            </a:schemeClr>
          </a:solidFill>
          <a:ln>
            <a:solidFill>
              <a:schemeClr val="bg2">
                <a:lumMod val="60000"/>
                <a:lumOff val="40000"/>
              </a:schemeClr>
            </a:solidFill>
          </a:ln>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latin typeface="Arial Black" panose="020B0A04020102020204" pitchFamily="34" charset="0"/>
              </a:rPr>
              <a:t>What is E-cash for?</a:t>
            </a:r>
          </a:p>
        </p:txBody>
      </p:sp>
      <p:sp>
        <p:nvSpPr>
          <p:cNvPr id="13" name="TextBox 12">
            <a:extLst>
              <a:ext uri="{FF2B5EF4-FFF2-40B4-BE49-F238E27FC236}">
                <a16:creationId xmlns:a16="http://schemas.microsoft.com/office/drawing/2014/main" id="{97F9FFC2-09D8-9BB8-565C-F0DE9E6DBA27}"/>
              </a:ext>
            </a:extLst>
          </p:cNvPr>
          <p:cNvSpPr txBox="1"/>
          <p:nvPr/>
        </p:nvSpPr>
        <p:spPr>
          <a:xfrm>
            <a:off x="1036320" y="3322320"/>
            <a:ext cx="4968240" cy="1754326"/>
          </a:xfrm>
          <a:prstGeom prst="rect">
            <a:avLst/>
          </a:prstGeom>
          <a:solidFill>
            <a:schemeClr val="bg2">
              <a:lumMod val="75000"/>
            </a:schemeClr>
          </a:solidFill>
          <a:effectLst>
            <a:softEdge rad="127000"/>
          </a:effectLst>
        </p:spPr>
        <p:txBody>
          <a:bodyPr wrap="square" rtlCol="0">
            <a:spAutoFit/>
          </a:bodyPr>
          <a:lstStyle/>
          <a:p>
            <a:r>
              <a:rPr lang="en-US" b="1" dirty="0"/>
              <a:t>E-Case is an app where users can save their money and withdraw at their desired time. They can create accounts with their desired name and password .They can deposit and withdraw their money with out any charge.</a:t>
            </a:r>
          </a:p>
        </p:txBody>
      </p:sp>
      <p:cxnSp>
        <p:nvCxnSpPr>
          <p:cNvPr id="15" name="Straight Connector 14">
            <a:extLst>
              <a:ext uri="{FF2B5EF4-FFF2-40B4-BE49-F238E27FC236}">
                <a16:creationId xmlns:a16="http://schemas.microsoft.com/office/drawing/2014/main" id="{BC4FCFD3-4D65-E4CC-D035-3209AEA1B067}"/>
              </a:ext>
            </a:extLst>
          </p:cNvPr>
          <p:cNvCxnSpPr/>
          <p:nvPr/>
        </p:nvCxnSpPr>
        <p:spPr>
          <a:xfrm>
            <a:off x="7223762" y="2659380"/>
            <a:ext cx="76200" cy="35280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F3371F33-8475-A2ED-D735-66CCD0F93048}"/>
              </a:ext>
            </a:extLst>
          </p:cNvPr>
          <p:cNvCxnSpPr>
            <a:cxnSpLocks/>
          </p:cNvCxnSpPr>
          <p:nvPr/>
        </p:nvCxnSpPr>
        <p:spPr>
          <a:xfrm>
            <a:off x="7581903" y="3429000"/>
            <a:ext cx="0" cy="1905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E734043B-2CB3-7F21-968A-BDA971FE171C}"/>
              </a:ext>
            </a:extLst>
          </p:cNvPr>
          <p:cNvCxnSpPr>
            <a:cxnSpLocks/>
          </p:cNvCxnSpPr>
          <p:nvPr/>
        </p:nvCxnSpPr>
        <p:spPr>
          <a:xfrm>
            <a:off x="6995162" y="3429000"/>
            <a:ext cx="0" cy="1905000"/>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CBF9CC45-0C68-DE52-490E-3FB6B2D8A467}"/>
              </a:ext>
            </a:extLst>
          </p:cNvPr>
          <p:cNvSpPr txBox="1"/>
          <p:nvPr/>
        </p:nvSpPr>
        <p:spPr>
          <a:xfrm>
            <a:off x="8971262" y="3223081"/>
            <a:ext cx="2466358" cy="1200329"/>
          </a:xfrm>
          <a:prstGeom prst="rect">
            <a:avLst/>
          </a:prstGeom>
          <a:solidFill>
            <a:schemeClr val="accent1">
              <a:lumMod val="50000"/>
            </a:schemeClr>
          </a:solidFill>
          <a:scene3d>
            <a:camera prst="orthographicFront"/>
            <a:lightRig rig="threePt" dir="t"/>
          </a:scene3d>
          <a:sp3d>
            <a:bevelT w="114300" prst="hardEdge"/>
          </a:sp3d>
        </p:spPr>
        <p:txBody>
          <a:bodyPr wrap="square" rtlCol="0">
            <a:spAutoFit/>
          </a:bodyPr>
          <a:lstStyle/>
          <a:p>
            <a:pPr marL="285750" indent="-285750">
              <a:buFont typeface="Wingdings" panose="05000000000000000000" pitchFamily="2" charset="2"/>
              <a:buChar char="v"/>
            </a:pPr>
            <a:r>
              <a:rPr lang="en-US" b="1" dirty="0"/>
              <a:t>Sign Up</a:t>
            </a:r>
            <a:endParaRPr lang="en-US" sz="1800" b="1" dirty="0"/>
          </a:p>
          <a:p>
            <a:pPr marL="285750" indent="-285750">
              <a:buFont typeface="Wingdings" panose="05000000000000000000" pitchFamily="2" charset="2"/>
              <a:buChar char="v"/>
            </a:pPr>
            <a:r>
              <a:rPr lang="en-US" sz="1800" b="1" dirty="0"/>
              <a:t>Log In</a:t>
            </a:r>
          </a:p>
          <a:p>
            <a:pPr marL="285750" indent="-285750">
              <a:buFont typeface="Wingdings" panose="05000000000000000000" pitchFamily="2" charset="2"/>
              <a:buChar char="v"/>
            </a:pPr>
            <a:r>
              <a:rPr lang="en-US" sz="1800" b="1" dirty="0"/>
              <a:t>Withdraw</a:t>
            </a:r>
          </a:p>
          <a:p>
            <a:pPr marL="285750" indent="-285750">
              <a:buFont typeface="Wingdings" panose="05000000000000000000" pitchFamily="2" charset="2"/>
              <a:buChar char="v"/>
            </a:pPr>
            <a:r>
              <a:rPr lang="en-US" sz="1800" b="1" dirty="0"/>
              <a:t>Deposite</a:t>
            </a:r>
          </a:p>
        </p:txBody>
      </p:sp>
    </p:spTree>
    <p:extLst>
      <p:ext uri="{BB962C8B-B14F-4D97-AF65-F5344CB8AC3E}">
        <p14:creationId xmlns:p14="http://schemas.microsoft.com/office/powerpoint/2010/main" val="20772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7B59A2-446B-3D32-2796-665ED978956E}"/>
              </a:ext>
            </a:extLst>
          </p:cNvPr>
          <p:cNvSpPr/>
          <p:nvPr/>
        </p:nvSpPr>
        <p:spPr>
          <a:xfrm flipH="1">
            <a:off x="4284502" y="914400"/>
            <a:ext cx="2382488" cy="84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4400" b="1" dirty="0">
                <a:solidFill>
                  <a:schemeClr val="tx1"/>
                </a:solidFill>
              </a:rPr>
              <a:t>Home</a:t>
            </a:r>
            <a:endParaRPr lang="en-US" b="1" dirty="0">
              <a:solidFill>
                <a:schemeClr val="tx1"/>
              </a:solidFill>
            </a:endParaRPr>
          </a:p>
        </p:txBody>
      </p:sp>
      <p:sp>
        <p:nvSpPr>
          <p:cNvPr id="6" name="Rectangle 5">
            <a:extLst>
              <a:ext uri="{FF2B5EF4-FFF2-40B4-BE49-F238E27FC236}">
                <a16:creationId xmlns:a16="http://schemas.microsoft.com/office/drawing/2014/main" id="{A9F8F653-86AA-915B-DBAC-A2C1B51A679C}"/>
              </a:ext>
            </a:extLst>
          </p:cNvPr>
          <p:cNvSpPr/>
          <p:nvPr/>
        </p:nvSpPr>
        <p:spPr>
          <a:xfrm flipH="1">
            <a:off x="8240367" y="1763366"/>
            <a:ext cx="1293721" cy="49495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login</a:t>
            </a:r>
          </a:p>
        </p:txBody>
      </p:sp>
      <p:sp>
        <p:nvSpPr>
          <p:cNvPr id="7" name="Rectangle 6">
            <a:extLst>
              <a:ext uri="{FF2B5EF4-FFF2-40B4-BE49-F238E27FC236}">
                <a16:creationId xmlns:a16="http://schemas.microsoft.com/office/drawing/2014/main" id="{FE284E5A-A5BF-25CA-973B-69FC603F91B9}"/>
              </a:ext>
            </a:extLst>
          </p:cNvPr>
          <p:cNvSpPr/>
          <p:nvPr/>
        </p:nvSpPr>
        <p:spPr>
          <a:xfrm flipH="1">
            <a:off x="560247" y="5698921"/>
            <a:ext cx="1293721" cy="49495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login</a:t>
            </a:r>
          </a:p>
        </p:txBody>
      </p:sp>
      <p:sp>
        <p:nvSpPr>
          <p:cNvPr id="8" name="Rectangle 7">
            <a:extLst>
              <a:ext uri="{FF2B5EF4-FFF2-40B4-BE49-F238E27FC236}">
                <a16:creationId xmlns:a16="http://schemas.microsoft.com/office/drawing/2014/main" id="{5322811D-5298-8C9C-9D6E-EC6DAF86351C}"/>
              </a:ext>
            </a:extLst>
          </p:cNvPr>
          <p:cNvSpPr/>
          <p:nvPr/>
        </p:nvSpPr>
        <p:spPr>
          <a:xfrm flipH="1">
            <a:off x="662800" y="3607266"/>
            <a:ext cx="1293721" cy="56346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 signup</a:t>
            </a:r>
          </a:p>
        </p:txBody>
      </p:sp>
      <p:sp>
        <p:nvSpPr>
          <p:cNvPr id="10" name="Rectangle 9">
            <a:extLst>
              <a:ext uri="{FF2B5EF4-FFF2-40B4-BE49-F238E27FC236}">
                <a16:creationId xmlns:a16="http://schemas.microsoft.com/office/drawing/2014/main" id="{52C92E70-00D7-83D5-13C3-B844BFC2454E}"/>
              </a:ext>
            </a:extLst>
          </p:cNvPr>
          <p:cNvSpPr/>
          <p:nvPr/>
        </p:nvSpPr>
        <p:spPr>
          <a:xfrm flipH="1">
            <a:off x="10123767" y="3675776"/>
            <a:ext cx="1293721" cy="485163"/>
          </a:xfrm>
          <a:prstGeom prst="rect">
            <a:avLst/>
          </a:prstGeom>
          <a:solidFill>
            <a:schemeClr val="accent3">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Withdraw</a:t>
            </a:r>
          </a:p>
        </p:txBody>
      </p:sp>
      <p:sp>
        <p:nvSpPr>
          <p:cNvPr id="11" name="Rectangle 10">
            <a:extLst>
              <a:ext uri="{FF2B5EF4-FFF2-40B4-BE49-F238E27FC236}">
                <a16:creationId xmlns:a16="http://schemas.microsoft.com/office/drawing/2014/main" id="{5E7B04F2-5770-6C33-7076-36B50DE9F189}"/>
              </a:ext>
            </a:extLst>
          </p:cNvPr>
          <p:cNvSpPr/>
          <p:nvPr/>
        </p:nvSpPr>
        <p:spPr>
          <a:xfrm flipH="1">
            <a:off x="2990781" y="3675776"/>
            <a:ext cx="1293721" cy="49495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Thanks</a:t>
            </a:r>
          </a:p>
        </p:txBody>
      </p:sp>
      <p:sp>
        <p:nvSpPr>
          <p:cNvPr id="12" name="Rectangle 11">
            <a:extLst>
              <a:ext uri="{FF2B5EF4-FFF2-40B4-BE49-F238E27FC236}">
                <a16:creationId xmlns:a16="http://schemas.microsoft.com/office/drawing/2014/main" id="{2F658BEF-DAEE-2430-A194-69C8889C4F10}"/>
              </a:ext>
            </a:extLst>
          </p:cNvPr>
          <p:cNvSpPr/>
          <p:nvPr/>
        </p:nvSpPr>
        <p:spPr>
          <a:xfrm flipH="1">
            <a:off x="7127610" y="3723209"/>
            <a:ext cx="1293721" cy="494950"/>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Deposite</a:t>
            </a:r>
          </a:p>
        </p:txBody>
      </p:sp>
      <p:sp>
        <p:nvSpPr>
          <p:cNvPr id="13" name="Rectangle 12">
            <a:extLst>
              <a:ext uri="{FF2B5EF4-FFF2-40B4-BE49-F238E27FC236}">
                <a16:creationId xmlns:a16="http://schemas.microsoft.com/office/drawing/2014/main" id="{518F6090-0BD7-35A5-97A0-73F287CAC6C6}"/>
              </a:ext>
            </a:extLst>
          </p:cNvPr>
          <p:cNvSpPr/>
          <p:nvPr/>
        </p:nvSpPr>
        <p:spPr>
          <a:xfrm flipH="1">
            <a:off x="7054933" y="5698921"/>
            <a:ext cx="1293721" cy="49495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Thanks</a:t>
            </a:r>
          </a:p>
        </p:txBody>
      </p:sp>
      <p:sp>
        <p:nvSpPr>
          <p:cNvPr id="14" name="Rectangle 13">
            <a:extLst>
              <a:ext uri="{FF2B5EF4-FFF2-40B4-BE49-F238E27FC236}">
                <a16:creationId xmlns:a16="http://schemas.microsoft.com/office/drawing/2014/main" id="{39E72A04-A1C0-375B-D00A-DAE9F45F041A}"/>
              </a:ext>
            </a:extLst>
          </p:cNvPr>
          <p:cNvSpPr/>
          <p:nvPr/>
        </p:nvSpPr>
        <p:spPr>
          <a:xfrm flipH="1">
            <a:off x="10338032" y="5698921"/>
            <a:ext cx="1293721" cy="49495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Thanks</a:t>
            </a:r>
          </a:p>
        </p:txBody>
      </p:sp>
      <p:cxnSp>
        <p:nvCxnSpPr>
          <p:cNvPr id="17" name="Straight Arrow Connector 16">
            <a:extLst>
              <a:ext uri="{FF2B5EF4-FFF2-40B4-BE49-F238E27FC236}">
                <a16:creationId xmlns:a16="http://schemas.microsoft.com/office/drawing/2014/main" id="{5F087A6B-0CAC-03AD-C2D3-08A149AB70D2}"/>
              </a:ext>
            </a:extLst>
          </p:cNvPr>
          <p:cNvCxnSpPr>
            <a:cxnSpLocks/>
          </p:cNvCxnSpPr>
          <p:nvPr/>
        </p:nvCxnSpPr>
        <p:spPr>
          <a:xfrm>
            <a:off x="10882339" y="4204981"/>
            <a:ext cx="0" cy="14939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FC66DBC4-F853-9E3C-1061-5584F859A235}"/>
              </a:ext>
            </a:extLst>
          </p:cNvPr>
          <p:cNvCxnSpPr>
            <a:cxnSpLocks/>
          </p:cNvCxnSpPr>
          <p:nvPr/>
        </p:nvCxnSpPr>
        <p:spPr>
          <a:xfrm flipH="1">
            <a:off x="1180740" y="2431952"/>
            <a:ext cx="1026673" cy="11648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124EB085-2969-25A1-9361-A0D71991C9BC}"/>
              </a:ext>
            </a:extLst>
          </p:cNvPr>
          <p:cNvCxnSpPr>
            <a:cxnSpLocks/>
          </p:cNvCxnSpPr>
          <p:nvPr/>
        </p:nvCxnSpPr>
        <p:spPr>
          <a:xfrm>
            <a:off x="1323920" y="4160754"/>
            <a:ext cx="0" cy="15721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CB9D6FD-B62E-7ECB-C7B8-234BB872AFD4}"/>
              </a:ext>
            </a:extLst>
          </p:cNvPr>
          <p:cNvCxnSpPr>
            <a:cxnSpLocks/>
            <a:endCxn id="6" idx="3"/>
          </p:cNvCxnSpPr>
          <p:nvPr/>
        </p:nvCxnSpPr>
        <p:spPr>
          <a:xfrm>
            <a:off x="6666990" y="1721491"/>
            <a:ext cx="1573377" cy="2893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9C0A51C6-D64F-E8DD-326F-5B3EA7F3A976}"/>
              </a:ext>
            </a:extLst>
          </p:cNvPr>
          <p:cNvCxnSpPr>
            <a:cxnSpLocks/>
          </p:cNvCxnSpPr>
          <p:nvPr/>
        </p:nvCxnSpPr>
        <p:spPr>
          <a:xfrm>
            <a:off x="2834640" y="2498049"/>
            <a:ext cx="695383" cy="11777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2C8EC389-95B9-76F1-383C-43E61D2E687F}"/>
              </a:ext>
            </a:extLst>
          </p:cNvPr>
          <p:cNvCxnSpPr>
            <a:cxnSpLocks/>
            <a:stCxn id="73" idx="6"/>
          </p:cNvCxnSpPr>
          <p:nvPr/>
        </p:nvCxnSpPr>
        <p:spPr>
          <a:xfrm flipV="1">
            <a:off x="5320077" y="4170726"/>
            <a:ext cx="1864714" cy="12287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4C9C4AFE-ACC1-4B4C-7E4D-D8D91A0AF89B}"/>
              </a:ext>
            </a:extLst>
          </p:cNvPr>
          <p:cNvCxnSpPr>
            <a:cxnSpLocks/>
            <a:stCxn id="67" idx="3"/>
            <a:endCxn id="12" idx="0"/>
          </p:cNvCxnSpPr>
          <p:nvPr/>
        </p:nvCxnSpPr>
        <p:spPr>
          <a:xfrm flipH="1">
            <a:off x="7774470" y="2949397"/>
            <a:ext cx="628815" cy="7738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01E1FEA8-BCCB-118C-7404-7C0C9C50B8F0}"/>
              </a:ext>
            </a:extLst>
          </p:cNvPr>
          <p:cNvCxnSpPr>
            <a:cxnSpLocks/>
            <a:endCxn id="10" idx="0"/>
          </p:cNvCxnSpPr>
          <p:nvPr/>
        </p:nvCxnSpPr>
        <p:spPr>
          <a:xfrm>
            <a:off x="9534088" y="3037513"/>
            <a:ext cx="1236539" cy="6382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03355FEA-355A-0A0E-23F5-304F5FAE97CD}"/>
              </a:ext>
            </a:extLst>
          </p:cNvPr>
          <p:cNvCxnSpPr>
            <a:cxnSpLocks/>
            <a:stCxn id="12" idx="2"/>
          </p:cNvCxnSpPr>
          <p:nvPr/>
        </p:nvCxnSpPr>
        <p:spPr>
          <a:xfrm>
            <a:off x="7774470" y="4218159"/>
            <a:ext cx="0" cy="1552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13433F90-77C7-7B9C-199C-FA6DA7A5262E}"/>
              </a:ext>
            </a:extLst>
          </p:cNvPr>
          <p:cNvCxnSpPr>
            <a:cxnSpLocks/>
          </p:cNvCxnSpPr>
          <p:nvPr/>
        </p:nvCxnSpPr>
        <p:spPr>
          <a:xfrm flipH="1">
            <a:off x="2906958" y="1716824"/>
            <a:ext cx="1377544" cy="2676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E2760F3E-E655-5F52-1E25-1146B051DB67}"/>
              </a:ext>
            </a:extLst>
          </p:cNvPr>
          <p:cNvCxnSpPr>
            <a:cxnSpLocks/>
            <a:stCxn id="73" idx="6"/>
          </p:cNvCxnSpPr>
          <p:nvPr/>
        </p:nvCxnSpPr>
        <p:spPr>
          <a:xfrm flipV="1">
            <a:off x="5320077" y="4170726"/>
            <a:ext cx="5017955" cy="12287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55EC7334-002E-F597-26AB-8D9119623FE4}"/>
              </a:ext>
            </a:extLst>
          </p:cNvPr>
          <p:cNvCxnSpPr>
            <a:cxnSpLocks/>
          </p:cNvCxnSpPr>
          <p:nvPr/>
        </p:nvCxnSpPr>
        <p:spPr>
          <a:xfrm flipV="1">
            <a:off x="1846094" y="5549195"/>
            <a:ext cx="2404004" cy="3816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E806FB4B-730E-BEE8-9072-620C6D0B0A95}"/>
              </a:ext>
            </a:extLst>
          </p:cNvPr>
          <p:cNvCxnSpPr>
            <a:cxnSpLocks/>
            <a:stCxn id="6" idx="2"/>
          </p:cNvCxnSpPr>
          <p:nvPr/>
        </p:nvCxnSpPr>
        <p:spPr>
          <a:xfrm flipH="1">
            <a:off x="8887226" y="2258316"/>
            <a:ext cx="1" cy="3324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6" name="Oval 65">
            <a:extLst>
              <a:ext uri="{FF2B5EF4-FFF2-40B4-BE49-F238E27FC236}">
                <a16:creationId xmlns:a16="http://schemas.microsoft.com/office/drawing/2014/main" id="{251EE5F5-B182-2428-306E-CC40B745E1A3}"/>
              </a:ext>
            </a:extLst>
          </p:cNvPr>
          <p:cNvSpPr/>
          <p:nvPr/>
        </p:nvSpPr>
        <p:spPr>
          <a:xfrm>
            <a:off x="1994621" y="1719288"/>
            <a:ext cx="1194030" cy="8950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7" name="Oval 66">
            <a:extLst>
              <a:ext uri="{FF2B5EF4-FFF2-40B4-BE49-F238E27FC236}">
                <a16:creationId xmlns:a16="http://schemas.microsoft.com/office/drawing/2014/main" id="{DEDEF528-E61D-5945-9D5C-63ECDB887903}"/>
              </a:ext>
            </a:extLst>
          </p:cNvPr>
          <p:cNvSpPr/>
          <p:nvPr/>
        </p:nvSpPr>
        <p:spPr>
          <a:xfrm>
            <a:off x="8141043" y="2431952"/>
            <a:ext cx="1790699" cy="6062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3" name="Oval 72">
            <a:extLst>
              <a:ext uri="{FF2B5EF4-FFF2-40B4-BE49-F238E27FC236}">
                <a16:creationId xmlns:a16="http://schemas.microsoft.com/office/drawing/2014/main" id="{FF79CFD0-4FCF-4162-BE62-F6F7FD33E931}"/>
              </a:ext>
            </a:extLst>
          </p:cNvPr>
          <p:cNvSpPr/>
          <p:nvPr/>
        </p:nvSpPr>
        <p:spPr>
          <a:xfrm>
            <a:off x="4126047" y="4951951"/>
            <a:ext cx="1194030" cy="8950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7" name="Oval 76">
            <a:extLst>
              <a:ext uri="{FF2B5EF4-FFF2-40B4-BE49-F238E27FC236}">
                <a16:creationId xmlns:a16="http://schemas.microsoft.com/office/drawing/2014/main" id="{875372D8-2568-AD73-5B56-0B6CE3AA28AA}"/>
              </a:ext>
            </a:extLst>
          </p:cNvPr>
          <p:cNvSpPr/>
          <p:nvPr/>
        </p:nvSpPr>
        <p:spPr>
          <a:xfrm>
            <a:off x="7518973" y="4951951"/>
            <a:ext cx="617487" cy="5972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71137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D3147-739F-D384-8163-E6049C5A047A}"/>
              </a:ext>
            </a:extLst>
          </p:cNvPr>
          <p:cNvPicPr>
            <a:picLocks noChangeAspect="1"/>
          </p:cNvPicPr>
          <p:nvPr/>
        </p:nvPicPr>
        <p:blipFill rotWithShape="1">
          <a:blip r:embed="rId2">
            <a:extLst>
              <a:ext uri="{28A0092B-C50C-407E-A947-70E740481C1C}">
                <a14:useLocalDpi xmlns:a14="http://schemas.microsoft.com/office/drawing/2010/main" val="0"/>
              </a:ext>
            </a:extLst>
          </a:blip>
          <a:srcRect l="19875" t="23111" r="28751" b="42889"/>
          <a:stretch/>
        </p:blipFill>
        <p:spPr>
          <a:xfrm>
            <a:off x="1286452" y="1028699"/>
            <a:ext cx="5920740" cy="2156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2E0C584-0EDB-6952-14EC-4502D4786708}"/>
              </a:ext>
            </a:extLst>
          </p:cNvPr>
          <p:cNvPicPr>
            <a:picLocks noChangeAspect="1"/>
          </p:cNvPicPr>
          <p:nvPr/>
        </p:nvPicPr>
        <p:blipFill rotWithShape="1">
          <a:blip r:embed="rId3">
            <a:extLst>
              <a:ext uri="{28A0092B-C50C-407E-A947-70E740481C1C}">
                <a14:useLocalDpi xmlns:a14="http://schemas.microsoft.com/office/drawing/2010/main" val="0"/>
              </a:ext>
            </a:extLst>
          </a:blip>
          <a:srcRect l="19687" t="22124" r="27938" b="41925"/>
          <a:stretch/>
        </p:blipFill>
        <p:spPr>
          <a:xfrm>
            <a:off x="1286452" y="3966456"/>
            <a:ext cx="5920740" cy="247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0580F4A6-3974-3745-546C-3492F98241B5}"/>
              </a:ext>
            </a:extLst>
          </p:cNvPr>
          <p:cNvSpPr txBox="1"/>
          <p:nvPr/>
        </p:nvSpPr>
        <p:spPr>
          <a:xfrm>
            <a:off x="8321880" y="1791795"/>
            <a:ext cx="3028426" cy="230832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2400" b="1" dirty="0">
                <a:solidFill>
                  <a:schemeClr val="bg1">
                    <a:lumMod val="95000"/>
                    <a:lumOff val="5000"/>
                  </a:schemeClr>
                </a:solidFill>
              </a:rPr>
              <a:t>Here “Yes” and “Login” buttons do the same task. These buttons will make a move to the login page</a:t>
            </a:r>
          </a:p>
        </p:txBody>
      </p:sp>
      <p:cxnSp>
        <p:nvCxnSpPr>
          <p:cNvPr id="6" name="Straight Arrow Connector 5">
            <a:extLst>
              <a:ext uri="{FF2B5EF4-FFF2-40B4-BE49-F238E27FC236}">
                <a16:creationId xmlns:a16="http://schemas.microsoft.com/office/drawing/2014/main" id="{4A63A52C-8EFE-E921-E710-FF63C0022571}"/>
              </a:ext>
            </a:extLst>
          </p:cNvPr>
          <p:cNvCxnSpPr>
            <a:cxnSpLocks/>
          </p:cNvCxnSpPr>
          <p:nvPr/>
        </p:nvCxnSpPr>
        <p:spPr>
          <a:xfrm>
            <a:off x="3949430" y="2581152"/>
            <a:ext cx="1799617" cy="8478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25600162-C9D7-84E5-C0C1-006B98F30C04}"/>
              </a:ext>
            </a:extLst>
          </p:cNvPr>
          <p:cNvCxnSpPr>
            <a:cxnSpLocks/>
          </p:cNvCxnSpPr>
          <p:nvPr/>
        </p:nvCxnSpPr>
        <p:spPr>
          <a:xfrm>
            <a:off x="1964987" y="3143494"/>
            <a:ext cx="6731541" cy="529348"/>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7342352-4F44-5A5F-1505-B362DC13C57D}"/>
              </a:ext>
            </a:extLst>
          </p:cNvPr>
          <p:cNvCxnSpPr>
            <a:cxnSpLocks/>
            <a:endCxn id="5" idx="0"/>
          </p:cNvCxnSpPr>
          <p:nvPr/>
        </p:nvCxnSpPr>
        <p:spPr>
          <a:xfrm flipH="1">
            <a:off x="4246822" y="2581152"/>
            <a:ext cx="266812" cy="1385304"/>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49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C26B7-86CE-C6EF-0E2D-EC9F0F1EAD44}"/>
              </a:ext>
            </a:extLst>
          </p:cNvPr>
          <p:cNvPicPr>
            <a:picLocks noChangeAspect="1"/>
          </p:cNvPicPr>
          <p:nvPr/>
        </p:nvPicPr>
        <p:blipFill rotWithShape="1">
          <a:blip r:embed="rId2">
            <a:extLst>
              <a:ext uri="{28A0092B-C50C-407E-A947-70E740481C1C}">
                <a14:useLocalDpi xmlns:a14="http://schemas.microsoft.com/office/drawing/2010/main" val="0"/>
              </a:ext>
            </a:extLst>
          </a:blip>
          <a:srcRect l="19687" t="22124" r="27938" b="41925"/>
          <a:stretch/>
        </p:blipFill>
        <p:spPr>
          <a:xfrm>
            <a:off x="420857" y="950158"/>
            <a:ext cx="5920740" cy="247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9B97060-73CB-8F7C-4200-B0994EEF7FD2}"/>
              </a:ext>
            </a:extLst>
          </p:cNvPr>
          <p:cNvPicPr>
            <a:picLocks noChangeAspect="1"/>
          </p:cNvPicPr>
          <p:nvPr/>
        </p:nvPicPr>
        <p:blipFill rotWithShape="1">
          <a:blip r:embed="rId3">
            <a:extLst>
              <a:ext uri="{28A0092B-C50C-407E-A947-70E740481C1C}">
                <a14:useLocalDpi xmlns:a14="http://schemas.microsoft.com/office/drawing/2010/main" val="0"/>
              </a:ext>
            </a:extLst>
          </a:blip>
          <a:srcRect l="19438" t="22556" r="28125" b="42111"/>
          <a:stretch/>
        </p:blipFill>
        <p:spPr>
          <a:xfrm>
            <a:off x="5764619" y="4237070"/>
            <a:ext cx="6073140" cy="2423160"/>
          </a:xfrm>
          <a:prstGeom prst="rect">
            <a:avLst/>
          </a:prstGeom>
        </p:spPr>
      </p:pic>
      <p:pic>
        <p:nvPicPr>
          <p:cNvPr id="6" name="Picture 5">
            <a:extLst>
              <a:ext uri="{FF2B5EF4-FFF2-40B4-BE49-F238E27FC236}">
                <a16:creationId xmlns:a16="http://schemas.microsoft.com/office/drawing/2014/main" id="{4C9F23F1-C1C0-7F6F-370D-EE4D042CEB07}"/>
              </a:ext>
            </a:extLst>
          </p:cNvPr>
          <p:cNvPicPr>
            <a:picLocks noChangeAspect="1"/>
          </p:cNvPicPr>
          <p:nvPr/>
        </p:nvPicPr>
        <p:blipFill rotWithShape="1">
          <a:blip r:embed="rId4">
            <a:extLst>
              <a:ext uri="{28A0092B-C50C-407E-A947-70E740481C1C}">
                <a14:useLocalDpi xmlns:a14="http://schemas.microsoft.com/office/drawing/2010/main" val="0"/>
              </a:ext>
            </a:extLst>
          </a:blip>
          <a:srcRect l="41285" t="42337" r="41307" b="43487"/>
          <a:stretch/>
        </p:blipFill>
        <p:spPr>
          <a:xfrm>
            <a:off x="1342238" y="4546833"/>
            <a:ext cx="3296874" cy="1946245"/>
          </a:xfrm>
          <a:prstGeom prst="rect">
            <a:avLst/>
          </a:prstGeom>
        </p:spPr>
      </p:pic>
      <p:pic>
        <p:nvPicPr>
          <p:cNvPr id="5" name="Picture 4">
            <a:extLst>
              <a:ext uri="{FF2B5EF4-FFF2-40B4-BE49-F238E27FC236}">
                <a16:creationId xmlns:a16="http://schemas.microsoft.com/office/drawing/2014/main" id="{CD918303-6E47-3758-F0E8-B133141F04BB}"/>
              </a:ext>
            </a:extLst>
          </p:cNvPr>
          <p:cNvPicPr>
            <a:picLocks noChangeAspect="1"/>
          </p:cNvPicPr>
          <p:nvPr/>
        </p:nvPicPr>
        <p:blipFill rotWithShape="1">
          <a:blip r:embed="rId5">
            <a:extLst>
              <a:ext uri="{28A0092B-C50C-407E-A947-70E740481C1C}">
                <a14:useLocalDpi xmlns:a14="http://schemas.microsoft.com/office/drawing/2010/main" val="0"/>
              </a:ext>
            </a:extLst>
          </a:blip>
          <a:srcRect l="39633" t="42337" r="39794" b="44588"/>
          <a:stretch/>
        </p:blipFill>
        <p:spPr>
          <a:xfrm>
            <a:off x="6682287" y="1975922"/>
            <a:ext cx="2793533" cy="1593908"/>
          </a:xfrm>
          <a:prstGeom prst="rect">
            <a:avLst/>
          </a:prstGeom>
        </p:spPr>
      </p:pic>
      <p:sp>
        <p:nvSpPr>
          <p:cNvPr id="3" name="Rectangle 2">
            <a:extLst>
              <a:ext uri="{FF2B5EF4-FFF2-40B4-BE49-F238E27FC236}">
                <a16:creationId xmlns:a16="http://schemas.microsoft.com/office/drawing/2014/main" id="{D8FDE30C-B955-08EE-4630-805E45734694}"/>
              </a:ext>
            </a:extLst>
          </p:cNvPr>
          <p:cNvSpPr/>
          <p:nvPr/>
        </p:nvSpPr>
        <p:spPr>
          <a:xfrm>
            <a:off x="2325148" y="3321"/>
            <a:ext cx="2961314" cy="810935"/>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solidFill>
                  <a:schemeClr val="tx1"/>
                </a:solidFill>
              </a:rPr>
              <a:t>If</a:t>
            </a:r>
            <a:r>
              <a:rPr lang="en-US" sz="4000" b="1" dirty="0"/>
              <a:t> </a:t>
            </a:r>
            <a:r>
              <a:rPr lang="en-US" sz="4000" b="1" dirty="0">
                <a:solidFill>
                  <a:schemeClr val="tx1"/>
                </a:solidFill>
              </a:rPr>
              <a:t>press</a:t>
            </a:r>
            <a:r>
              <a:rPr lang="en-US" sz="4000" b="1" dirty="0"/>
              <a:t> </a:t>
            </a:r>
            <a:r>
              <a:rPr lang="en-US" sz="4000" b="1" dirty="0">
                <a:solidFill>
                  <a:schemeClr val="tx1"/>
                </a:solidFill>
              </a:rPr>
              <a:t>yes</a:t>
            </a:r>
          </a:p>
        </p:txBody>
      </p:sp>
      <p:cxnSp>
        <p:nvCxnSpPr>
          <p:cNvPr id="7" name="Straight Arrow Connector 6">
            <a:extLst>
              <a:ext uri="{FF2B5EF4-FFF2-40B4-BE49-F238E27FC236}">
                <a16:creationId xmlns:a16="http://schemas.microsoft.com/office/drawing/2014/main" id="{A8D8791D-DC50-4455-E73F-EF9BCDC37BE4}"/>
              </a:ext>
            </a:extLst>
          </p:cNvPr>
          <p:cNvCxnSpPr>
            <a:cxnSpLocks/>
          </p:cNvCxnSpPr>
          <p:nvPr/>
        </p:nvCxnSpPr>
        <p:spPr>
          <a:xfrm>
            <a:off x="2894202" y="2539067"/>
            <a:ext cx="5646683" cy="163928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B86B6CC2-BD71-7AFB-DAF8-DD1B311DACE3}"/>
              </a:ext>
            </a:extLst>
          </p:cNvPr>
          <p:cNvCxnSpPr>
            <a:cxnSpLocks/>
            <a:endCxn id="5" idx="2"/>
          </p:cNvCxnSpPr>
          <p:nvPr/>
        </p:nvCxnSpPr>
        <p:spPr>
          <a:xfrm flipH="1" flipV="1">
            <a:off x="8079054" y="3569830"/>
            <a:ext cx="75045" cy="219742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3C1A3530-9168-8AB3-C214-CF84088413A6}"/>
              </a:ext>
            </a:extLst>
          </p:cNvPr>
          <p:cNvCxnSpPr>
            <a:cxnSpLocks/>
          </p:cNvCxnSpPr>
          <p:nvPr/>
        </p:nvCxnSpPr>
        <p:spPr>
          <a:xfrm flipH="1">
            <a:off x="4639112" y="5151469"/>
            <a:ext cx="182620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75B9910F-C64F-7F63-17A6-D4663F857960}"/>
              </a:ext>
            </a:extLst>
          </p:cNvPr>
          <p:cNvCxnSpPr>
            <a:cxnSpLocks/>
            <a:endCxn id="6" idx="3"/>
          </p:cNvCxnSpPr>
          <p:nvPr/>
        </p:nvCxnSpPr>
        <p:spPr>
          <a:xfrm flipH="1">
            <a:off x="4639112" y="5519955"/>
            <a:ext cx="1939379" cy="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12" name="Picture 11">
            <a:extLst>
              <a:ext uri="{FF2B5EF4-FFF2-40B4-BE49-F238E27FC236}">
                <a16:creationId xmlns:a16="http://schemas.microsoft.com/office/drawing/2014/main" id="{3E4FBB11-A246-6D67-5AF7-0F4A77EED1E3}"/>
              </a:ext>
            </a:extLst>
          </p:cNvPr>
          <p:cNvPicPr>
            <a:picLocks noChangeAspect="1"/>
          </p:cNvPicPr>
          <p:nvPr/>
        </p:nvPicPr>
        <p:blipFill rotWithShape="1">
          <a:blip r:embed="rId6">
            <a:extLst>
              <a:ext uri="{28A0092B-C50C-407E-A947-70E740481C1C}">
                <a14:useLocalDpi xmlns:a14="http://schemas.microsoft.com/office/drawing/2010/main" val="0"/>
              </a:ext>
            </a:extLst>
          </a:blip>
          <a:srcRect l="1606" b="2778"/>
          <a:stretch/>
        </p:blipFill>
        <p:spPr>
          <a:xfrm>
            <a:off x="7592037" y="387920"/>
            <a:ext cx="2586894" cy="1178025"/>
          </a:xfrm>
          <a:prstGeom prst="rect">
            <a:avLst/>
          </a:prstGeom>
        </p:spPr>
      </p:pic>
    </p:spTree>
    <p:extLst>
      <p:ext uri="{BB962C8B-B14F-4D97-AF65-F5344CB8AC3E}">
        <p14:creationId xmlns:p14="http://schemas.microsoft.com/office/powerpoint/2010/main" val="86047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98D139-79F8-E09A-FB41-C0695C975ED5}"/>
              </a:ext>
            </a:extLst>
          </p:cNvPr>
          <p:cNvPicPr>
            <a:picLocks noChangeAspect="1"/>
          </p:cNvPicPr>
          <p:nvPr/>
        </p:nvPicPr>
        <p:blipFill rotWithShape="1">
          <a:blip r:embed="rId2">
            <a:extLst>
              <a:ext uri="{28A0092B-C50C-407E-A947-70E740481C1C}">
                <a14:useLocalDpi xmlns:a14="http://schemas.microsoft.com/office/drawing/2010/main" val="0"/>
              </a:ext>
            </a:extLst>
          </a:blip>
          <a:srcRect l="19563" t="22556" r="28250" b="42222"/>
          <a:stretch/>
        </p:blipFill>
        <p:spPr>
          <a:xfrm>
            <a:off x="3004727" y="4055938"/>
            <a:ext cx="6362700" cy="2415540"/>
          </a:xfrm>
          <a:prstGeom prst="rect">
            <a:avLst/>
          </a:prstGeom>
        </p:spPr>
      </p:pic>
      <p:pic>
        <p:nvPicPr>
          <p:cNvPr id="4" name="Picture 3">
            <a:extLst>
              <a:ext uri="{FF2B5EF4-FFF2-40B4-BE49-F238E27FC236}">
                <a16:creationId xmlns:a16="http://schemas.microsoft.com/office/drawing/2014/main" id="{26F948BC-1352-EDDD-08E3-9C6D7CE6524E}"/>
              </a:ext>
            </a:extLst>
          </p:cNvPr>
          <p:cNvPicPr>
            <a:picLocks noChangeAspect="1"/>
          </p:cNvPicPr>
          <p:nvPr/>
        </p:nvPicPr>
        <p:blipFill rotWithShape="1">
          <a:blip r:embed="rId3">
            <a:extLst>
              <a:ext uri="{28A0092B-C50C-407E-A947-70E740481C1C}">
                <a14:useLocalDpi xmlns:a14="http://schemas.microsoft.com/office/drawing/2010/main" val="0"/>
              </a:ext>
            </a:extLst>
          </a:blip>
          <a:srcRect l="19687" t="22124" r="27938" b="41925"/>
          <a:stretch/>
        </p:blipFill>
        <p:spPr>
          <a:xfrm>
            <a:off x="3135630" y="233283"/>
            <a:ext cx="5920740" cy="2476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a:extLst>
              <a:ext uri="{FF2B5EF4-FFF2-40B4-BE49-F238E27FC236}">
                <a16:creationId xmlns:a16="http://schemas.microsoft.com/office/drawing/2014/main" id="{97FBDCD2-E4F0-F32D-4A0E-0E55B71A668E}"/>
              </a:ext>
            </a:extLst>
          </p:cNvPr>
          <p:cNvSpPr/>
          <p:nvPr/>
        </p:nvSpPr>
        <p:spPr>
          <a:xfrm>
            <a:off x="4705420" y="2968305"/>
            <a:ext cx="2961314" cy="81093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b="1" dirty="0">
                <a:solidFill>
                  <a:schemeClr val="tx1"/>
                </a:solidFill>
              </a:rPr>
              <a:t>If press No</a:t>
            </a:r>
          </a:p>
        </p:txBody>
      </p:sp>
    </p:spTree>
    <p:extLst>
      <p:ext uri="{BB962C8B-B14F-4D97-AF65-F5344CB8AC3E}">
        <p14:creationId xmlns:p14="http://schemas.microsoft.com/office/powerpoint/2010/main" val="38336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647326-E099-A161-164D-3488F09B34ED}"/>
              </a:ext>
            </a:extLst>
          </p:cNvPr>
          <p:cNvPicPr>
            <a:picLocks noChangeAspect="1"/>
          </p:cNvPicPr>
          <p:nvPr/>
        </p:nvPicPr>
        <p:blipFill rotWithShape="1">
          <a:blip r:embed="rId2">
            <a:extLst>
              <a:ext uri="{28A0092B-C50C-407E-A947-70E740481C1C}">
                <a14:useLocalDpi xmlns:a14="http://schemas.microsoft.com/office/drawing/2010/main" val="0"/>
              </a:ext>
            </a:extLst>
          </a:blip>
          <a:srcRect l="19562" t="22334" r="28000" b="42222"/>
          <a:stretch/>
        </p:blipFill>
        <p:spPr>
          <a:xfrm>
            <a:off x="967531" y="429586"/>
            <a:ext cx="6393180" cy="2430780"/>
          </a:xfrm>
          <a:prstGeom prst="rect">
            <a:avLst/>
          </a:prstGeom>
        </p:spPr>
      </p:pic>
      <p:pic>
        <p:nvPicPr>
          <p:cNvPr id="5" name="Picture 4">
            <a:extLst>
              <a:ext uri="{FF2B5EF4-FFF2-40B4-BE49-F238E27FC236}">
                <a16:creationId xmlns:a16="http://schemas.microsoft.com/office/drawing/2014/main" id="{83E7D4C0-BE4C-277E-8113-984D0C37576C}"/>
              </a:ext>
            </a:extLst>
          </p:cNvPr>
          <p:cNvPicPr>
            <a:picLocks noChangeAspect="1"/>
          </p:cNvPicPr>
          <p:nvPr/>
        </p:nvPicPr>
        <p:blipFill rotWithShape="1">
          <a:blip r:embed="rId3">
            <a:extLst>
              <a:ext uri="{28A0092B-C50C-407E-A947-70E740481C1C}">
                <a14:useLocalDpi xmlns:a14="http://schemas.microsoft.com/office/drawing/2010/main" val="0"/>
              </a:ext>
            </a:extLst>
          </a:blip>
          <a:srcRect l="19812" t="22777" r="28688" b="42557"/>
          <a:stretch/>
        </p:blipFill>
        <p:spPr>
          <a:xfrm>
            <a:off x="2629075" y="4325158"/>
            <a:ext cx="6278880" cy="2377440"/>
          </a:xfrm>
          <a:prstGeom prst="rect">
            <a:avLst/>
          </a:prstGeom>
        </p:spPr>
      </p:pic>
      <p:pic>
        <p:nvPicPr>
          <p:cNvPr id="7" name="Picture 6">
            <a:extLst>
              <a:ext uri="{FF2B5EF4-FFF2-40B4-BE49-F238E27FC236}">
                <a16:creationId xmlns:a16="http://schemas.microsoft.com/office/drawing/2014/main" id="{3FF19F87-C6DF-653C-BCCB-D3951603B41D}"/>
              </a:ext>
            </a:extLst>
          </p:cNvPr>
          <p:cNvPicPr>
            <a:picLocks noChangeAspect="1"/>
          </p:cNvPicPr>
          <p:nvPr/>
        </p:nvPicPr>
        <p:blipFill rotWithShape="1">
          <a:blip r:embed="rId4">
            <a:extLst>
              <a:ext uri="{28A0092B-C50C-407E-A947-70E740481C1C}">
                <a14:useLocalDpi xmlns:a14="http://schemas.microsoft.com/office/drawing/2010/main" val="0"/>
              </a:ext>
            </a:extLst>
          </a:blip>
          <a:srcRect l="41078" t="42936" r="41032" b="43242"/>
          <a:stretch/>
        </p:blipFill>
        <p:spPr>
          <a:xfrm>
            <a:off x="8288324" y="1098957"/>
            <a:ext cx="2701254" cy="1554342"/>
          </a:xfrm>
          <a:prstGeom prst="rect">
            <a:avLst/>
          </a:prstGeom>
        </p:spPr>
      </p:pic>
      <p:sp>
        <p:nvSpPr>
          <p:cNvPr id="2" name="Rectangle 1">
            <a:extLst>
              <a:ext uri="{FF2B5EF4-FFF2-40B4-BE49-F238E27FC236}">
                <a16:creationId xmlns:a16="http://schemas.microsoft.com/office/drawing/2014/main" id="{1CC94770-8C75-C9E4-3571-22BCD37960B4}"/>
              </a:ext>
            </a:extLst>
          </p:cNvPr>
          <p:cNvSpPr/>
          <p:nvPr/>
        </p:nvSpPr>
        <p:spPr>
          <a:xfrm>
            <a:off x="2629076" y="3583571"/>
            <a:ext cx="6278880" cy="534520"/>
          </a:xfrm>
          <a:prstGeom prst="rect">
            <a:avLst/>
          </a:prstGeom>
          <a:solidFill>
            <a:schemeClr val="bg1">
              <a:lumMod val="95000"/>
              <a:lumOff val="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solidFill>
                  <a:schemeClr val="tx1"/>
                </a:solidFill>
              </a:rPr>
              <a:t>If Login successful</a:t>
            </a:r>
          </a:p>
        </p:txBody>
      </p:sp>
      <p:cxnSp>
        <p:nvCxnSpPr>
          <p:cNvPr id="4" name="Straight Arrow Connector 3">
            <a:extLst>
              <a:ext uri="{FF2B5EF4-FFF2-40B4-BE49-F238E27FC236}">
                <a16:creationId xmlns:a16="http://schemas.microsoft.com/office/drawing/2014/main" id="{C0C2F2C3-A4FC-252A-CECE-318BEDACEFD2}"/>
              </a:ext>
            </a:extLst>
          </p:cNvPr>
          <p:cNvCxnSpPr>
            <a:cxnSpLocks/>
          </p:cNvCxnSpPr>
          <p:nvPr/>
        </p:nvCxnSpPr>
        <p:spPr>
          <a:xfrm>
            <a:off x="4085617" y="1994170"/>
            <a:ext cx="1439694" cy="240273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E83877E-261E-F218-1AC3-9CA2552C3434}"/>
              </a:ext>
            </a:extLst>
          </p:cNvPr>
          <p:cNvCxnSpPr>
            <a:cxnSpLocks/>
          </p:cNvCxnSpPr>
          <p:nvPr/>
        </p:nvCxnSpPr>
        <p:spPr>
          <a:xfrm>
            <a:off x="4484451" y="1994170"/>
            <a:ext cx="3900792" cy="486383"/>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8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73D3A8-CD5F-2351-8BEF-4F1F654F74D5}"/>
              </a:ext>
            </a:extLst>
          </p:cNvPr>
          <p:cNvPicPr>
            <a:picLocks noChangeAspect="1"/>
          </p:cNvPicPr>
          <p:nvPr/>
        </p:nvPicPr>
        <p:blipFill rotWithShape="1">
          <a:blip r:embed="rId2">
            <a:extLst>
              <a:ext uri="{28A0092B-C50C-407E-A947-70E740481C1C}">
                <a14:useLocalDpi xmlns:a14="http://schemas.microsoft.com/office/drawing/2010/main" val="0"/>
              </a:ext>
            </a:extLst>
          </a:blip>
          <a:srcRect l="20098" t="23111" r="28731" b="43001"/>
          <a:stretch/>
        </p:blipFill>
        <p:spPr>
          <a:xfrm>
            <a:off x="625748" y="661751"/>
            <a:ext cx="6438900" cy="2324100"/>
          </a:xfrm>
          <a:prstGeom prst="rect">
            <a:avLst/>
          </a:prstGeom>
        </p:spPr>
      </p:pic>
      <p:pic>
        <p:nvPicPr>
          <p:cNvPr id="7" name="Picture 6">
            <a:extLst>
              <a:ext uri="{FF2B5EF4-FFF2-40B4-BE49-F238E27FC236}">
                <a16:creationId xmlns:a16="http://schemas.microsoft.com/office/drawing/2014/main" id="{D6BDD56E-0CD3-A172-107E-2CE36B19C563}"/>
              </a:ext>
            </a:extLst>
          </p:cNvPr>
          <p:cNvPicPr>
            <a:picLocks noChangeAspect="1"/>
          </p:cNvPicPr>
          <p:nvPr/>
        </p:nvPicPr>
        <p:blipFill rotWithShape="1">
          <a:blip r:embed="rId3">
            <a:extLst>
              <a:ext uri="{28A0092B-C50C-407E-A947-70E740481C1C}">
                <a14:useLocalDpi xmlns:a14="http://schemas.microsoft.com/office/drawing/2010/main" val="0"/>
              </a:ext>
            </a:extLst>
          </a:blip>
          <a:srcRect l="19562" t="23000" r="28750" b="43111"/>
          <a:stretch/>
        </p:blipFill>
        <p:spPr>
          <a:xfrm>
            <a:off x="2808354" y="4379508"/>
            <a:ext cx="6301740" cy="2324100"/>
          </a:xfrm>
          <a:prstGeom prst="rect">
            <a:avLst/>
          </a:prstGeom>
        </p:spPr>
      </p:pic>
      <p:pic>
        <p:nvPicPr>
          <p:cNvPr id="8" name="Picture 7">
            <a:extLst>
              <a:ext uri="{FF2B5EF4-FFF2-40B4-BE49-F238E27FC236}">
                <a16:creationId xmlns:a16="http://schemas.microsoft.com/office/drawing/2014/main" id="{CDB0B007-BEB3-52E1-D68C-0905591AD0D1}"/>
              </a:ext>
            </a:extLst>
          </p:cNvPr>
          <p:cNvPicPr>
            <a:picLocks noChangeAspect="1"/>
          </p:cNvPicPr>
          <p:nvPr/>
        </p:nvPicPr>
        <p:blipFill rotWithShape="1">
          <a:blip r:embed="rId4">
            <a:extLst>
              <a:ext uri="{28A0092B-C50C-407E-A947-70E740481C1C}">
                <a14:useLocalDpi xmlns:a14="http://schemas.microsoft.com/office/drawing/2010/main" val="0"/>
              </a:ext>
            </a:extLst>
          </a:blip>
          <a:srcRect l="41562" t="43111" r="41875" b="44111"/>
          <a:stretch/>
        </p:blipFill>
        <p:spPr>
          <a:xfrm>
            <a:off x="7927387" y="1882700"/>
            <a:ext cx="2133460" cy="1308334"/>
          </a:xfrm>
          <a:prstGeom prst="rect">
            <a:avLst/>
          </a:prstGeom>
        </p:spPr>
      </p:pic>
      <p:pic>
        <p:nvPicPr>
          <p:cNvPr id="10" name="Picture 9">
            <a:extLst>
              <a:ext uri="{FF2B5EF4-FFF2-40B4-BE49-F238E27FC236}">
                <a16:creationId xmlns:a16="http://schemas.microsoft.com/office/drawing/2014/main" id="{A80859A0-DEE5-5EA7-90A6-5FF68A015FC4}"/>
              </a:ext>
            </a:extLst>
          </p:cNvPr>
          <p:cNvPicPr>
            <a:picLocks noChangeAspect="1"/>
          </p:cNvPicPr>
          <p:nvPr/>
        </p:nvPicPr>
        <p:blipFill rotWithShape="1">
          <a:blip r:embed="rId5">
            <a:extLst>
              <a:ext uri="{28A0092B-C50C-407E-A947-70E740481C1C}">
                <a14:useLocalDpi xmlns:a14="http://schemas.microsoft.com/office/drawing/2010/main" val="0"/>
              </a:ext>
            </a:extLst>
          </a:blip>
          <a:srcRect l="41491" t="43181" r="41444" b="43607"/>
          <a:stretch/>
        </p:blipFill>
        <p:spPr>
          <a:xfrm>
            <a:off x="7953882" y="509807"/>
            <a:ext cx="2080470" cy="906011"/>
          </a:xfrm>
          <a:prstGeom prst="rect">
            <a:avLst/>
          </a:prstGeom>
        </p:spPr>
      </p:pic>
      <p:sp>
        <p:nvSpPr>
          <p:cNvPr id="2" name="Rectangle 1">
            <a:extLst>
              <a:ext uri="{FF2B5EF4-FFF2-40B4-BE49-F238E27FC236}">
                <a16:creationId xmlns:a16="http://schemas.microsoft.com/office/drawing/2014/main" id="{4009FB1D-26EA-4C85-81B2-8AD730219FF1}"/>
              </a:ext>
            </a:extLst>
          </p:cNvPr>
          <p:cNvSpPr/>
          <p:nvPr/>
        </p:nvSpPr>
        <p:spPr>
          <a:xfrm>
            <a:off x="2808355" y="3712373"/>
            <a:ext cx="6301740" cy="534520"/>
          </a:xfrm>
          <a:prstGeom prst="rect">
            <a:avLst/>
          </a:prstGeom>
          <a:solidFill>
            <a:schemeClr val="bg1">
              <a:lumMod val="95000"/>
              <a:lumOff val="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solidFill>
                  <a:schemeClr val="tx1"/>
                </a:solidFill>
              </a:rPr>
              <a:t>If Deposite successful</a:t>
            </a:r>
          </a:p>
        </p:txBody>
      </p:sp>
      <p:cxnSp>
        <p:nvCxnSpPr>
          <p:cNvPr id="3" name="Straight Arrow Connector 2">
            <a:extLst>
              <a:ext uri="{FF2B5EF4-FFF2-40B4-BE49-F238E27FC236}">
                <a16:creationId xmlns:a16="http://schemas.microsoft.com/office/drawing/2014/main" id="{5D24636C-7501-1DF0-877E-E78F35CF2AB4}"/>
              </a:ext>
            </a:extLst>
          </p:cNvPr>
          <p:cNvCxnSpPr>
            <a:cxnSpLocks/>
          </p:cNvCxnSpPr>
          <p:nvPr/>
        </p:nvCxnSpPr>
        <p:spPr>
          <a:xfrm flipV="1">
            <a:off x="4610911" y="972766"/>
            <a:ext cx="3511685" cy="64202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6923CA26-474C-DCB2-7950-19BAF2080207}"/>
              </a:ext>
            </a:extLst>
          </p:cNvPr>
          <p:cNvCxnSpPr>
            <a:cxnSpLocks/>
            <a:endCxn id="8" idx="1"/>
          </p:cNvCxnSpPr>
          <p:nvPr/>
        </p:nvCxnSpPr>
        <p:spPr>
          <a:xfrm>
            <a:off x="4124528" y="1614791"/>
            <a:ext cx="3802859" cy="92207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E2741AE1-03E8-F58A-1482-3E8525537658}"/>
              </a:ext>
            </a:extLst>
          </p:cNvPr>
          <p:cNvCxnSpPr>
            <a:cxnSpLocks/>
          </p:cNvCxnSpPr>
          <p:nvPr/>
        </p:nvCxnSpPr>
        <p:spPr>
          <a:xfrm>
            <a:off x="3696511" y="2102252"/>
            <a:ext cx="2033080" cy="227725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28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A6E7C9-44A3-E414-78F6-B7B875D069C8}"/>
              </a:ext>
            </a:extLst>
          </p:cNvPr>
          <p:cNvPicPr>
            <a:picLocks noChangeAspect="1"/>
          </p:cNvPicPr>
          <p:nvPr/>
        </p:nvPicPr>
        <p:blipFill rotWithShape="1">
          <a:blip r:embed="rId2">
            <a:extLst>
              <a:ext uri="{28A0092B-C50C-407E-A947-70E740481C1C}">
                <a14:useLocalDpi xmlns:a14="http://schemas.microsoft.com/office/drawing/2010/main" val="0"/>
              </a:ext>
            </a:extLst>
          </a:blip>
          <a:srcRect l="19938" t="23333" r="28750" b="42889"/>
          <a:stretch/>
        </p:blipFill>
        <p:spPr>
          <a:xfrm>
            <a:off x="4693220" y="905627"/>
            <a:ext cx="6256020" cy="2316480"/>
          </a:xfrm>
          <a:prstGeom prst="rect">
            <a:avLst/>
          </a:prstGeom>
        </p:spPr>
      </p:pic>
      <p:pic>
        <p:nvPicPr>
          <p:cNvPr id="5" name="Picture 4">
            <a:extLst>
              <a:ext uri="{FF2B5EF4-FFF2-40B4-BE49-F238E27FC236}">
                <a16:creationId xmlns:a16="http://schemas.microsoft.com/office/drawing/2014/main" id="{3E2CDB29-B9F9-EDD3-CB2B-939C246CD5F5}"/>
              </a:ext>
            </a:extLst>
          </p:cNvPr>
          <p:cNvPicPr>
            <a:picLocks noChangeAspect="1"/>
          </p:cNvPicPr>
          <p:nvPr/>
        </p:nvPicPr>
        <p:blipFill rotWithShape="1">
          <a:blip r:embed="rId3">
            <a:extLst>
              <a:ext uri="{28A0092B-C50C-407E-A947-70E740481C1C}">
                <a14:useLocalDpi xmlns:a14="http://schemas.microsoft.com/office/drawing/2010/main" val="0"/>
              </a:ext>
            </a:extLst>
          </a:blip>
          <a:srcRect l="19812" t="23555" r="28875" b="43556"/>
          <a:stretch/>
        </p:blipFill>
        <p:spPr>
          <a:xfrm>
            <a:off x="417343" y="4383246"/>
            <a:ext cx="6256020" cy="2255520"/>
          </a:xfrm>
          <a:prstGeom prst="rect">
            <a:avLst/>
          </a:prstGeom>
        </p:spPr>
      </p:pic>
      <p:pic>
        <p:nvPicPr>
          <p:cNvPr id="7" name="Picture 6">
            <a:extLst>
              <a:ext uri="{FF2B5EF4-FFF2-40B4-BE49-F238E27FC236}">
                <a16:creationId xmlns:a16="http://schemas.microsoft.com/office/drawing/2014/main" id="{34A7113B-F5C3-BFA3-4BEB-0EBDB4B7D6E0}"/>
              </a:ext>
            </a:extLst>
          </p:cNvPr>
          <p:cNvPicPr>
            <a:picLocks noChangeAspect="1"/>
          </p:cNvPicPr>
          <p:nvPr/>
        </p:nvPicPr>
        <p:blipFill rotWithShape="1">
          <a:blip r:embed="rId4">
            <a:extLst>
              <a:ext uri="{28A0092B-C50C-407E-A947-70E740481C1C}">
                <a14:useLocalDpi xmlns:a14="http://schemas.microsoft.com/office/drawing/2010/main" val="0"/>
              </a:ext>
            </a:extLst>
          </a:blip>
          <a:srcRect l="41562" t="43111" r="41875" b="44111"/>
          <a:stretch/>
        </p:blipFill>
        <p:spPr>
          <a:xfrm>
            <a:off x="1153206" y="462513"/>
            <a:ext cx="2133460" cy="1308334"/>
          </a:xfrm>
          <a:prstGeom prst="rect">
            <a:avLst/>
          </a:prstGeom>
        </p:spPr>
      </p:pic>
      <p:pic>
        <p:nvPicPr>
          <p:cNvPr id="9" name="Picture 8">
            <a:extLst>
              <a:ext uri="{FF2B5EF4-FFF2-40B4-BE49-F238E27FC236}">
                <a16:creationId xmlns:a16="http://schemas.microsoft.com/office/drawing/2014/main" id="{9B924DD5-CEB9-1811-84C5-BBDA9336987D}"/>
              </a:ext>
            </a:extLst>
          </p:cNvPr>
          <p:cNvPicPr>
            <a:picLocks noChangeAspect="1"/>
          </p:cNvPicPr>
          <p:nvPr/>
        </p:nvPicPr>
        <p:blipFill rotWithShape="1">
          <a:blip r:embed="rId5">
            <a:extLst>
              <a:ext uri="{28A0092B-C50C-407E-A947-70E740481C1C}">
                <a14:useLocalDpi xmlns:a14="http://schemas.microsoft.com/office/drawing/2010/main" val="0"/>
              </a:ext>
            </a:extLst>
          </a:blip>
          <a:srcRect l="41353" t="42569" r="41445" b="43364"/>
          <a:stretch/>
        </p:blipFill>
        <p:spPr>
          <a:xfrm>
            <a:off x="1189417" y="2367513"/>
            <a:ext cx="2097249" cy="964735"/>
          </a:xfrm>
          <a:prstGeom prst="rect">
            <a:avLst/>
          </a:prstGeom>
        </p:spPr>
      </p:pic>
      <p:pic>
        <p:nvPicPr>
          <p:cNvPr id="4" name="Picture 3">
            <a:extLst>
              <a:ext uri="{FF2B5EF4-FFF2-40B4-BE49-F238E27FC236}">
                <a16:creationId xmlns:a16="http://schemas.microsoft.com/office/drawing/2014/main" id="{BC2614D8-F660-9C08-76A9-DACCDFFE932F}"/>
              </a:ext>
            </a:extLst>
          </p:cNvPr>
          <p:cNvPicPr>
            <a:picLocks noChangeAspect="1"/>
          </p:cNvPicPr>
          <p:nvPr/>
        </p:nvPicPr>
        <p:blipFill rotWithShape="1">
          <a:blip r:embed="rId6">
            <a:extLst>
              <a:ext uri="{28A0092B-C50C-407E-A947-70E740481C1C}">
                <a14:useLocalDpi xmlns:a14="http://schemas.microsoft.com/office/drawing/2010/main" val="0"/>
              </a:ext>
            </a:extLst>
          </a:blip>
          <a:srcRect l="41422" t="42935" r="41376" b="43992"/>
          <a:stretch/>
        </p:blipFill>
        <p:spPr>
          <a:xfrm>
            <a:off x="9900615" y="4417363"/>
            <a:ext cx="2097249" cy="896503"/>
          </a:xfrm>
          <a:prstGeom prst="rect">
            <a:avLst/>
          </a:prstGeom>
        </p:spPr>
      </p:pic>
      <p:pic>
        <p:nvPicPr>
          <p:cNvPr id="6" name="Picture 5">
            <a:extLst>
              <a:ext uri="{FF2B5EF4-FFF2-40B4-BE49-F238E27FC236}">
                <a16:creationId xmlns:a16="http://schemas.microsoft.com/office/drawing/2014/main" id="{2928EABF-4277-5E3F-141B-AB7A40F39406}"/>
              </a:ext>
            </a:extLst>
          </p:cNvPr>
          <p:cNvPicPr>
            <a:picLocks noChangeAspect="1"/>
          </p:cNvPicPr>
          <p:nvPr/>
        </p:nvPicPr>
        <p:blipFill rotWithShape="1">
          <a:blip r:embed="rId7">
            <a:extLst>
              <a:ext uri="{28A0092B-C50C-407E-A947-70E740481C1C}">
                <a14:useLocalDpi xmlns:a14="http://schemas.microsoft.com/office/drawing/2010/main" val="0"/>
              </a:ext>
            </a:extLst>
          </a:blip>
          <a:srcRect l="41422" t="42691" r="41377" b="43242"/>
          <a:stretch/>
        </p:blipFill>
        <p:spPr>
          <a:xfrm>
            <a:off x="7604881" y="4383246"/>
            <a:ext cx="2097249" cy="964735"/>
          </a:xfrm>
          <a:prstGeom prst="rect">
            <a:avLst/>
          </a:prstGeom>
        </p:spPr>
      </p:pic>
      <p:sp>
        <p:nvSpPr>
          <p:cNvPr id="8" name="Rectangle 7">
            <a:extLst>
              <a:ext uri="{FF2B5EF4-FFF2-40B4-BE49-F238E27FC236}">
                <a16:creationId xmlns:a16="http://schemas.microsoft.com/office/drawing/2014/main" id="{4D1F84CF-0298-6B3B-A762-0EAF059C8C28}"/>
              </a:ext>
            </a:extLst>
          </p:cNvPr>
          <p:cNvSpPr/>
          <p:nvPr/>
        </p:nvSpPr>
        <p:spPr>
          <a:xfrm>
            <a:off x="417344" y="3635894"/>
            <a:ext cx="6256020" cy="534520"/>
          </a:xfrm>
          <a:prstGeom prst="rect">
            <a:avLst/>
          </a:prstGeom>
          <a:solidFill>
            <a:schemeClr val="bg1">
              <a:lumMod val="95000"/>
              <a:lumOff val="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solidFill>
                  <a:schemeClr val="tx1"/>
                </a:solidFill>
              </a:rPr>
              <a:t>If withdraw successful</a:t>
            </a:r>
          </a:p>
        </p:txBody>
      </p:sp>
      <p:cxnSp>
        <p:nvCxnSpPr>
          <p:cNvPr id="10" name="Straight Arrow Connector 9">
            <a:extLst>
              <a:ext uri="{FF2B5EF4-FFF2-40B4-BE49-F238E27FC236}">
                <a16:creationId xmlns:a16="http://schemas.microsoft.com/office/drawing/2014/main" id="{FE9A384B-013B-C1EC-C434-C46979AD2FF6}"/>
              </a:ext>
            </a:extLst>
          </p:cNvPr>
          <p:cNvCxnSpPr>
            <a:cxnSpLocks/>
          </p:cNvCxnSpPr>
          <p:nvPr/>
        </p:nvCxnSpPr>
        <p:spPr>
          <a:xfrm flipH="1" flipV="1">
            <a:off x="2976664" y="1147864"/>
            <a:ext cx="3881336" cy="622983"/>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86CD2C35-73B2-FBF4-43F1-EDF1F465989C}"/>
              </a:ext>
            </a:extLst>
          </p:cNvPr>
          <p:cNvCxnSpPr>
            <a:cxnSpLocks/>
          </p:cNvCxnSpPr>
          <p:nvPr/>
        </p:nvCxnSpPr>
        <p:spPr>
          <a:xfrm flipH="1">
            <a:off x="3142034" y="2184634"/>
            <a:ext cx="3959157" cy="558566"/>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CC312B05-67FA-31D0-5721-C12E83C61B2A}"/>
              </a:ext>
            </a:extLst>
          </p:cNvPr>
          <p:cNvCxnSpPr>
            <a:cxnSpLocks/>
          </p:cNvCxnSpPr>
          <p:nvPr/>
        </p:nvCxnSpPr>
        <p:spPr>
          <a:xfrm>
            <a:off x="7547589" y="2332874"/>
            <a:ext cx="2958283" cy="205037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9CC82434-DE7E-0429-2695-263817BD5BEC}"/>
              </a:ext>
            </a:extLst>
          </p:cNvPr>
          <p:cNvCxnSpPr>
            <a:cxnSpLocks/>
          </p:cNvCxnSpPr>
          <p:nvPr/>
        </p:nvCxnSpPr>
        <p:spPr>
          <a:xfrm>
            <a:off x="7553444" y="2309197"/>
            <a:ext cx="954301" cy="207404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5E025F44-AD2B-D626-103F-9E2BC4BD1679}"/>
              </a:ext>
            </a:extLst>
          </p:cNvPr>
          <p:cNvCxnSpPr>
            <a:cxnSpLocks/>
          </p:cNvCxnSpPr>
          <p:nvPr/>
        </p:nvCxnSpPr>
        <p:spPr>
          <a:xfrm flipH="1">
            <a:off x="3545353" y="2309197"/>
            <a:ext cx="4002236" cy="2223892"/>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484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179</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Narrow</vt:lpstr>
      <vt:lpstr>Century Gothic</vt:lpstr>
      <vt:lpstr>Cooper Black</vt:lpstr>
      <vt:lpstr>Segoe UI Historic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Faysal</dc:creator>
  <cp:lastModifiedBy>Fahim Faysal</cp:lastModifiedBy>
  <cp:revision>36</cp:revision>
  <dcterms:created xsi:type="dcterms:W3CDTF">2023-08-13T21:01:07Z</dcterms:created>
  <dcterms:modified xsi:type="dcterms:W3CDTF">2023-09-19T10:09:17Z</dcterms:modified>
</cp:coreProperties>
</file>