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582" y="6996692"/>
            <a:ext cx="3309620" cy="2803525"/>
          </a:xfrm>
          <a:custGeom>
            <a:avLst/>
            <a:gdLst/>
            <a:ahLst/>
            <a:cxnLst/>
            <a:rect l="l" t="t" r="r" b="b"/>
            <a:pathLst>
              <a:path w="3309620" h="2803525">
                <a:moveTo>
                  <a:pt x="1263360" y="45292"/>
                </a:moveTo>
                <a:lnTo>
                  <a:pt x="704752" y="45292"/>
                </a:lnTo>
                <a:lnTo>
                  <a:pt x="704752" y="0"/>
                </a:lnTo>
                <a:lnTo>
                  <a:pt x="1263360" y="0"/>
                </a:lnTo>
                <a:lnTo>
                  <a:pt x="1263360" y="45292"/>
                </a:lnTo>
                <a:close/>
              </a:path>
              <a:path w="3309620" h="2803525">
                <a:moveTo>
                  <a:pt x="1737421" y="709583"/>
                </a:moveTo>
                <a:lnTo>
                  <a:pt x="1263360" y="709583"/>
                </a:lnTo>
                <a:lnTo>
                  <a:pt x="1263360" y="664290"/>
                </a:lnTo>
                <a:lnTo>
                  <a:pt x="1737421" y="664290"/>
                </a:lnTo>
                <a:lnTo>
                  <a:pt x="1737421" y="709583"/>
                </a:lnTo>
                <a:close/>
              </a:path>
              <a:path w="3309620" h="2803525">
                <a:moveTo>
                  <a:pt x="2537590" y="709583"/>
                </a:moveTo>
                <a:lnTo>
                  <a:pt x="2176759" y="709583"/>
                </a:lnTo>
                <a:lnTo>
                  <a:pt x="2176759" y="664290"/>
                </a:lnTo>
                <a:lnTo>
                  <a:pt x="2537590" y="664290"/>
                </a:lnTo>
                <a:lnTo>
                  <a:pt x="2537590" y="709583"/>
                </a:lnTo>
                <a:close/>
              </a:path>
              <a:path w="3309620" h="2803525">
                <a:moveTo>
                  <a:pt x="719849" y="2077266"/>
                </a:moveTo>
                <a:lnTo>
                  <a:pt x="249863" y="2077266"/>
                </a:lnTo>
                <a:lnTo>
                  <a:pt x="249863" y="2031974"/>
                </a:lnTo>
                <a:lnTo>
                  <a:pt x="719849" y="2031974"/>
                </a:lnTo>
                <a:lnTo>
                  <a:pt x="719849" y="2077266"/>
                </a:lnTo>
                <a:close/>
              </a:path>
              <a:path w="3309620" h="2803525">
                <a:moveTo>
                  <a:pt x="1611206" y="2083457"/>
                </a:moveTo>
                <a:lnTo>
                  <a:pt x="1142579" y="2083457"/>
                </a:lnTo>
                <a:lnTo>
                  <a:pt x="1142579" y="2038164"/>
                </a:lnTo>
                <a:lnTo>
                  <a:pt x="1611206" y="2038164"/>
                </a:lnTo>
                <a:lnTo>
                  <a:pt x="1611206" y="2083457"/>
                </a:lnTo>
                <a:close/>
              </a:path>
              <a:path w="3309620" h="2803525">
                <a:moveTo>
                  <a:pt x="1021799" y="716678"/>
                </a:moveTo>
                <a:lnTo>
                  <a:pt x="551814" y="716678"/>
                </a:lnTo>
                <a:lnTo>
                  <a:pt x="551814" y="671386"/>
                </a:lnTo>
                <a:lnTo>
                  <a:pt x="1021799" y="671386"/>
                </a:lnTo>
                <a:lnTo>
                  <a:pt x="1021799" y="716678"/>
                </a:lnTo>
                <a:close/>
              </a:path>
              <a:path w="3309620" h="2803525">
                <a:moveTo>
                  <a:pt x="1042030" y="1874658"/>
                </a:moveTo>
                <a:lnTo>
                  <a:pt x="1001569" y="1854427"/>
                </a:lnTo>
                <a:lnTo>
                  <a:pt x="1137446" y="1582672"/>
                </a:lnTo>
                <a:lnTo>
                  <a:pt x="1177908" y="1602903"/>
                </a:lnTo>
                <a:lnTo>
                  <a:pt x="1042030" y="1874658"/>
                </a:lnTo>
                <a:close/>
              </a:path>
              <a:path w="3309620" h="2803525">
                <a:moveTo>
                  <a:pt x="1946371" y="2684187"/>
                </a:moveTo>
                <a:lnTo>
                  <a:pt x="1100910" y="2185969"/>
                </a:lnTo>
                <a:lnTo>
                  <a:pt x="1123859" y="2147017"/>
                </a:lnTo>
                <a:lnTo>
                  <a:pt x="1969320" y="2645235"/>
                </a:lnTo>
                <a:lnTo>
                  <a:pt x="1946371" y="2684187"/>
                </a:lnTo>
                <a:close/>
              </a:path>
              <a:path w="3309620" h="2803525">
                <a:moveTo>
                  <a:pt x="438884" y="498821"/>
                </a:moveTo>
                <a:lnTo>
                  <a:pt x="396762" y="482365"/>
                </a:lnTo>
                <a:lnTo>
                  <a:pt x="532640" y="135122"/>
                </a:lnTo>
                <a:lnTo>
                  <a:pt x="574762" y="151579"/>
                </a:lnTo>
                <a:lnTo>
                  <a:pt x="438884" y="498821"/>
                </a:lnTo>
                <a:close/>
              </a:path>
              <a:path w="3309620" h="2803525">
                <a:moveTo>
                  <a:pt x="2622438" y="1308048"/>
                </a:moveTo>
                <a:lnTo>
                  <a:pt x="2094025" y="855123"/>
                </a:lnTo>
                <a:lnTo>
                  <a:pt x="2123465" y="820700"/>
                </a:lnTo>
                <a:lnTo>
                  <a:pt x="2651878" y="1273626"/>
                </a:lnTo>
                <a:lnTo>
                  <a:pt x="2622438" y="1308048"/>
                </a:lnTo>
                <a:close/>
              </a:path>
              <a:path w="3309620" h="2803525">
                <a:moveTo>
                  <a:pt x="2614587" y="1396973"/>
                </a:moveTo>
                <a:lnTo>
                  <a:pt x="2040882" y="1396973"/>
                </a:lnTo>
                <a:lnTo>
                  <a:pt x="2040882" y="1351680"/>
                </a:lnTo>
                <a:lnTo>
                  <a:pt x="2614587" y="1351680"/>
                </a:lnTo>
                <a:lnTo>
                  <a:pt x="2614587" y="1396973"/>
                </a:lnTo>
                <a:close/>
              </a:path>
              <a:path w="3309620" h="2803525">
                <a:moveTo>
                  <a:pt x="3309073" y="1404068"/>
                </a:moveTo>
                <a:lnTo>
                  <a:pt x="2841050" y="1404068"/>
                </a:lnTo>
                <a:lnTo>
                  <a:pt x="2841050" y="1358776"/>
                </a:lnTo>
                <a:lnTo>
                  <a:pt x="3309073" y="1358776"/>
                </a:lnTo>
                <a:lnTo>
                  <a:pt x="3309073" y="1404068"/>
                </a:lnTo>
                <a:close/>
              </a:path>
              <a:path w="3309620" h="2803525">
                <a:moveTo>
                  <a:pt x="1942748" y="2803004"/>
                </a:moveTo>
                <a:lnTo>
                  <a:pt x="1467176" y="2803004"/>
                </a:lnTo>
                <a:lnTo>
                  <a:pt x="1467176" y="2757712"/>
                </a:lnTo>
                <a:lnTo>
                  <a:pt x="1942748" y="2757712"/>
                </a:lnTo>
                <a:lnTo>
                  <a:pt x="1942748" y="2803004"/>
                </a:lnTo>
                <a:close/>
              </a:path>
              <a:path w="3309620" h="2803525">
                <a:moveTo>
                  <a:pt x="2833501" y="2803004"/>
                </a:moveTo>
                <a:lnTo>
                  <a:pt x="2357930" y="2803004"/>
                </a:lnTo>
                <a:lnTo>
                  <a:pt x="2357930" y="2757712"/>
                </a:lnTo>
                <a:lnTo>
                  <a:pt x="2833501" y="2757712"/>
                </a:lnTo>
                <a:lnTo>
                  <a:pt x="2833501" y="2803004"/>
                </a:lnTo>
                <a:close/>
              </a:path>
              <a:path w="3309620" h="2803525">
                <a:moveTo>
                  <a:pt x="463040" y="51331"/>
                </a:moveTo>
                <a:lnTo>
                  <a:pt x="0" y="51331"/>
                </a:lnTo>
                <a:lnTo>
                  <a:pt x="0" y="6038"/>
                </a:lnTo>
                <a:lnTo>
                  <a:pt x="463040" y="6038"/>
                </a:lnTo>
                <a:lnTo>
                  <a:pt x="463040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9856"/>
            <a:ext cx="4448160" cy="32194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506" y="7773047"/>
            <a:ext cx="2705099" cy="2238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0140" y="2251313"/>
            <a:ext cx="15349849" cy="2115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1582" y="6996692"/>
            <a:ext cx="3309620" cy="2803525"/>
          </a:xfrm>
          <a:custGeom>
            <a:avLst/>
            <a:gdLst/>
            <a:ahLst/>
            <a:cxnLst/>
            <a:rect l="l" t="t" r="r" b="b"/>
            <a:pathLst>
              <a:path w="3309620" h="2803525">
                <a:moveTo>
                  <a:pt x="1263360" y="45292"/>
                </a:moveTo>
                <a:lnTo>
                  <a:pt x="704752" y="45292"/>
                </a:lnTo>
                <a:lnTo>
                  <a:pt x="704752" y="0"/>
                </a:lnTo>
                <a:lnTo>
                  <a:pt x="1263360" y="0"/>
                </a:lnTo>
                <a:lnTo>
                  <a:pt x="1263360" y="45292"/>
                </a:lnTo>
                <a:close/>
              </a:path>
              <a:path w="3309620" h="2803525">
                <a:moveTo>
                  <a:pt x="1737421" y="709583"/>
                </a:moveTo>
                <a:lnTo>
                  <a:pt x="1263360" y="709583"/>
                </a:lnTo>
                <a:lnTo>
                  <a:pt x="1263360" y="664290"/>
                </a:lnTo>
                <a:lnTo>
                  <a:pt x="1737421" y="664290"/>
                </a:lnTo>
                <a:lnTo>
                  <a:pt x="1737421" y="709583"/>
                </a:lnTo>
                <a:close/>
              </a:path>
              <a:path w="3309620" h="2803525">
                <a:moveTo>
                  <a:pt x="2537590" y="709583"/>
                </a:moveTo>
                <a:lnTo>
                  <a:pt x="2176759" y="709583"/>
                </a:lnTo>
                <a:lnTo>
                  <a:pt x="2176759" y="664290"/>
                </a:lnTo>
                <a:lnTo>
                  <a:pt x="2537590" y="664290"/>
                </a:lnTo>
                <a:lnTo>
                  <a:pt x="2537590" y="709583"/>
                </a:lnTo>
                <a:close/>
              </a:path>
              <a:path w="3309620" h="2803525">
                <a:moveTo>
                  <a:pt x="719849" y="2077266"/>
                </a:moveTo>
                <a:lnTo>
                  <a:pt x="249863" y="2077266"/>
                </a:lnTo>
                <a:lnTo>
                  <a:pt x="249863" y="2031974"/>
                </a:lnTo>
                <a:lnTo>
                  <a:pt x="719849" y="2031974"/>
                </a:lnTo>
                <a:lnTo>
                  <a:pt x="719849" y="2077266"/>
                </a:lnTo>
                <a:close/>
              </a:path>
              <a:path w="3309620" h="2803525">
                <a:moveTo>
                  <a:pt x="1611206" y="2083457"/>
                </a:moveTo>
                <a:lnTo>
                  <a:pt x="1142579" y="2083457"/>
                </a:lnTo>
                <a:lnTo>
                  <a:pt x="1142579" y="2038164"/>
                </a:lnTo>
                <a:lnTo>
                  <a:pt x="1611206" y="2038164"/>
                </a:lnTo>
                <a:lnTo>
                  <a:pt x="1611206" y="2083457"/>
                </a:lnTo>
                <a:close/>
              </a:path>
              <a:path w="3309620" h="2803525">
                <a:moveTo>
                  <a:pt x="1021799" y="716678"/>
                </a:moveTo>
                <a:lnTo>
                  <a:pt x="551814" y="716678"/>
                </a:lnTo>
                <a:lnTo>
                  <a:pt x="551814" y="671386"/>
                </a:lnTo>
                <a:lnTo>
                  <a:pt x="1021799" y="671386"/>
                </a:lnTo>
                <a:lnTo>
                  <a:pt x="1021799" y="716678"/>
                </a:lnTo>
                <a:close/>
              </a:path>
              <a:path w="3309620" h="2803525">
                <a:moveTo>
                  <a:pt x="1042030" y="1874658"/>
                </a:moveTo>
                <a:lnTo>
                  <a:pt x="1001569" y="1854427"/>
                </a:lnTo>
                <a:lnTo>
                  <a:pt x="1137446" y="1582672"/>
                </a:lnTo>
                <a:lnTo>
                  <a:pt x="1177908" y="1602903"/>
                </a:lnTo>
                <a:lnTo>
                  <a:pt x="1042030" y="1874658"/>
                </a:lnTo>
                <a:close/>
              </a:path>
              <a:path w="3309620" h="2803525">
                <a:moveTo>
                  <a:pt x="1946371" y="2684187"/>
                </a:moveTo>
                <a:lnTo>
                  <a:pt x="1100910" y="2185969"/>
                </a:lnTo>
                <a:lnTo>
                  <a:pt x="1123859" y="2147017"/>
                </a:lnTo>
                <a:lnTo>
                  <a:pt x="1969320" y="2645235"/>
                </a:lnTo>
                <a:lnTo>
                  <a:pt x="1946371" y="2684187"/>
                </a:lnTo>
                <a:close/>
              </a:path>
              <a:path w="3309620" h="2803525">
                <a:moveTo>
                  <a:pt x="438884" y="498821"/>
                </a:moveTo>
                <a:lnTo>
                  <a:pt x="396762" y="482365"/>
                </a:lnTo>
                <a:lnTo>
                  <a:pt x="532640" y="135122"/>
                </a:lnTo>
                <a:lnTo>
                  <a:pt x="574762" y="151579"/>
                </a:lnTo>
                <a:lnTo>
                  <a:pt x="438884" y="498821"/>
                </a:lnTo>
                <a:close/>
              </a:path>
              <a:path w="3309620" h="2803525">
                <a:moveTo>
                  <a:pt x="2622438" y="1308048"/>
                </a:moveTo>
                <a:lnTo>
                  <a:pt x="2094025" y="855123"/>
                </a:lnTo>
                <a:lnTo>
                  <a:pt x="2123465" y="820700"/>
                </a:lnTo>
                <a:lnTo>
                  <a:pt x="2651878" y="1273626"/>
                </a:lnTo>
                <a:lnTo>
                  <a:pt x="2622438" y="1308048"/>
                </a:lnTo>
                <a:close/>
              </a:path>
              <a:path w="3309620" h="2803525">
                <a:moveTo>
                  <a:pt x="2614587" y="1396973"/>
                </a:moveTo>
                <a:lnTo>
                  <a:pt x="2040882" y="1396973"/>
                </a:lnTo>
                <a:lnTo>
                  <a:pt x="2040882" y="1351680"/>
                </a:lnTo>
                <a:lnTo>
                  <a:pt x="2614587" y="1351680"/>
                </a:lnTo>
                <a:lnTo>
                  <a:pt x="2614587" y="1396973"/>
                </a:lnTo>
                <a:close/>
              </a:path>
              <a:path w="3309620" h="2803525">
                <a:moveTo>
                  <a:pt x="3309073" y="1404068"/>
                </a:moveTo>
                <a:lnTo>
                  <a:pt x="2841050" y="1404068"/>
                </a:lnTo>
                <a:lnTo>
                  <a:pt x="2841050" y="1358776"/>
                </a:lnTo>
                <a:lnTo>
                  <a:pt x="3309073" y="1358776"/>
                </a:lnTo>
                <a:lnTo>
                  <a:pt x="3309073" y="1404068"/>
                </a:lnTo>
                <a:close/>
              </a:path>
              <a:path w="3309620" h="2803525">
                <a:moveTo>
                  <a:pt x="1942748" y="2803004"/>
                </a:moveTo>
                <a:lnTo>
                  <a:pt x="1467176" y="2803004"/>
                </a:lnTo>
                <a:lnTo>
                  <a:pt x="1467176" y="2757712"/>
                </a:lnTo>
                <a:lnTo>
                  <a:pt x="1942748" y="2757712"/>
                </a:lnTo>
                <a:lnTo>
                  <a:pt x="1942748" y="2803004"/>
                </a:lnTo>
                <a:close/>
              </a:path>
              <a:path w="3309620" h="2803525">
                <a:moveTo>
                  <a:pt x="2833501" y="2803004"/>
                </a:moveTo>
                <a:lnTo>
                  <a:pt x="2357930" y="2803004"/>
                </a:lnTo>
                <a:lnTo>
                  <a:pt x="2357930" y="2757712"/>
                </a:lnTo>
                <a:lnTo>
                  <a:pt x="2833501" y="2757712"/>
                </a:lnTo>
                <a:lnTo>
                  <a:pt x="2833501" y="2803004"/>
                </a:lnTo>
                <a:close/>
              </a:path>
              <a:path w="3309620" h="2803525">
                <a:moveTo>
                  <a:pt x="463040" y="51331"/>
                </a:moveTo>
                <a:lnTo>
                  <a:pt x="0" y="51331"/>
                </a:lnTo>
                <a:lnTo>
                  <a:pt x="0" y="6038"/>
                </a:lnTo>
                <a:lnTo>
                  <a:pt x="463040" y="6038"/>
                </a:lnTo>
                <a:lnTo>
                  <a:pt x="463040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89856"/>
            <a:ext cx="4448160" cy="32194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684811" y="607952"/>
            <a:ext cx="2993390" cy="871219"/>
          </a:xfrm>
          <a:custGeom>
            <a:avLst/>
            <a:gdLst/>
            <a:ahLst/>
            <a:cxnLst/>
            <a:rect l="l" t="t" r="r" b="b"/>
            <a:pathLst>
              <a:path w="2993390" h="871219">
                <a:moveTo>
                  <a:pt x="2829221" y="870896"/>
                </a:moveTo>
                <a:lnTo>
                  <a:pt x="164130" y="870896"/>
                </a:lnTo>
                <a:lnTo>
                  <a:pt x="120570" y="865018"/>
                </a:lnTo>
                <a:lnTo>
                  <a:pt x="81382" y="848441"/>
                </a:lnTo>
                <a:lnTo>
                  <a:pt x="48150" y="822745"/>
                </a:lnTo>
                <a:lnTo>
                  <a:pt x="22454" y="789513"/>
                </a:lnTo>
                <a:lnTo>
                  <a:pt x="5877" y="750326"/>
                </a:lnTo>
                <a:lnTo>
                  <a:pt x="0" y="706765"/>
                </a:lnTo>
                <a:lnTo>
                  <a:pt x="0" y="164130"/>
                </a:lnTo>
                <a:lnTo>
                  <a:pt x="5877" y="120570"/>
                </a:lnTo>
                <a:lnTo>
                  <a:pt x="22454" y="81382"/>
                </a:lnTo>
                <a:lnTo>
                  <a:pt x="48150" y="48150"/>
                </a:lnTo>
                <a:lnTo>
                  <a:pt x="81382" y="22454"/>
                </a:lnTo>
                <a:lnTo>
                  <a:pt x="120570" y="5877"/>
                </a:lnTo>
                <a:lnTo>
                  <a:pt x="164130" y="0"/>
                </a:lnTo>
                <a:lnTo>
                  <a:pt x="2829221" y="0"/>
                </a:lnTo>
                <a:lnTo>
                  <a:pt x="2872782" y="5877"/>
                </a:lnTo>
                <a:lnTo>
                  <a:pt x="2911969" y="22454"/>
                </a:lnTo>
                <a:lnTo>
                  <a:pt x="2945201" y="48150"/>
                </a:lnTo>
                <a:lnTo>
                  <a:pt x="2970897" y="81382"/>
                </a:lnTo>
                <a:lnTo>
                  <a:pt x="2987475" y="120570"/>
                </a:lnTo>
                <a:lnTo>
                  <a:pt x="2993352" y="164130"/>
                </a:lnTo>
                <a:lnTo>
                  <a:pt x="2993352" y="706765"/>
                </a:lnTo>
                <a:lnTo>
                  <a:pt x="2987475" y="750326"/>
                </a:lnTo>
                <a:lnTo>
                  <a:pt x="2970897" y="789513"/>
                </a:lnTo>
                <a:lnTo>
                  <a:pt x="2945201" y="822745"/>
                </a:lnTo>
                <a:lnTo>
                  <a:pt x="2911969" y="848441"/>
                </a:lnTo>
                <a:lnTo>
                  <a:pt x="2872782" y="865018"/>
                </a:lnTo>
                <a:lnTo>
                  <a:pt x="2829221" y="870896"/>
                </a:lnTo>
                <a:close/>
              </a:path>
            </a:pathLst>
          </a:custGeom>
          <a:solidFill>
            <a:srgbClr val="181B1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6954704"/>
            <a:ext cx="3633470" cy="2803525"/>
          </a:xfrm>
          <a:custGeom>
            <a:avLst/>
            <a:gdLst/>
            <a:ahLst/>
            <a:cxnLst/>
            <a:rect l="l" t="t" r="r" b="b"/>
            <a:pathLst>
              <a:path w="3633470" h="2803525">
                <a:moveTo>
                  <a:pt x="1587508" y="45292"/>
                </a:moveTo>
                <a:lnTo>
                  <a:pt x="1028900" y="45292"/>
                </a:lnTo>
                <a:lnTo>
                  <a:pt x="1028900" y="0"/>
                </a:lnTo>
                <a:lnTo>
                  <a:pt x="1587508" y="0"/>
                </a:lnTo>
                <a:lnTo>
                  <a:pt x="1587508" y="45292"/>
                </a:lnTo>
                <a:close/>
              </a:path>
              <a:path w="3633470" h="2803525">
                <a:moveTo>
                  <a:pt x="2061570" y="709583"/>
                </a:moveTo>
                <a:lnTo>
                  <a:pt x="1587508" y="709583"/>
                </a:lnTo>
                <a:lnTo>
                  <a:pt x="1587508" y="664290"/>
                </a:lnTo>
                <a:lnTo>
                  <a:pt x="2061570" y="664290"/>
                </a:lnTo>
                <a:lnTo>
                  <a:pt x="2061570" y="709583"/>
                </a:lnTo>
                <a:close/>
              </a:path>
              <a:path w="3633470" h="2803525">
                <a:moveTo>
                  <a:pt x="2861738" y="709583"/>
                </a:moveTo>
                <a:lnTo>
                  <a:pt x="2500908" y="709583"/>
                </a:lnTo>
                <a:lnTo>
                  <a:pt x="2500908" y="664290"/>
                </a:lnTo>
                <a:lnTo>
                  <a:pt x="2861738" y="664290"/>
                </a:lnTo>
                <a:lnTo>
                  <a:pt x="2861738" y="709583"/>
                </a:lnTo>
                <a:close/>
              </a:path>
              <a:path w="3633470" h="2803525">
                <a:moveTo>
                  <a:pt x="1043997" y="2077266"/>
                </a:moveTo>
                <a:lnTo>
                  <a:pt x="574012" y="2077266"/>
                </a:lnTo>
                <a:lnTo>
                  <a:pt x="574012" y="2031974"/>
                </a:lnTo>
                <a:lnTo>
                  <a:pt x="1043997" y="2031974"/>
                </a:lnTo>
                <a:lnTo>
                  <a:pt x="1043997" y="2077266"/>
                </a:lnTo>
                <a:close/>
              </a:path>
              <a:path w="3633470" h="2803525">
                <a:moveTo>
                  <a:pt x="1935355" y="2083457"/>
                </a:moveTo>
                <a:lnTo>
                  <a:pt x="1466728" y="2083457"/>
                </a:lnTo>
                <a:lnTo>
                  <a:pt x="1466728" y="2038164"/>
                </a:lnTo>
                <a:lnTo>
                  <a:pt x="1935355" y="2038164"/>
                </a:lnTo>
                <a:lnTo>
                  <a:pt x="1935355" y="2083457"/>
                </a:lnTo>
                <a:close/>
              </a:path>
              <a:path w="3633470" h="2803525">
                <a:moveTo>
                  <a:pt x="1345948" y="716678"/>
                </a:moveTo>
                <a:lnTo>
                  <a:pt x="875962" y="716678"/>
                </a:lnTo>
                <a:lnTo>
                  <a:pt x="875962" y="671386"/>
                </a:lnTo>
                <a:lnTo>
                  <a:pt x="1345948" y="671386"/>
                </a:lnTo>
                <a:lnTo>
                  <a:pt x="1345948" y="716678"/>
                </a:lnTo>
                <a:close/>
              </a:path>
              <a:path w="3633470" h="2803525">
                <a:moveTo>
                  <a:pt x="1366178" y="1874658"/>
                </a:moveTo>
                <a:lnTo>
                  <a:pt x="1325717" y="1854427"/>
                </a:lnTo>
                <a:lnTo>
                  <a:pt x="1461595" y="1582672"/>
                </a:lnTo>
                <a:lnTo>
                  <a:pt x="1502056" y="1602903"/>
                </a:lnTo>
                <a:lnTo>
                  <a:pt x="1366178" y="1874658"/>
                </a:lnTo>
                <a:close/>
              </a:path>
              <a:path w="3633470" h="2803525">
                <a:moveTo>
                  <a:pt x="2270520" y="2684187"/>
                </a:moveTo>
                <a:lnTo>
                  <a:pt x="1425059" y="2185969"/>
                </a:lnTo>
                <a:lnTo>
                  <a:pt x="1448007" y="2147017"/>
                </a:lnTo>
                <a:lnTo>
                  <a:pt x="2293468" y="2645235"/>
                </a:lnTo>
                <a:lnTo>
                  <a:pt x="2270520" y="2684187"/>
                </a:lnTo>
                <a:close/>
              </a:path>
              <a:path w="3633470" h="2803525">
                <a:moveTo>
                  <a:pt x="763033" y="498821"/>
                </a:moveTo>
                <a:lnTo>
                  <a:pt x="720911" y="482365"/>
                </a:lnTo>
                <a:lnTo>
                  <a:pt x="856788" y="135122"/>
                </a:lnTo>
                <a:lnTo>
                  <a:pt x="898910" y="151579"/>
                </a:lnTo>
                <a:lnTo>
                  <a:pt x="763033" y="498821"/>
                </a:lnTo>
                <a:close/>
              </a:path>
              <a:path w="3633470" h="2803525">
                <a:moveTo>
                  <a:pt x="2946586" y="1308048"/>
                </a:moveTo>
                <a:lnTo>
                  <a:pt x="2418173" y="855123"/>
                </a:lnTo>
                <a:lnTo>
                  <a:pt x="2447613" y="820700"/>
                </a:lnTo>
                <a:lnTo>
                  <a:pt x="2976026" y="1273626"/>
                </a:lnTo>
                <a:lnTo>
                  <a:pt x="2946586" y="1308048"/>
                </a:lnTo>
                <a:close/>
              </a:path>
              <a:path w="3633470" h="2803525">
                <a:moveTo>
                  <a:pt x="107951" y="1396973"/>
                </a:moveTo>
                <a:lnTo>
                  <a:pt x="0" y="1396973"/>
                </a:lnTo>
                <a:lnTo>
                  <a:pt x="0" y="1351680"/>
                </a:lnTo>
                <a:lnTo>
                  <a:pt x="107951" y="1351680"/>
                </a:lnTo>
                <a:lnTo>
                  <a:pt x="107951" y="1396973"/>
                </a:lnTo>
                <a:close/>
              </a:path>
              <a:path w="3633470" h="2803525">
                <a:moveTo>
                  <a:pt x="2938736" y="1396973"/>
                </a:moveTo>
                <a:lnTo>
                  <a:pt x="2365030" y="1396973"/>
                </a:lnTo>
                <a:lnTo>
                  <a:pt x="2365030" y="1351680"/>
                </a:lnTo>
                <a:lnTo>
                  <a:pt x="2938736" y="1351680"/>
                </a:lnTo>
                <a:lnTo>
                  <a:pt x="2938736" y="1396973"/>
                </a:lnTo>
                <a:close/>
              </a:path>
              <a:path w="3633470" h="2803525">
                <a:moveTo>
                  <a:pt x="3633221" y="1404068"/>
                </a:moveTo>
                <a:lnTo>
                  <a:pt x="3165198" y="1404068"/>
                </a:lnTo>
                <a:lnTo>
                  <a:pt x="3165198" y="1358776"/>
                </a:lnTo>
                <a:lnTo>
                  <a:pt x="3633221" y="1358776"/>
                </a:lnTo>
                <a:lnTo>
                  <a:pt x="3633221" y="1404068"/>
                </a:lnTo>
                <a:close/>
              </a:path>
              <a:path w="3633470" h="2803525">
                <a:moveTo>
                  <a:pt x="2266896" y="2803004"/>
                </a:moveTo>
                <a:lnTo>
                  <a:pt x="1791324" y="2803004"/>
                </a:lnTo>
                <a:lnTo>
                  <a:pt x="1791324" y="2757712"/>
                </a:lnTo>
                <a:lnTo>
                  <a:pt x="2266896" y="2757712"/>
                </a:lnTo>
                <a:lnTo>
                  <a:pt x="2266896" y="2803004"/>
                </a:lnTo>
                <a:close/>
              </a:path>
              <a:path w="3633470" h="2803525">
                <a:moveTo>
                  <a:pt x="3157650" y="2803004"/>
                </a:moveTo>
                <a:lnTo>
                  <a:pt x="2682078" y="2803004"/>
                </a:lnTo>
                <a:lnTo>
                  <a:pt x="2682078" y="2757712"/>
                </a:lnTo>
                <a:lnTo>
                  <a:pt x="3157650" y="2757712"/>
                </a:lnTo>
                <a:lnTo>
                  <a:pt x="3157650" y="2803004"/>
                </a:lnTo>
                <a:close/>
              </a:path>
              <a:path w="3633470" h="2803525">
                <a:moveTo>
                  <a:pt x="787189" y="51331"/>
                </a:moveTo>
                <a:lnTo>
                  <a:pt x="324148" y="51331"/>
                </a:lnTo>
                <a:lnTo>
                  <a:pt x="324148" y="6038"/>
                </a:lnTo>
                <a:lnTo>
                  <a:pt x="787189" y="6038"/>
                </a:lnTo>
                <a:lnTo>
                  <a:pt x="787189" y="51331"/>
                </a:lnTo>
                <a:close/>
              </a:path>
            </a:pathLst>
          </a:custGeom>
          <a:solidFill>
            <a:srgbClr val="FFFFFF">
              <a:alpha val="6999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47868"/>
            <a:ext cx="4710726" cy="32194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7825" y="7018035"/>
            <a:ext cx="2705099" cy="22383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279" y="1644108"/>
            <a:ext cx="15366067" cy="505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2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8618" y="4228357"/>
            <a:ext cx="15550763" cy="3263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bg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9" cy="10286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84811" y="607952"/>
              <a:ext cx="2993390" cy="871219"/>
            </a:xfrm>
            <a:custGeom>
              <a:avLst/>
              <a:gdLst/>
              <a:ahLst/>
              <a:cxnLst/>
              <a:rect l="l" t="t" r="r" b="b"/>
              <a:pathLst>
                <a:path w="2993390" h="871219">
                  <a:moveTo>
                    <a:pt x="2829222" y="870896"/>
                  </a:moveTo>
                  <a:lnTo>
                    <a:pt x="164130" y="870896"/>
                  </a:lnTo>
                  <a:lnTo>
                    <a:pt x="120570" y="865018"/>
                  </a:lnTo>
                  <a:lnTo>
                    <a:pt x="81382" y="848441"/>
                  </a:lnTo>
                  <a:lnTo>
                    <a:pt x="48150" y="822745"/>
                  </a:lnTo>
                  <a:lnTo>
                    <a:pt x="22454" y="789513"/>
                  </a:lnTo>
                  <a:lnTo>
                    <a:pt x="5877" y="750326"/>
                  </a:lnTo>
                  <a:lnTo>
                    <a:pt x="0" y="706765"/>
                  </a:lnTo>
                  <a:lnTo>
                    <a:pt x="0" y="164130"/>
                  </a:lnTo>
                  <a:lnTo>
                    <a:pt x="5877" y="120570"/>
                  </a:lnTo>
                  <a:lnTo>
                    <a:pt x="22454" y="81382"/>
                  </a:lnTo>
                  <a:lnTo>
                    <a:pt x="48150" y="48150"/>
                  </a:lnTo>
                  <a:lnTo>
                    <a:pt x="81382" y="22454"/>
                  </a:lnTo>
                  <a:lnTo>
                    <a:pt x="120570" y="5877"/>
                  </a:lnTo>
                  <a:lnTo>
                    <a:pt x="164130" y="0"/>
                  </a:lnTo>
                  <a:lnTo>
                    <a:pt x="2829222" y="0"/>
                  </a:lnTo>
                  <a:lnTo>
                    <a:pt x="2872782" y="5877"/>
                  </a:lnTo>
                  <a:lnTo>
                    <a:pt x="2911969" y="22454"/>
                  </a:lnTo>
                  <a:lnTo>
                    <a:pt x="2945202" y="48150"/>
                  </a:lnTo>
                  <a:lnTo>
                    <a:pt x="2970897" y="81382"/>
                  </a:lnTo>
                  <a:lnTo>
                    <a:pt x="2987475" y="120570"/>
                  </a:lnTo>
                  <a:lnTo>
                    <a:pt x="2993352" y="164130"/>
                  </a:lnTo>
                  <a:lnTo>
                    <a:pt x="2993352" y="706765"/>
                  </a:lnTo>
                  <a:lnTo>
                    <a:pt x="2987475" y="750326"/>
                  </a:lnTo>
                  <a:lnTo>
                    <a:pt x="2970897" y="789513"/>
                  </a:lnTo>
                  <a:lnTo>
                    <a:pt x="2945202" y="822745"/>
                  </a:lnTo>
                  <a:lnTo>
                    <a:pt x="2911969" y="848441"/>
                  </a:lnTo>
                  <a:lnTo>
                    <a:pt x="2872782" y="865018"/>
                  </a:lnTo>
                  <a:lnTo>
                    <a:pt x="2829222" y="870896"/>
                  </a:lnTo>
                  <a:close/>
                </a:path>
              </a:pathLst>
            </a:custGeom>
            <a:solidFill>
              <a:srgbClr val="181B1A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7461776" y="7605852"/>
              <a:ext cx="826769" cy="1652905"/>
            </a:xfrm>
            <a:custGeom>
              <a:avLst/>
              <a:gdLst/>
              <a:ahLst/>
              <a:cxnLst/>
              <a:rect l="l" t="t" r="r" b="b"/>
              <a:pathLst>
                <a:path w="826769" h="1652904">
                  <a:moveTo>
                    <a:pt x="826222" y="1652446"/>
                  </a:moveTo>
                  <a:lnTo>
                    <a:pt x="777676" y="1651044"/>
                  </a:lnTo>
                  <a:lnTo>
                    <a:pt x="729868" y="1646888"/>
                  </a:lnTo>
                  <a:lnTo>
                    <a:pt x="682876" y="1640056"/>
                  </a:lnTo>
                  <a:lnTo>
                    <a:pt x="636778" y="1630625"/>
                  </a:lnTo>
                  <a:lnTo>
                    <a:pt x="591650" y="1618674"/>
                  </a:lnTo>
                  <a:lnTo>
                    <a:pt x="547572" y="1604279"/>
                  </a:lnTo>
                  <a:lnTo>
                    <a:pt x="504619" y="1587518"/>
                  </a:lnTo>
                  <a:lnTo>
                    <a:pt x="462871" y="1568468"/>
                  </a:lnTo>
                  <a:lnTo>
                    <a:pt x="422403" y="1547207"/>
                  </a:lnTo>
                  <a:lnTo>
                    <a:pt x="383294" y="1523813"/>
                  </a:lnTo>
                  <a:lnTo>
                    <a:pt x="345621" y="1498363"/>
                  </a:lnTo>
                  <a:lnTo>
                    <a:pt x="309462" y="1470934"/>
                  </a:lnTo>
                  <a:lnTo>
                    <a:pt x="274894" y="1441605"/>
                  </a:lnTo>
                  <a:lnTo>
                    <a:pt x="241995" y="1410451"/>
                  </a:lnTo>
                  <a:lnTo>
                    <a:pt x="210841" y="1377552"/>
                  </a:lnTo>
                  <a:lnTo>
                    <a:pt x="181511" y="1342983"/>
                  </a:lnTo>
                  <a:lnTo>
                    <a:pt x="154083" y="1306824"/>
                  </a:lnTo>
                  <a:lnTo>
                    <a:pt x="128632" y="1269151"/>
                  </a:lnTo>
                  <a:lnTo>
                    <a:pt x="105238" y="1230043"/>
                  </a:lnTo>
                  <a:lnTo>
                    <a:pt x="83978" y="1189575"/>
                  </a:lnTo>
                  <a:lnTo>
                    <a:pt x="64928" y="1147826"/>
                  </a:lnTo>
                  <a:lnTo>
                    <a:pt x="48167" y="1104874"/>
                  </a:lnTo>
                  <a:lnTo>
                    <a:pt x="33772" y="1060795"/>
                  </a:lnTo>
                  <a:lnTo>
                    <a:pt x="21821" y="1015668"/>
                  </a:lnTo>
                  <a:lnTo>
                    <a:pt x="12390" y="969570"/>
                  </a:lnTo>
                  <a:lnTo>
                    <a:pt x="5558" y="922578"/>
                  </a:lnTo>
                  <a:lnTo>
                    <a:pt x="1402" y="874770"/>
                  </a:lnTo>
                  <a:lnTo>
                    <a:pt x="0" y="826223"/>
                  </a:lnTo>
                  <a:lnTo>
                    <a:pt x="1402" y="777676"/>
                  </a:lnTo>
                  <a:lnTo>
                    <a:pt x="5558" y="729868"/>
                  </a:lnTo>
                  <a:lnTo>
                    <a:pt x="12390" y="682876"/>
                  </a:lnTo>
                  <a:lnTo>
                    <a:pt x="21821" y="636777"/>
                  </a:lnTo>
                  <a:lnTo>
                    <a:pt x="33772" y="591650"/>
                  </a:lnTo>
                  <a:lnTo>
                    <a:pt x="48167" y="547572"/>
                  </a:lnTo>
                  <a:lnTo>
                    <a:pt x="64928" y="504620"/>
                  </a:lnTo>
                  <a:lnTo>
                    <a:pt x="83978" y="462871"/>
                  </a:lnTo>
                  <a:lnTo>
                    <a:pt x="105238" y="422403"/>
                  </a:lnTo>
                  <a:lnTo>
                    <a:pt x="128632" y="383294"/>
                  </a:lnTo>
                  <a:lnTo>
                    <a:pt x="154083" y="345622"/>
                  </a:lnTo>
                  <a:lnTo>
                    <a:pt x="181511" y="309462"/>
                  </a:lnTo>
                  <a:lnTo>
                    <a:pt x="210841" y="274894"/>
                  </a:lnTo>
                  <a:lnTo>
                    <a:pt x="241995" y="241995"/>
                  </a:lnTo>
                  <a:lnTo>
                    <a:pt x="274894" y="210841"/>
                  </a:lnTo>
                  <a:lnTo>
                    <a:pt x="309462" y="181512"/>
                  </a:lnTo>
                  <a:lnTo>
                    <a:pt x="345621" y="154083"/>
                  </a:lnTo>
                  <a:lnTo>
                    <a:pt x="383294" y="128633"/>
                  </a:lnTo>
                  <a:lnTo>
                    <a:pt x="422403" y="105238"/>
                  </a:lnTo>
                  <a:lnTo>
                    <a:pt x="462871" y="83978"/>
                  </a:lnTo>
                  <a:lnTo>
                    <a:pt x="504619" y="64928"/>
                  </a:lnTo>
                  <a:lnTo>
                    <a:pt x="547572" y="48167"/>
                  </a:lnTo>
                  <a:lnTo>
                    <a:pt x="591650" y="33772"/>
                  </a:lnTo>
                  <a:lnTo>
                    <a:pt x="636778" y="21821"/>
                  </a:lnTo>
                  <a:lnTo>
                    <a:pt x="682876" y="12390"/>
                  </a:lnTo>
                  <a:lnTo>
                    <a:pt x="729868" y="5558"/>
                  </a:lnTo>
                  <a:lnTo>
                    <a:pt x="777676" y="1402"/>
                  </a:lnTo>
                  <a:lnTo>
                    <a:pt x="826222" y="0"/>
                  </a:lnTo>
                  <a:lnTo>
                    <a:pt x="826222" y="1652446"/>
                  </a:lnTo>
                  <a:close/>
                </a:path>
              </a:pathLst>
            </a:custGeom>
            <a:solidFill>
              <a:srgbClr val="E1466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57086" y="2582269"/>
              <a:ext cx="4177665" cy="4165600"/>
            </a:xfrm>
            <a:custGeom>
              <a:avLst/>
              <a:gdLst/>
              <a:ahLst/>
              <a:cxnLst/>
              <a:rect l="l" t="t" r="r" b="b"/>
              <a:pathLst>
                <a:path w="4177665" h="4165600">
                  <a:moveTo>
                    <a:pt x="2329004" y="12699"/>
                  </a:moveTo>
                  <a:lnTo>
                    <a:pt x="1848565" y="12699"/>
                  </a:lnTo>
                  <a:lnTo>
                    <a:pt x="1896017" y="0"/>
                  </a:lnTo>
                  <a:lnTo>
                    <a:pt x="2281552" y="0"/>
                  </a:lnTo>
                  <a:lnTo>
                    <a:pt x="2329004" y="12699"/>
                  </a:lnTo>
                  <a:close/>
                </a:path>
                <a:path w="4177665" h="4165600">
                  <a:moveTo>
                    <a:pt x="2422935" y="25399"/>
                  </a:moveTo>
                  <a:lnTo>
                    <a:pt x="1754634" y="25399"/>
                  </a:lnTo>
                  <a:lnTo>
                    <a:pt x="1801434" y="12699"/>
                  </a:lnTo>
                  <a:lnTo>
                    <a:pt x="2376135" y="12699"/>
                  </a:lnTo>
                  <a:lnTo>
                    <a:pt x="2422935" y="25399"/>
                  </a:lnTo>
                  <a:close/>
                </a:path>
                <a:path w="4177665" h="4165600">
                  <a:moveTo>
                    <a:pt x="2469391" y="4140199"/>
                  </a:moveTo>
                  <a:lnTo>
                    <a:pt x="1708178" y="4140199"/>
                  </a:lnTo>
                  <a:lnTo>
                    <a:pt x="1393633" y="4051299"/>
                  </a:lnTo>
                  <a:lnTo>
                    <a:pt x="1307545" y="4025899"/>
                  </a:lnTo>
                  <a:lnTo>
                    <a:pt x="1265191" y="4000499"/>
                  </a:lnTo>
                  <a:lnTo>
                    <a:pt x="1223313" y="3987799"/>
                  </a:lnTo>
                  <a:lnTo>
                    <a:pt x="1181924" y="3962399"/>
                  </a:lnTo>
                  <a:lnTo>
                    <a:pt x="1141035" y="3949699"/>
                  </a:lnTo>
                  <a:lnTo>
                    <a:pt x="1060806" y="3898899"/>
                  </a:lnTo>
                  <a:lnTo>
                    <a:pt x="1021490" y="3873499"/>
                  </a:lnTo>
                  <a:lnTo>
                    <a:pt x="982722" y="3860799"/>
                  </a:lnTo>
                  <a:lnTo>
                    <a:pt x="944515" y="3835399"/>
                  </a:lnTo>
                  <a:lnTo>
                    <a:pt x="906880" y="3809999"/>
                  </a:lnTo>
                  <a:lnTo>
                    <a:pt x="869829" y="3784599"/>
                  </a:lnTo>
                  <a:lnTo>
                    <a:pt x="833375" y="3746499"/>
                  </a:lnTo>
                  <a:lnTo>
                    <a:pt x="797529" y="3721099"/>
                  </a:lnTo>
                  <a:lnTo>
                    <a:pt x="762304" y="3695699"/>
                  </a:lnTo>
                  <a:lnTo>
                    <a:pt x="727711" y="3670299"/>
                  </a:lnTo>
                  <a:lnTo>
                    <a:pt x="693763" y="3632199"/>
                  </a:lnTo>
                  <a:lnTo>
                    <a:pt x="660471" y="3606799"/>
                  </a:lnTo>
                  <a:lnTo>
                    <a:pt x="627848" y="3581399"/>
                  </a:lnTo>
                  <a:lnTo>
                    <a:pt x="595905" y="3543299"/>
                  </a:lnTo>
                  <a:lnTo>
                    <a:pt x="564655" y="3505199"/>
                  </a:lnTo>
                  <a:lnTo>
                    <a:pt x="534109" y="3479799"/>
                  </a:lnTo>
                  <a:lnTo>
                    <a:pt x="504280" y="3441699"/>
                  </a:lnTo>
                  <a:lnTo>
                    <a:pt x="475179" y="3403599"/>
                  </a:lnTo>
                  <a:lnTo>
                    <a:pt x="446819" y="3378199"/>
                  </a:lnTo>
                  <a:lnTo>
                    <a:pt x="419212" y="3340099"/>
                  </a:lnTo>
                  <a:lnTo>
                    <a:pt x="392369" y="3301999"/>
                  </a:lnTo>
                  <a:lnTo>
                    <a:pt x="366303" y="3263899"/>
                  </a:lnTo>
                  <a:lnTo>
                    <a:pt x="341026" y="3225799"/>
                  </a:lnTo>
                  <a:lnTo>
                    <a:pt x="316549" y="3187699"/>
                  </a:lnTo>
                  <a:lnTo>
                    <a:pt x="292885" y="3149599"/>
                  </a:lnTo>
                  <a:lnTo>
                    <a:pt x="270046" y="3111499"/>
                  </a:lnTo>
                  <a:lnTo>
                    <a:pt x="248043" y="3073399"/>
                  </a:lnTo>
                  <a:lnTo>
                    <a:pt x="226890" y="3035299"/>
                  </a:lnTo>
                  <a:lnTo>
                    <a:pt x="206597" y="2984499"/>
                  </a:lnTo>
                  <a:lnTo>
                    <a:pt x="187176" y="2946399"/>
                  </a:lnTo>
                  <a:lnTo>
                    <a:pt x="168641" y="2908299"/>
                  </a:lnTo>
                  <a:lnTo>
                    <a:pt x="151002" y="2870199"/>
                  </a:lnTo>
                  <a:lnTo>
                    <a:pt x="134272" y="2819399"/>
                  </a:lnTo>
                  <a:lnTo>
                    <a:pt x="118463" y="2781299"/>
                  </a:lnTo>
                  <a:lnTo>
                    <a:pt x="103587" y="2730499"/>
                  </a:lnTo>
                  <a:lnTo>
                    <a:pt x="89656" y="2692399"/>
                  </a:lnTo>
                  <a:lnTo>
                    <a:pt x="76681" y="2641599"/>
                  </a:lnTo>
                  <a:lnTo>
                    <a:pt x="64676" y="2603499"/>
                  </a:lnTo>
                  <a:lnTo>
                    <a:pt x="53651" y="2552699"/>
                  </a:lnTo>
                  <a:lnTo>
                    <a:pt x="43620" y="2514599"/>
                  </a:lnTo>
                  <a:lnTo>
                    <a:pt x="34593" y="2463799"/>
                  </a:lnTo>
                  <a:lnTo>
                    <a:pt x="26583" y="2412999"/>
                  </a:lnTo>
                  <a:lnTo>
                    <a:pt x="19603" y="2374899"/>
                  </a:lnTo>
                  <a:lnTo>
                    <a:pt x="13663" y="2324099"/>
                  </a:lnTo>
                  <a:lnTo>
                    <a:pt x="8776" y="2273299"/>
                  </a:lnTo>
                  <a:lnTo>
                    <a:pt x="4954" y="2222499"/>
                  </a:lnTo>
                  <a:lnTo>
                    <a:pt x="2210" y="2184399"/>
                  </a:lnTo>
                  <a:lnTo>
                    <a:pt x="554" y="2133599"/>
                  </a:lnTo>
                  <a:lnTo>
                    <a:pt x="0" y="2082799"/>
                  </a:lnTo>
                  <a:lnTo>
                    <a:pt x="554" y="2031999"/>
                  </a:lnTo>
                  <a:lnTo>
                    <a:pt x="2210" y="1981199"/>
                  </a:lnTo>
                  <a:lnTo>
                    <a:pt x="4954" y="1943099"/>
                  </a:lnTo>
                  <a:lnTo>
                    <a:pt x="8776" y="1892299"/>
                  </a:lnTo>
                  <a:lnTo>
                    <a:pt x="13663" y="1841499"/>
                  </a:lnTo>
                  <a:lnTo>
                    <a:pt x="19603" y="1790699"/>
                  </a:lnTo>
                  <a:lnTo>
                    <a:pt x="26583" y="1752599"/>
                  </a:lnTo>
                  <a:lnTo>
                    <a:pt x="34593" y="1701799"/>
                  </a:lnTo>
                  <a:lnTo>
                    <a:pt x="43620" y="1650999"/>
                  </a:lnTo>
                  <a:lnTo>
                    <a:pt x="53651" y="1612899"/>
                  </a:lnTo>
                  <a:lnTo>
                    <a:pt x="64676" y="1562099"/>
                  </a:lnTo>
                  <a:lnTo>
                    <a:pt x="76681" y="1523999"/>
                  </a:lnTo>
                  <a:lnTo>
                    <a:pt x="89656" y="1473199"/>
                  </a:lnTo>
                  <a:lnTo>
                    <a:pt x="103587" y="1435099"/>
                  </a:lnTo>
                  <a:lnTo>
                    <a:pt x="118463" y="1384299"/>
                  </a:lnTo>
                  <a:lnTo>
                    <a:pt x="134272" y="1346199"/>
                  </a:lnTo>
                  <a:lnTo>
                    <a:pt x="151002" y="1308099"/>
                  </a:lnTo>
                  <a:lnTo>
                    <a:pt x="168641" y="1257299"/>
                  </a:lnTo>
                  <a:lnTo>
                    <a:pt x="187176" y="1219199"/>
                  </a:lnTo>
                  <a:lnTo>
                    <a:pt x="206597" y="1181099"/>
                  </a:lnTo>
                  <a:lnTo>
                    <a:pt x="226890" y="1130299"/>
                  </a:lnTo>
                  <a:lnTo>
                    <a:pt x="248043" y="1092199"/>
                  </a:lnTo>
                  <a:lnTo>
                    <a:pt x="270046" y="1054099"/>
                  </a:lnTo>
                  <a:lnTo>
                    <a:pt x="292885" y="1015999"/>
                  </a:lnTo>
                  <a:lnTo>
                    <a:pt x="316549" y="977899"/>
                  </a:lnTo>
                  <a:lnTo>
                    <a:pt x="341026" y="939799"/>
                  </a:lnTo>
                  <a:lnTo>
                    <a:pt x="366303" y="901699"/>
                  </a:lnTo>
                  <a:lnTo>
                    <a:pt x="392369" y="863599"/>
                  </a:lnTo>
                  <a:lnTo>
                    <a:pt x="419212" y="825499"/>
                  </a:lnTo>
                  <a:lnTo>
                    <a:pt x="446819" y="787399"/>
                  </a:lnTo>
                  <a:lnTo>
                    <a:pt x="475179" y="761999"/>
                  </a:lnTo>
                  <a:lnTo>
                    <a:pt x="504280" y="723899"/>
                  </a:lnTo>
                  <a:lnTo>
                    <a:pt x="534109" y="685799"/>
                  </a:lnTo>
                  <a:lnTo>
                    <a:pt x="564655" y="660399"/>
                  </a:lnTo>
                  <a:lnTo>
                    <a:pt x="595905" y="622299"/>
                  </a:lnTo>
                  <a:lnTo>
                    <a:pt x="627848" y="584199"/>
                  </a:lnTo>
                  <a:lnTo>
                    <a:pt x="660471" y="558799"/>
                  </a:lnTo>
                  <a:lnTo>
                    <a:pt x="693763" y="533399"/>
                  </a:lnTo>
                  <a:lnTo>
                    <a:pt x="727711" y="495299"/>
                  </a:lnTo>
                  <a:lnTo>
                    <a:pt x="762304" y="469899"/>
                  </a:lnTo>
                  <a:lnTo>
                    <a:pt x="797529" y="444499"/>
                  </a:lnTo>
                  <a:lnTo>
                    <a:pt x="833375" y="419099"/>
                  </a:lnTo>
                  <a:lnTo>
                    <a:pt x="869829" y="380999"/>
                  </a:lnTo>
                  <a:lnTo>
                    <a:pt x="906880" y="355599"/>
                  </a:lnTo>
                  <a:lnTo>
                    <a:pt x="944515" y="330199"/>
                  </a:lnTo>
                  <a:lnTo>
                    <a:pt x="982722" y="304799"/>
                  </a:lnTo>
                  <a:lnTo>
                    <a:pt x="1021490" y="292099"/>
                  </a:lnTo>
                  <a:lnTo>
                    <a:pt x="1100658" y="241299"/>
                  </a:lnTo>
                  <a:lnTo>
                    <a:pt x="1141035" y="215899"/>
                  </a:lnTo>
                  <a:lnTo>
                    <a:pt x="1181924" y="203199"/>
                  </a:lnTo>
                  <a:lnTo>
                    <a:pt x="1223313" y="177799"/>
                  </a:lnTo>
                  <a:lnTo>
                    <a:pt x="1265191" y="165099"/>
                  </a:lnTo>
                  <a:lnTo>
                    <a:pt x="1307545" y="139699"/>
                  </a:lnTo>
                  <a:lnTo>
                    <a:pt x="1616348" y="50799"/>
                  </a:lnTo>
                  <a:lnTo>
                    <a:pt x="1708178" y="25399"/>
                  </a:lnTo>
                  <a:lnTo>
                    <a:pt x="2469391" y="25399"/>
                  </a:lnTo>
                  <a:lnTo>
                    <a:pt x="2561221" y="50799"/>
                  </a:lnTo>
                  <a:lnTo>
                    <a:pt x="2870024" y="139699"/>
                  </a:lnTo>
                  <a:lnTo>
                    <a:pt x="2912378" y="165099"/>
                  </a:lnTo>
                  <a:lnTo>
                    <a:pt x="2954256" y="177799"/>
                  </a:lnTo>
                  <a:lnTo>
                    <a:pt x="2995645" y="203199"/>
                  </a:lnTo>
                  <a:lnTo>
                    <a:pt x="3036534" y="215899"/>
                  </a:lnTo>
                  <a:lnTo>
                    <a:pt x="3076911" y="241299"/>
                  </a:lnTo>
                  <a:lnTo>
                    <a:pt x="3156079" y="292099"/>
                  </a:lnTo>
                  <a:lnTo>
                    <a:pt x="3194847" y="304799"/>
                  </a:lnTo>
                  <a:lnTo>
                    <a:pt x="3233054" y="330199"/>
                  </a:lnTo>
                  <a:lnTo>
                    <a:pt x="3270689" y="355599"/>
                  </a:lnTo>
                  <a:lnTo>
                    <a:pt x="3307740" y="380999"/>
                  </a:lnTo>
                  <a:lnTo>
                    <a:pt x="3344194" y="419099"/>
                  </a:lnTo>
                  <a:lnTo>
                    <a:pt x="3380040" y="444499"/>
                  </a:lnTo>
                  <a:lnTo>
                    <a:pt x="3415265" y="469899"/>
                  </a:lnTo>
                  <a:lnTo>
                    <a:pt x="3449858" y="495299"/>
                  </a:lnTo>
                  <a:lnTo>
                    <a:pt x="3483806" y="533399"/>
                  </a:lnTo>
                  <a:lnTo>
                    <a:pt x="3517098" y="558799"/>
                  </a:lnTo>
                  <a:lnTo>
                    <a:pt x="3549721" y="584199"/>
                  </a:lnTo>
                  <a:lnTo>
                    <a:pt x="3581664" y="622299"/>
                  </a:lnTo>
                  <a:lnTo>
                    <a:pt x="3612914" y="660399"/>
                  </a:lnTo>
                  <a:lnTo>
                    <a:pt x="3643460" y="685799"/>
                  </a:lnTo>
                  <a:lnTo>
                    <a:pt x="3673289" y="723899"/>
                  </a:lnTo>
                  <a:lnTo>
                    <a:pt x="3702390" y="761999"/>
                  </a:lnTo>
                  <a:lnTo>
                    <a:pt x="3730750" y="787399"/>
                  </a:lnTo>
                  <a:lnTo>
                    <a:pt x="3758357" y="825499"/>
                  </a:lnTo>
                  <a:lnTo>
                    <a:pt x="3785200" y="863599"/>
                  </a:lnTo>
                  <a:lnTo>
                    <a:pt x="3811266" y="901699"/>
                  </a:lnTo>
                  <a:lnTo>
                    <a:pt x="3836543" y="939799"/>
                  </a:lnTo>
                  <a:lnTo>
                    <a:pt x="3861020" y="977899"/>
                  </a:lnTo>
                  <a:lnTo>
                    <a:pt x="3884684" y="1015999"/>
                  </a:lnTo>
                  <a:lnTo>
                    <a:pt x="3907523" y="1054099"/>
                  </a:lnTo>
                  <a:lnTo>
                    <a:pt x="3929526" y="1092199"/>
                  </a:lnTo>
                  <a:lnTo>
                    <a:pt x="3950679" y="1130299"/>
                  </a:lnTo>
                  <a:lnTo>
                    <a:pt x="3970972" y="1181099"/>
                  </a:lnTo>
                  <a:lnTo>
                    <a:pt x="3990393" y="1219199"/>
                  </a:lnTo>
                  <a:lnTo>
                    <a:pt x="4008928" y="1257299"/>
                  </a:lnTo>
                  <a:lnTo>
                    <a:pt x="4026567" y="1308099"/>
                  </a:lnTo>
                  <a:lnTo>
                    <a:pt x="4043297" y="1346199"/>
                  </a:lnTo>
                  <a:lnTo>
                    <a:pt x="4059106" y="1384299"/>
                  </a:lnTo>
                  <a:lnTo>
                    <a:pt x="4073982" y="1435099"/>
                  </a:lnTo>
                  <a:lnTo>
                    <a:pt x="4087913" y="1473199"/>
                  </a:lnTo>
                  <a:lnTo>
                    <a:pt x="4100887" y="1523999"/>
                  </a:lnTo>
                  <a:lnTo>
                    <a:pt x="4112893" y="1562099"/>
                  </a:lnTo>
                  <a:lnTo>
                    <a:pt x="4123918" y="1612899"/>
                  </a:lnTo>
                  <a:lnTo>
                    <a:pt x="4133949" y="1650999"/>
                  </a:lnTo>
                  <a:lnTo>
                    <a:pt x="4142976" y="1701799"/>
                  </a:lnTo>
                  <a:lnTo>
                    <a:pt x="4150986" y="1752599"/>
                  </a:lnTo>
                  <a:lnTo>
                    <a:pt x="4157966" y="1790699"/>
                  </a:lnTo>
                  <a:lnTo>
                    <a:pt x="4163906" y="1841499"/>
                  </a:lnTo>
                  <a:lnTo>
                    <a:pt x="4168793" y="1892299"/>
                  </a:lnTo>
                  <a:lnTo>
                    <a:pt x="4172615" y="1943099"/>
                  </a:lnTo>
                  <a:lnTo>
                    <a:pt x="4175359" y="1981199"/>
                  </a:lnTo>
                  <a:lnTo>
                    <a:pt x="4177015" y="2031999"/>
                  </a:lnTo>
                  <a:lnTo>
                    <a:pt x="4177569" y="2082799"/>
                  </a:lnTo>
                  <a:lnTo>
                    <a:pt x="4177015" y="2133599"/>
                  </a:lnTo>
                  <a:lnTo>
                    <a:pt x="4175359" y="2184399"/>
                  </a:lnTo>
                  <a:lnTo>
                    <a:pt x="4172615" y="2222499"/>
                  </a:lnTo>
                  <a:lnTo>
                    <a:pt x="4168793" y="2273299"/>
                  </a:lnTo>
                  <a:lnTo>
                    <a:pt x="4163906" y="2324099"/>
                  </a:lnTo>
                  <a:lnTo>
                    <a:pt x="4157966" y="2374899"/>
                  </a:lnTo>
                  <a:lnTo>
                    <a:pt x="4150986" y="2412999"/>
                  </a:lnTo>
                  <a:lnTo>
                    <a:pt x="4142976" y="2463799"/>
                  </a:lnTo>
                  <a:lnTo>
                    <a:pt x="4133949" y="2514599"/>
                  </a:lnTo>
                  <a:lnTo>
                    <a:pt x="4123918" y="2552699"/>
                  </a:lnTo>
                  <a:lnTo>
                    <a:pt x="4112893" y="2603499"/>
                  </a:lnTo>
                  <a:lnTo>
                    <a:pt x="4100887" y="2641599"/>
                  </a:lnTo>
                  <a:lnTo>
                    <a:pt x="4087913" y="2692399"/>
                  </a:lnTo>
                  <a:lnTo>
                    <a:pt x="4073982" y="2730499"/>
                  </a:lnTo>
                  <a:lnTo>
                    <a:pt x="4059106" y="2781299"/>
                  </a:lnTo>
                  <a:lnTo>
                    <a:pt x="4043297" y="2819399"/>
                  </a:lnTo>
                  <a:lnTo>
                    <a:pt x="4026567" y="2870199"/>
                  </a:lnTo>
                  <a:lnTo>
                    <a:pt x="4008928" y="2908299"/>
                  </a:lnTo>
                  <a:lnTo>
                    <a:pt x="3990393" y="2946399"/>
                  </a:lnTo>
                  <a:lnTo>
                    <a:pt x="3970972" y="2984499"/>
                  </a:lnTo>
                  <a:lnTo>
                    <a:pt x="3950679" y="3035299"/>
                  </a:lnTo>
                  <a:lnTo>
                    <a:pt x="3929526" y="3073399"/>
                  </a:lnTo>
                  <a:lnTo>
                    <a:pt x="3907523" y="3111499"/>
                  </a:lnTo>
                  <a:lnTo>
                    <a:pt x="3884684" y="3149599"/>
                  </a:lnTo>
                  <a:lnTo>
                    <a:pt x="3861020" y="3187699"/>
                  </a:lnTo>
                  <a:lnTo>
                    <a:pt x="3836543" y="3225799"/>
                  </a:lnTo>
                  <a:lnTo>
                    <a:pt x="3811266" y="3263899"/>
                  </a:lnTo>
                  <a:lnTo>
                    <a:pt x="3785200" y="3301999"/>
                  </a:lnTo>
                  <a:lnTo>
                    <a:pt x="3758357" y="3340099"/>
                  </a:lnTo>
                  <a:lnTo>
                    <a:pt x="3730750" y="3378199"/>
                  </a:lnTo>
                  <a:lnTo>
                    <a:pt x="3702390" y="3403599"/>
                  </a:lnTo>
                  <a:lnTo>
                    <a:pt x="3673289" y="3441699"/>
                  </a:lnTo>
                  <a:lnTo>
                    <a:pt x="3643460" y="3479799"/>
                  </a:lnTo>
                  <a:lnTo>
                    <a:pt x="3612914" y="3505199"/>
                  </a:lnTo>
                  <a:lnTo>
                    <a:pt x="3581664" y="3543299"/>
                  </a:lnTo>
                  <a:lnTo>
                    <a:pt x="3549721" y="3581399"/>
                  </a:lnTo>
                  <a:lnTo>
                    <a:pt x="3517098" y="3606799"/>
                  </a:lnTo>
                  <a:lnTo>
                    <a:pt x="3483806" y="3632199"/>
                  </a:lnTo>
                  <a:lnTo>
                    <a:pt x="3449858" y="3670299"/>
                  </a:lnTo>
                  <a:lnTo>
                    <a:pt x="3415265" y="3695699"/>
                  </a:lnTo>
                  <a:lnTo>
                    <a:pt x="3380040" y="3721099"/>
                  </a:lnTo>
                  <a:lnTo>
                    <a:pt x="3344194" y="3746499"/>
                  </a:lnTo>
                  <a:lnTo>
                    <a:pt x="3307740" y="3784599"/>
                  </a:lnTo>
                  <a:lnTo>
                    <a:pt x="3270689" y="3809999"/>
                  </a:lnTo>
                  <a:lnTo>
                    <a:pt x="3233054" y="3835399"/>
                  </a:lnTo>
                  <a:lnTo>
                    <a:pt x="3194847" y="3860799"/>
                  </a:lnTo>
                  <a:lnTo>
                    <a:pt x="3156079" y="3873499"/>
                  </a:lnTo>
                  <a:lnTo>
                    <a:pt x="3116763" y="3898899"/>
                  </a:lnTo>
                  <a:lnTo>
                    <a:pt x="3036534" y="3949699"/>
                  </a:lnTo>
                  <a:lnTo>
                    <a:pt x="2995645" y="3962399"/>
                  </a:lnTo>
                  <a:lnTo>
                    <a:pt x="2954256" y="3987799"/>
                  </a:lnTo>
                  <a:lnTo>
                    <a:pt x="2912378" y="4000499"/>
                  </a:lnTo>
                  <a:lnTo>
                    <a:pt x="2870024" y="4025899"/>
                  </a:lnTo>
                  <a:lnTo>
                    <a:pt x="2783936" y="4051299"/>
                  </a:lnTo>
                  <a:lnTo>
                    <a:pt x="2469391" y="4140199"/>
                  </a:lnTo>
                  <a:close/>
                </a:path>
                <a:path w="4177665" h="4165600">
                  <a:moveTo>
                    <a:pt x="2376135" y="4152899"/>
                  </a:moveTo>
                  <a:lnTo>
                    <a:pt x="1801434" y="4152899"/>
                  </a:lnTo>
                  <a:lnTo>
                    <a:pt x="1754634" y="4140199"/>
                  </a:lnTo>
                  <a:lnTo>
                    <a:pt x="2422935" y="4140199"/>
                  </a:lnTo>
                  <a:lnTo>
                    <a:pt x="2376135" y="4152899"/>
                  </a:lnTo>
                  <a:close/>
                </a:path>
                <a:path w="4177665" h="4165600">
                  <a:moveTo>
                    <a:pt x="2281552" y="4165599"/>
                  </a:moveTo>
                  <a:lnTo>
                    <a:pt x="1896017" y="4165599"/>
                  </a:lnTo>
                  <a:lnTo>
                    <a:pt x="1848565" y="4152899"/>
                  </a:lnTo>
                  <a:lnTo>
                    <a:pt x="2329004" y="4152899"/>
                  </a:lnTo>
                  <a:lnTo>
                    <a:pt x="2281552" y="4165599"/>
                  </a:lnTo>
                  <a:close/>
                </a:path>
              </a:pathLst>
            </a:custGeom>
            <a:solidFill>
              <a:srgbClr val="181B1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817697" y="3116033"/>
              <a:ext cx="12440920" cy="3086100"/>
            </a:xfrm>
            <a:custGeom>
              <a:avLst/>
              <a:gdLst/>
              <a:ahLst/>
              <a:cxnLst/>
              <a:rect l="l" t="t" r="r" b="b"/>
              <a:pathLst>
                <a:path w="12440919" h="3086100">
                  <a:moveTo>
                    <a:pt x="11955827" y="3086099"/>
                  </a:moveTo>
                  <a:lnTo>
                    <a:pt x="485775" y="3086099"/>
                  </a:lnTo>
                  <a:lnTo>
                    <a:pt x="437762" y="3083722"/>
                  </a:lnTo>
                  <a:lnTo>
                    <a:pt x="390562" y="3076679"/>
                  </a:lnTo>
                  <a:lnTo>
                    <a:pt x="344494" y="3065102"/>
                  </a:lnTo>
                  <a:lnTo>
                    <a:pt x="299877" y="3049122"/>
                  </a:lnTo>
                  <a:lnTo>
                    <a:pt x="257028" y="3028872"/>
                  </a:lnTo>
                  <a:lnTo>
                    <a:pt x="216266" y="3004484"/>
                  </a:lnTo>
                  <a:lnTo>
                    <a:pt x="177911" y="2976089"/>
                  </a:lnTo>
                  <a:lnTo>
                    <a:pt x="142280" y="2943820"/>
                  </a:lnTo>
                  <a:lnTo>
                    <a:pt x="110010" y="2908189"/>
                  </a:lnTo>
                  <a:lnTo>
                    <a:pt x="81615" y="2869833"/>
                  </a:lnTo>
                  <a:lnTo>
                    <a:pt x="57227" y="2829071"/>
                  </a:lnTo>
                  <a:lnTo>
                    <a:pt x="36977" y="2786223"/>
                  </a:lnTo>
                  <a:lnTo>
                    <a:pt x="20997" y="2741605"/>
                  </a:lnTo>
                  <a:lnTo>
                    <a:pt x="9420" y="2695537"/>
                  </a:lnTo>
                  <a:lnTo>
                    <a:pt x="2377" y="2648337"/>
                  </a:lnTo>
                  <a:lnTo>
                    <a:pt x="0" y="2600324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5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7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5" y="0"/>
                  </a:lnTo>
                  <a:lnTo>
                    <a:pt x="11955827" y="0"/>
                  </a:lnTo>
                  <a:lnTo>
                    <a:pt x="12003840" y="2377"/>
                  </a:lnTo>
                  <a:lnTo>
                    <a:pt x="12051039" y="9420"/>
                  </a:lnTo>
                  <a:lnTo>
                    <a:pt x="12097107" y="20997"/>
                  </a:lnTo>
                  <a:lnTo>
                    <a:pt x="12141725" y="36977"/>
                  </a:lnTo>
                  <a:lnTo>
                    <a:pt x="12184574" y="57227"/>
                  </a:lnTo>
                  <a:lnTo>
                    <a:pt x="12225335" y="81615"/>
                  </a:lnTo>
                  <a:lnTo>
                    <a:pt x="12263691" y="110010"/>
                  </a:lnTo>
                  <a:lnTo>
                    <a:pt x="12299322" y="142280"/>
                  </a:lnTo>
                  <a:lnTo>
                    <a:pt x="12331591" y="177911"/>
                  </a:lnTo>
                  <a:lnTo>
                    <a:pt x="12359986" y="216266"/>
                  </a:lnTo>
                  <a:lnTo>
                    <a:pt x="12384374" y="257028"/>
                  </a:lnTo>
                  <a:lnTo>
                    <a:pt x="12404624" y="299876"/>
                  </a:lnTo>
                  <a:lnTo>
                    <a:pt x="12420603" y="344494"/>
                  </a:lnTo>
                  <a:lnTo>
                    <a:pt x="12432180" y="390562"/>
                  </a:lnTo>
                  <a:lnTo>
                    <a:pt x="12439224" y="437762"/>
                  </a:lnTo>
                  <a:lnTo>
                    <a:pt x="12440840" y="470409"/>
                  </a:lnTo>
                  <a:lnTo>
                    <a:pt x="12440840" y="2615689"/>
                  </a:lnTo>
                  <a:lnTo>
                    <a:pt x="12432180" y="2695537"/>
                  </a:lnTo>
                  <a:lnTo>
                    <a:pt x="12420603" y="2741605"/>
                  </a:lnTo>
                  <a:lnTo>
                    <a:pt x="12404624" y="2786223"/>
                  </a:lnTo>
                  <a:lnTo>
                    <a:pt x="12384374" y="2829071"/>
                  </a:lnTo>
                  <a:lnTo>
                    <a:pt x="12359986" y="2869833"/>
                  </a:lnTo>
                  <a:lnTo>
                    <a:pt x="12331591" y="2908189"/>
                  </a:lnTo>
                  <a:lnTo>
                    <a:pt x="12299322" y="2943820"/>
                  </a:lnTo>
                  <a:lnTo>
                    <a:pt x="12263691" y="2976089"/>
                  </a:lnTo>
                  <a:lnTo>
                    <a:pt x="12225335" y="3004484"/>
                  </a:lnTo>
                  <a:lnTo>
                    <a:pt x="12184574" y="3028872"/>
                  </a:lnTo>
                  <a:lnTo>
                    <a:pt x="12141725" y="3049122"/>
                  </a:lnTo>
                  <a:lnTo>
                    <a:pt x="12097107" y="3065102"/>
                  </a:lnTo>
                  <a:lnTo>
                    <a:pt x="12051039" y="3076679"/>
                  </a:lnTo>
                  <a:lnTo>
                    <a:pt x="12003840" y="3083722"/>
                  </a:lnTo>
                  <a:lnTo>
                    <a:pt x="11955827" y="30860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316419"/>
              <a:ext cx="17844135" cy="9441815"/>
            </a:xfrm>
            <a:custGeom>
              <a:avLst/>
              <a:gdLst/>
              <a:ahLst/>
              <a:cxnLst/>
              <a:rect l="l" t="t" r="r" b="b"/>
              <a:pathLst>
                <a:path w="17844135" h="9441815">
                  <a:moveTo>
                    <a:pt x="107950" y="7989976"/>
                  </a:moveTo>
                  <a:lnTo>
                    <a:pt x="0" y="7989976"/>
                  </a:lnTo>
                  <a:lnTo>
                    <a:pt x="0" y="8035264"/>
                  </a:lnTo>
                  <a:lnTo>
                    <a:pt x="107950" y="8035264"/>
                  </a:lnTo>
                  <a:lnTo>
                    <a:pt x="107950" y="7989976"/>
                  </a:lnTo>
                  <a:close/>
                </a:path>
                <a:path w="17844135" h="9441815">
                  <a:moveTo>
                    <a:pt x="787184" y="6644335"/>
                  </a:moveTo>
                  <a:lnTo>
                    <a:pt x="324142" y="6644335"/>
                  </a:lnTo>
                  <a:lnTo>
                    <a:pt x="324142" y="6689623"/>
                  </a:lnTo>
                  <a:lnTo>
                    <a:pt x="787184" y="6689623"/>
                  </a:lnTo>
                  <a:lnTo>
                    <a:pt x="787184" y="6644335"/>
                  </a:lnTo>
                  <a:close/>
                </a:path>
                <a:path w="17844135" h="9441815">
                  <a:moveTo>
                    <a:pt x="898906" y="6789864"/>
                  </a:moveTo>
                  <a:lnTo>
                    <a:pt x="856780" y="6773418"/>
                  </a:lnTo>
                  <a:lnTo>
                    <a:pt x="720902" y="7120661"/>
                  </a:lnTo>
                  <a:lnTo>
                    <a:pt x="763028" y="7137108"/>
                  </a:lnTo>
                  <a:lnTo>
                    <a:pt x="898906" y="6789864"/>
                  </a:lnTo>
                  <a:close/>
                </a:path>
                <a:path w="17844135" h="9441815">
                  <a:moveTo>
                    <a:pt x="1043990" y="8670265"/>
                  </a:moveTo>
                  <a:lnTo>
                    <a:pt x="574001" y="8670265"/>
                  </a:lnTo>
                  <a:lnTo>
                    <a:pt x="574001" y="8715553"/>
                  </a:lnTo>
                  <a:lnTo>
                    <a:pt x="1043990" y="8715553"/>
                  </a:lnTo>
                  <a:lnTo>
                    <a:pt x="1043990" y="8670265"/>
                  </a:lnTo>
                  <a:close/>
                </a:path>
                <a:path w="17844135" h="9441815">
                  <a:moveTo>
                    <a:pt x="1345946" y="7309675"/>
                  </a:moveTo>
                  <a:lnTo>
                    <a:pt x="875957" y="7309675"/>
                  </a:lnTo>
                  <a:lnTo>
                    <a:pt x="875957" y="7354964"/>
                  </a:lnTo>
                  <a:lnTo>
                    <a:pt x="1345946" y="7354964"/>
                  </a:lnTo>
                  <a:lnTo>
                    <a:pt x="1345946" y="7309675"/>
                  </a:lnTo>
                  <a:close/>
                </a:path>
                <a:path w="17844135" h="9441815">
                  <a:moveTo>
                    <a:pt x="1502054" y="8241195"/>
                  </a:moveTo>
                  <a:lnTo>
                    <a:pt x="1461592" y="8220964"/>
                  </a:lnTo>
                  <a:lnTo>
                    <a:pt x="1325714" y="8492719"/>
                  </a:lnTo>
                  <a:lnTo>
                    <a:pt x="1366177" y="8512950"/>
                  </a:lnTo>
                  <a:lnTo>
                    <a:pt x="1502054" y="8241195"/>
                  </a:lnTo>
                  <a:close/>
                </a:path>
                <a:path w="17844135" h="9441815">
                  <a:moveTo>
                    <a:pt x="1587500" y="6638290"/>
                  </a:moveTo>
                  <a:lnTo>
                    <a:pt x="1028890" y="6638290"/>
                  </a:lnTo>
                  <a:lnTo>
                    <a:pt x="1028890" y="6683578"/>
                  </a:lnTo>
                  <a:lnTo>
                    <a:pt x="1587500" y="6683578"/>
                  </a:lnTo>
                  <a:lnTo>
                    <a:pt x="1587500" y="6638290"/>
                  </a:lnTo>
                  <a:close/>
                </a:path>
                <a:path w="17844135" h="9441815">
                  <a:moveTo>
                    <a:pt x="1935353" y="8676449"/>
                  </a:moveTo>
                  <a:lnTo>
                    <a:pt x="1466723" y="8676449"/>
                  </a:lnTo>
                  <a:lnTo>
                    <a:pt x="1466723" y="8721750"/>
                  </a:lnTo>
                  <a:lnTo>
                    <a:pt x="1935353" y="8721750"/>
                  </a:lnTo>
                  <a:lnTo>
                    <a:pt x="1935353" y="8676449"/>
                  </a:lnTo>
                  <a:close/>
                </a:path>
                <a:path w="17844135" h="9441815">
                  <a:moveTo>
                    <a:pt x="2061565" y="7302576"/>
                  </a:moveTo>
                  <a:lnTo>
                    <a:pt x="1587500" y="7302576"/>
                  </a:lnTo>
                  <a:lnTo>
                    <a:pt x="1587500" y="7347877"/>
                  </a:lnTo>
                  <a:lnTo>
                    <a:pt x="2061565" y="7347877"/>
                  </a:lnTo>
                  <a:lnTo>
                    <a:pt x="2061565" y="7302576"/>
                  </a:lnTo>
                  <a:close/>
                </a:path>
                <a:path w="17844135" h="9441815">
                  <a:moveTo>
                    <a:pt x="2266886" y="9396006"/>
                  </a:moveTo>
                  <a:lnTo>
                    <a:pt x="1791322" y="9396006"/>
                  </a:lnTo>
                  <a:lnTo>
                    <a:pt x="1791322" y="9441294"/>
                  </a:lnTo>
                  <a:lnTo>
                    <a:pt x="2266886" y="9441294"/>
                  </a:lnTo>
                  <a:lnTo>
                    <a:pt x="2266886" y="9396006"/>
                  </a:lnTo>
                  <a:close/>
                </a:path>
                <a:path w="17844135" h="9441815">
                  <a:moveTo>
                    <a:pt x="2293467" y="9283522"/>
                  </a:moveTo>
                  <a:lnTo>
                    <a:pt x="1448003" y="8785314"/>
                  </a:lnTo>
                  <a:lnTo>
                    <a:pt x="1425054" y="8824265"/>
                  </a:lnTo>
                  <a:lnTo>
                    <a:pt x="2270518" y="9322473"/>
                  </a:lnTo>
                  <a:lnTo>
                    <a:pt x="2293467" y="9283522"/>
                  </a:lnTo>
                  <a:close/>
                </a:path>
                <a:path w="17844135" h="9441815">
                  <a:moveTo>
                    <a:pt x="2861729" y="7302576"/>
                  </a:moveTo>
                  <a:lnTo>
                    <a:pt x="2500896" y="7302576"/>
                  </a:lnTo>
                  <a:lnTo>
                    <a:pt x="2500896" y="7347877"/>
                  </a:lnTo>
                  <a:lnTo>
                    <a:pt x="2861729" y="7347877"/>
                  </a:lnTo>
                  <a:lnTo>
                    <a:pt x="2861729" y="7302576"/>
                  </a:lnTo>
                  <a:close/>
                </a:path>
                <a:path w="17844135" h="9441815">
                  <a:moveTo>
                    <a:pt x="2938729" y="7989976"/>
                  </a:moveTo>
                  <a:lnTo>
                    <a:pt x="2365019" y="7989976"/>
                  </a:lnTo>
                  <a:lnTo>
                    <a:pt x="2365019" y="8035264"/>
                  </a:lnTo>
                  <a:lnTo>
                    <a:pt x="2938729" y="8035264"/>
                  </a:lnTo>
                  <a:lnTo>
                    <a:pt x="2938729" y="7989976"/>
                  </a:lnTo>
                  <a:close/>
                </a:path>
                <a:path w="17844135" h="9441815">
                  <a:moveTo>
                    <a:pt x="2976016" y="7911922"/>
                  </a:moveTo>
                  <a:lnTo>
                    <a:pt x="2447607" y="7458989"/>
                  </a:lnTo>
                  <a:lnTo>
                    <a:pt x="2418169" y="7493419"/>
                  </a:lnTo>
                  <a:lnTo>
                    <a:pt x="2946577" y="7946339"/>
                  </a:lnTo>
                  <a:lnTo>
                    <a:pt x="2976016" y="7911922"/>
                  </a:lnTo>
                  <a:close/>
                </a:path>
                <a:path w="17844135" h="9441815">
                  <a:moveTo>
                    <a:pt x="3157639" y="9396006"/>
                  </a:moveTo>
                  <a:lnTo>
                    <a:pt x="2682075" y="9396006"/>
                  </a:lnTo>
                  <a:lnTo>
                    <a:pt x="2682075" y="9441294"/>
                  </a:lnTo>
                  <a:lnTo>
                    <a:pt x="3157639" y="9441294"/>
                  </a:lnTo>
                  <a:lnTo>
                    <a:pt x="3157639" y="9396006"/>
                  </a:lnTo>
                  <a:close/>
                </a:path>
                <a:path w="17844135" h="9441815">
                  <a:moveTo>
                    <a:pt x="3633216" y="7997063"/>
                  </a:moveTo>
                  <a:lnTo>
                    <a:pt x="3165195" y="7997063"/>
                  </a:lnTo>
                  <a:lnTo>
                    <a:pt x="3165195" y="8042364"/>
                  </a:lnTo>
                  <a:lnTo>
                    <a:pt x="3633216" y="8042364"/>
                  </a:lnTo>
                  <a:lnTo>
                    <a:pt x="3633216" y="7997063"/>
                  </a:lnTo>
                  <a:close/>
                </a:path>
                <a:path w="17844135" h="9441815">
                  <a:moveTo>
                    <a:pt x="17633988" y="330200"/>
                  </a:moveTo>
                  <a:lnTo>
                    <a:pt x="17628185" y="304800"/>
                  </a:lnTo>
                  <a:lnTo>
                    <a:pt x="17612373" y="279400"/>
                  </a:lnTo>
                  <a:lnTo>
                    <a:pt x="17588929" y="266700"/>
                  </a:lnTo>
                  <a:lnTo>
                    <a:pt x="17539589" y="266700"/>
                  </a:lnTo>
                  <a:lnTo>
                    <a:pt x="17521212" y="279400"/>
                  </a:lnTo>
                  <a:lnTo>
                    <a:pt x="17505934" y="292100"/>
                  </a:lnTo>
                  <a:lnTo>
                    <a:pt x="17494555" y="304800"/>
                  </a:lnTo>
                  <a:lnTo>
                    <a:pt x="17204157" y="304800"/>
                  </a:lnTo>
                  <a:lnTo>
                    <a:pt x="17163923" y="266700"/>
                  </a:lnTo>
                  <a:lnTo>
                    <a:pt x="17122699" y="241300"/>
                  </a:lnTo>
                  <a:lnTo>
                    <a:pt x="17080497" y="215900"/>
                  </a:lnTo>
                  <a:lnTo>
                    <a:pt x="17037342" y="190500"/>
                  </a:lnTo>
                  <a:lnTo>
                    <a:pt x="16993273" y="165100"/>
                  </a:lnTo>
                  <a:lnTo>
                    <a:pt x="16948315" y="139700"/>
                  </a:lnTo>
                  <a:lnTo>
                    <a:pt x="16902494" y="114300"/>
                  </a:lnTo>
                  <a:lnTo>
                    <a:pt x="16855834" y="101600"/>
                  </a:lnTo>
                  <a:lnTo>
                    <a:pt x="16808387" y="76200"/>
                  </a:lnTo>
                  <a:lnTo>
                    <a:pt x="16762413" y="63500"/>
                  </a:lnTo>
                  <a:lnTo>
                    <a:pt x="16574326" y="12700"/>
                  </a:lnTo>
                  <a:lnTo>
                    <a:pt x="16526396" y="12700"/>
                  </a:lnTo>
                  <a:lnTo>
                    <a:pt x="16478136" y="0"/>
                  </a:lnTo>
                  <a:lnTo>
                    <a:pt x="16179991" y="0"/>
                  </a:lnTo>
                  <a:lnTo>
                    <a:pt x="16130067" y="12700"/>
                  </a:lnTo>
                  <a:lnTo>
                    <a:pt x="16080499" y="12700"/>
                  </a:lnTo>
                  <a:lnTo>
                    <a:pt x="15886392" y="63500"/>
                  </a:lnTo>
                  <a:lnTo>
                    <a:pt x="15839021" y="88900"/>
                  </a:lnTo>
                  <a:lnTo>
                    <a:pt x="15792145" y="101600"/>
                  </a:lnTo>
                  <a:lnTo>
                    <a:pt x="15747543" y="127000"/>
                  </a:lnTo>
                  <a:lnTo>
                    <a:pt x="15703792" y="139700"/>
                  </a:lnTo>
                  <a:lnTo>
                    <a:pt x="15660916" y="165100"/>
                  </a:lnTo>
                  <a:lnTo>
                    <a:pt x="15618930" y="190500"/>
                  </a:lnTo>
                  <a:lnTo>
                    <a:pt x="15577846" y="215900"/>
                  </a:lnTo>
                  <a:lnTo>
                    <a:pt x="15537701" y="241300"/>
                  </a:lnTo>
                  <a:lnTo>
                    <a:pt x="15498496" y="266700"/>
                  </a:lnTo>
                  <a:lnTo>
                    <a:pt x="15460256" y="304800"/>
                  </a:lnTo>
                  <a:lnTo>
                    <a:pt x="15422995" y="330200"/>
                  </a:lnTo>
                  <a:lnTo>
                    <a:pt x="15386736" y="368300"/>
                  </a:lnTo>
                  <a:lnTo>
                    <a:pt x="15351506" y="393700"/>
                  </a:lnTo>
                  <a:lnTo>
                    <a:pt x="15317470" y="431800"/>
                  </a:lnTo>
                  <a:lnTo>
                    <a:pt x="15284793" y="469900"/>
                  </a:lnTo>
                  <a:lnTo>
                    <a:pt x="15253513" y="508000"/>
                  </a:lnTo>
                  <a:lnTo>
                    <a:pt x="15223617" y="546100"/>
                  </a:lnTo>
                  <a:lnTo>
                    <a:pt x="15195131" y="584200"/>
                  </a:lnTo>
                  <a:lnTo>
                    <a:pt x="15168055" y="622300"/>
                  </a:lnTo>
                  <a:lnTo>
                    <a:pt x="15142413" y="673100"/>
                  </a:lnTo>
                  <a:lnTo>
                    <a:pt x="15118220" y="711200"/>
                  </a:lnTo>
                  <a:lnTo>
                    <a:pt x="15095487" y="749300"/>
                  </a:lnTo>
                  <a:lnTo>
                    <a:pt x="15074227" y="800100"/>
                  </a:lnTo>
                  <a:lnTo>
                    <a:pt x="15054441" y="838200"/>
                  </a:lnTo>
                  <a:lnTo>
                    <a:pt x="15035606" y="889000"/>
                  </a:lnTo>
                  <a:lnTo>
                    <a:pt x="15018538" y="939800"/>
                  </a:lnTo>
                  <a:lnTo>
                    <a:pt x="15003260" y="977900"/>
                  </a:lnTo>
                  <a:lnTo>
                    <a:pt x="14989747" y="1028700"/>
                  </a:lnTo>
                  <a:lnTo>
                    <a:pt x="14978037" y="1079500"/>
                  </a:lnTo>
                  <a:lnTo>
                    <a:pt x="14968106" y="1130300"/>
                  </a:lnTo>
                  <a:lnTo>
                    <a:pt x="14959978" y="1181100"/>
                  </a:lnTo>
                  <a:lnTo>
                    <a:pt x="14953641" y="1231900"/>
                  </a:lnTo>
                  <a:lnTo>
                    <a:pt x="14949107" y="1282700"/>
                  </a:lnTo>
                  <a:lnTo>
                    <a:pt x="14946389" y="1333500"/>
                  </a:lnTo>
                  <a:lnTo>
                    <a:pt x="14945487" y="1384300"/>
                  </a:lnTo>
                  <a:lnTo>
                    <a:pt x="14946389" y="1435100"/>
                  </a:lnTo>
                  <a:lnTo>
                    <a:pt x="14949107" y="1485900"/>
                  </a:lnTo>
                  <a:lnTo>
                    <a:pt x="14953641" y="1536700"/>
                  </a:lnTo>
                  <a:lnTo>
                    <a:pt x="14959978" y="1587500"/>
                  </a:lnTo>
                  <a:lnTo>
                    <a:pt x="14968106" y="1625600"/>
                  </a:lnTo>
                  <a:lnTo>
                    <a:pt x="14978037" y="1676400"/>
                  </a:lnTo>
                  <a:lnTo>
                    <a:pt x="14989747" y="1727200"/>
                  </a:lnTo>
                  <a:lnTo>
                    <a:pt x="15003260" y="1778000"/>
                  </a:lnTo>
                  <a:lnTo>
                    <a:pt x="15018538" y="1828800"/>
                  </a:lnTo>
                  <a:lnTo>
                    <a:pt x="15035606" y="1866900"/>
                  </a:lnTo>
                  <a:lnTo>
                    <a:pt x="15054441" y="1917700"/>
                  </a:lnTo>
                  <a:lnTo>
                    <a:pt x="15074227" y="1968500"/>
                  </a:lnTo>
                  <a:lnTo>
                    <a:pt x="15095487" y="2006600"/>
                  </a:lnTo>
                  <a:lnTo>
                    <a:pt x="15118220" y="2044700"/>
                  </a:lnTo>
                  <a:lnTo>
                    <a:pt x="15142413" y="2095500"/>
                  </a:lnTo>
                  <a:lnTo>
                    <a:pt x="15168055" y="2133600"/>
                  </a:lnTo>
                  <a:lnTo>
                    <a:pt x="15195131" y="2171700"/>
                  </a:lnTo>
                  <a:lnTo>
                    <a:pt x="15223617" y="2209800"/>
                  </a:lnTo>
                  <a:lnTo>
                    <a:pt x="15253513" y="2247900"/>
                  </a:lnTo>
                  <a:lnTo>
                    <a:pt x="15284793" y="2286000"/>
                  </a:lnTo>
                  <a:lnTo>
                    <a:pt x="15317470" y="2324100"/>
                  </a:lnTo>
                  <a:lnTo>
                    <a:pt x="15351506" y="2362200"/>
                  </a:lnTo>
                  <a:lnTo>
                    <a:pt x="15386736" y="2400300"/>
                  </a:lnTo>
                  <a:lnTo>
                    <a:pt x="15422995" y="2425700"/>
                  </a:lnTo>
                  <a:lnTo>
                    <a:pt x="15460256" y="2463800"/>
                  </a:lnTo>
                  <a:lnTo>
                    <a:pt x="15498496" y="2489200"/>
                  </a:lnTo>
                  <a:lnTo>
                    <a:pt x="15537701" y="2514600"/>
                  </a:lnTo>
                  <a:lnTo>
                    <a:pt x="15577846" y="2540000"/>
                  </a:lnTo>
                  <a:lnTo>
                    <a:pt x="15618930" y="2565400"/>
                  </a:lnTo>
                  <a:lnTo>
                    <a:pt x="15660916" y="2590800"/>
                  </a:lnTo>
                  <a:lnTo>
                    <a:pt x="15703792" y="2616200"/>
                  </a:lnTo>
                  <a:lnTo>
                    <a:pt x="15747543" y="2641600"/>
                  </a:lnTo>
                  <a:lnTo>
                    <a:pt x="15792145" y="2654300"/>
                  </a:lnTo>
                  <a:lnTo>
                    <a:pt x="15839021" y="2679700"/>
                  </a:lnTo>
                  <a:lnTo>
                    <a:pt x="16130067" y="2755900"/>
                  </a:lnTo>
                  <a:lnTo>
                    <a:pt x="16179991" y="2755900"/>
                  </a:lnTo>
                  <a:lnTo>
                    <a:pt x="16230257" y="2768600"/>
                  </a:lnTo>
                  <a:lnTo>
                    <a:pt x="16384639" y="2768600"/>
                  </a:lnTo>
                  <a:lnTo>
                    <a:pt x="16437267" y="2755900"/>
                  </a:lnTo>
                  <a:lnTo>
                    <a:pt x="16541598" y="2755900"/>
                  </a:lnTo>
                  <a:lnTo>
                    <a:pt x="16745496" y="2705100"/>
                  </a:lnTo>
                  <a:lnTo>
                    <a:pt x="16795280" y="2692400"/>
                  </a:lnTo>
                  <a:lnTo>
                    <a:pt x="16841546" y="2667000"/>
                  </a:lnTo>
                  <a:lnTo>
                    <a:pt x="16887089" y="2654300"/>
                  </a:lnTo>
                  <a:lnTo>
                    <a:pt x="16931869" y="2628900"/>
                  </a:lnTo>
                  <a:lnTo>
                    <a:pt x="16975862" y="2603500"/>
                  </a:lnTo>
                  <a:lnTo>
                    <a:pt x="17019042" y="2578100"/>
                  </a:lnTo>
                  <a:lnTo>
                    <a:pt x="17061384" y="2552700"/>
                  </a:lnTo>
                  <a:lnTo>
                    <a:pt x="17102849" y="2527300"/>
                  </a:lnTo>
                  <a:lnTo>
                    <a:pt x="17143413" y="2501900"/>
                  </a:lnTo>
                  <a:lnTo>
                    <a:pt x="17183050" y="2476500"/>
                  </a:lnTo>
                  <a:lnTo>
                    <a:pt x="17434167" y="2476500"/>
                  </a:lnTo>
                  <a:lnTo>
                    <a:pt x="17445393" y="2489200"/>
                  </a:lnTo>
                  <a:lnTo>
                    <a:pt x="17460913" y="2501900"/>
                  </a:lnTo>
                  <a:lnTo>
                    <a:pt x="17479836" y="2514600"/>
                  </a:lnTo>
                  <a:lnTo>
                    <a:pt x="17529925" y="2514600"/>
                  </a:lnTo>
                  <a:lnTo>
                    <a:pt x="17553369" y="2489200"/>
                  </a:lnTo>
                  <a:lnTo>
                    <a:pt x="17569168" y="2476500"/>
                  </a:lnTo>
                  <a:lnTo>
                    <a:pt x="17574972" y="2438400"/>
                  </a:lnTo>
                  <a:lnTo>
                    <a:pt x="17569168" y="2413000"/>
                  </a:lnTo>
                  <a:lnTo>
                    <a:pt x="17553369" y="2387600"/>
                  </a:lnTo>
                  <a:lnTo>
                    <a:pt x="17529925" y="2374900"/>
                  </a:lnTo>
                  <a:lnTo>
                    <a:pt x="17463567" y="2374900"/>
                  </a:lnTo>
                  <a:lnTo>
                    <a:pt x="17448556" y="2387600"/>
                  </a:lnTo>
                  <a:lnTo>
                    <a:pt x="17437050" y="2413000"/>
                  </a:lnTo>
                  <a:lnTo>
                    <a:pt x="17150576" y="2413000"/>
                  </a:lnTo>
                  <a:lnTo>
                    <a:pt x="17110964" y="2438400"/>
                  </a:lnTo>
                  <a:lnTo>
                    <a:pt x="17070489" y="2476500"/>
                  </a:lnTo>
                  <a:lnTo>
                    <a:pt x="17029189" y="2501900"/>
                  </a:lnTo>
                  <a:lnTo>
                    <a:pt x="16987101" y="2527300"/>
                  </a:lnTo>
                  <a:lnTo>
                    <a:pt x="16944239" y="2552700"/>
                  </a:lnTo>
                  <a:lnTo>
                    <a:pt x="16900640" y="2565400"/>
                  </a:lnTo>
                  <a:lnTo>
                    <a:pt x="16856342" y="2590800"/>
                  </a:lnTo>
                  <a:lnTo>
                    <a:pt x="16811371" y="2603500"/>
                  </a:lnTo>
                  <a:lnTo>
                    <a:pt x="16765766" y="2628900"/>
                  </a:lnTo>
                  <a:lnTo>
                    <a:pt x="16577577" y="2679700"/>
                  </a:lnTo>
                  <a:lnTo>
                    <a:pt x="16529253" y="2679700"/>
                  </a:lnTo>
                  <a:lnTo>
                    <a:pt x="16480473" y="2692400"/>
                  </a:lnTo>
                  <a:lnTo>
                    <a:pt x="16381692" y="2692400"/>
                  </a:lnTo>
                  <a:lnTo>
                    <a:pt x="16331756" y="2705100"/>
                  </a:lnTo>
                  <a:lnTo>
                    <a:pt x="16283458" y="2692400"/>
                  </a:lnTo>
                  <a:lnTo>
                    <a:pt x="16188220" y="2692400"/>
                  </a:lnTo>
                  <a:lnTo>
                    <a:pt x="16141319" y="2679700"/>
                  </a:lnTo>
                  <a:lnTo>
                    <a:pt x="16094939" y="2679700"/>
                  </a:lnTo>
                  <a:lnTo>
                    <a:pt x="16003867" y="2654300"/>
                  </a:lnTo>
                  <a:lnTo>
                    <a:pt x="15829306" y="2603500"/>
                  </a:lnTo>
                  <a:lnTo>
                    <a:pt x="15787421" y="2578100"/>
                  </a:lnTo>
                  <a:lnTo>
                    <a:pt x="15746298" y="2565400"/>
                  </a:lnTo>
                  <a:lnTo>
                    <a:pt x="15705963" y="2540000"/>
                  </a:lnTo>
                  <a:lnTo>
                    <a:pt x="15666466" y="2514600"/>
                  </a:lnTo>
                  <a:lnTo>
                    <a:pt x="15627807" y="2489200"/>
                  </a:lnTo>
                  <a:lnTo>
                    <a:pt x="15590038" y="2476500"/>
                  </a:lnTo>
                  <a:lnTo>
                    <a:pt x="15553170" y="2438400"/>
                  </a:lnTo>
                  <a:lnTo>
                    <a:pt x="15517254" y="2413000"/>
                  </a:lnTo>
                  <a:lnTo>
                    <a:pt x="15482304" y="2387600"/>
                  </a:lnTo>
                  <a:lnTo>
                    <a:pt x="15448369" y="2362200"/>
                  </a:lnTo>
                  <a:lnTo>
                    <a:pt x="15415451" y="2324100"/>
                  </a:lnTo>
                  <a:lnTo>
                    <a:pt x="15383612" y="2298700"/>
                  </a:lnTo>
                  <a:lnTo>
                    <a:pt x="15352852" y="2260600"/>
                  </a:lnTo>
                  <a:lnTo>
                    <a:pt x="15323223" y="2235200"/>
                  </a:lnTo>
                  <a:lnTo>
                    <a:pt x="15294737" y="2197100"/>
                  </a:lnTo>
                  <a:lnTo>
                    <a:pt x="15267445" y="2159000"/>
                  </a:lnTo>
                  <a:lnTo>
                    <a:pt x="15241359" y="2120900"/>
                  </a:lnTo>
                  <a:lnTo>
                    <a:pt x="15216518" y="2082800"/>
                  </a:lnTo>
                  <a:lnTo>
                    <a:pt x="15192947" y="2044700"/>
                  </a:lnTo>
                  <a:lnTo>
                    <a:pt x="15170684" y="2006600"/>
                  </a:lnTo>
                  <a:lnTo>
                    <a:pt x="15149754" y="1968500"/>
                  </a:lnTo>
                  <a:lnTo>
                    <a:pt x="15130183" y="1930400"/>
                  </a:lnTo>
                  <a:lnTo>
                    <a:pt x="15112010" y="1879600"/>
                  </a:lnTo>
                  <a:lnTo>
                    <a:pt x="15095258" y="1841500"/>
                  </a:lnTo>
                  <a:lnTo>
                    <a:pt x="15079955" y="1790700"/>
                  </a:lnTo>
                  <a:lnTo>
                    <a:pt x="15066137" y="1752600"/>
                  </a:lnTo>
                  <a:lnTo>
                    <a:pt x="15053831" y="1701800"/>
                  </a:lnTo>
                  <a:lnTo>
                    <a:pt x="15043074" y="1663700"/>
                  </a:lnTo>
                  <a:lnTo>
                    <a:pt x="15033879" y="1612900"/>
                  </a:lnTo>
                  <a:lnTo>
                    <a:pt x="15026297" y="1574800"/>
                  </a:lnTo>
                  <a:lnTo>
                    <a:pt x="15020341" y="1524000"/>
                  </a:lnTo>
                  <a:lnTo>
                    <a:pt x="15016061" y="1473200"/>
                  </a:lnTo>
                  <a:lnTo>
                    <a:pt x="15013458" y="1422400"/>
                  </a:lnTo>
                  <a:lnTo>
                    <a:pt x="15012594" y="1384300"/>
                  </a:lnTo>
                  <a:lnTo>
                    <a:pt x="15013458" y="1333500"/>
                  </a:lnTo>
                  <a:lnTo>
                    <a:pt x="15016061" y="1282700"/>
                  </a:lnTo>
                  <a:lnTo>
                    <a:pt x="15020341" y="1231900"/>
                  </a:lnTo>
                  <a:lnTo>
                    <a:pt x="15026297" y="1193800"/>
                  </a:lnTo>
                  <a:lnTo>
                    <a:pt x="15033879" y="1143000"/>
                  </a:lnTo>
                  <a:lnTo>
                    <a:pt x="15043074" y="1092200"/>
                  </a:lnTo>
                  <a:lnTo>
                    <a:pt x="15053831" y="1054100"/>
                  </a:lnTo>
                  <a:lnTo>
                    <a:pt x="15066137" y="1003300"/>
                  </a:lnTo>
                  <a:lnTo>
                    <a:pt x="15079955" y="965200"/>
                  </a:lnTo>
                  <a:lnTo>
                    <a:pt x="15095258" y="914400"/>
                  </a:lnTo>
                  <a:lnTo>
                    <a:pt x="15112010" y="876300"/>
                  </a:lnTo>
                  <a:lnTo>
                    <a:pt x="15130183" y="838200"/>
                  </a:lnTo>
                  <a:lnTo>
                    <a:pt x="15149754" y="800100"/>
                  </a:lnTo>
                  <a:lnTo>
                    <a:pt x="15170684" y="749300"/>
                  </a:lnTo>
                  <a:lnTo>
                    <a:pt x="15192959" y="711200"/>
                  </a:lnTo>
                  <a:lnTo>
                    <a:pt x="15216518" y="673100"/>
                  </a:lnTo>
                  <a:lnTo>
                    <a:pt x="15241359" y="635000"/>
                  </a:lnTo>
                  <a:lnTo>
                    <a:pt x="15267445" y="596900"/>
                  </a:lnTo>
                  <a:lnTo>
                    <a:pt x="15294750" y="571500"/>
                  </a:lnTo>
                  <a:lnTo>
                    <a:pt x="15323223" y="533400"/>
                  </a:lnTo>
                  <a:lnTo>
                    <a:pt x="15352852" y="495300"/>
                  </a:lnTo>
                  <a:lnTo>
                    <a:pt x="15383612" y="469900"/>
                  </a:lnTo>
                  <a:lnTo>
                    <a:pt x="15415463" y="431800"/>
                  </a:lnTo>
                  <a:lnTo>
                    <a:pt x="15448369" y="406400"/>
                  </a:lnTo>
                  <a:lnTo>
                    <a:pt x="15482316" y="368300"/>
                  </a:lnTo>
                  <a:lnTo>
                    <a:pt x="15517254" y="342900"/>
                  </a:lnTo>
                  <a:lnTo>
                    <a:pt x="15553182" y="317500"/>
                  </a:lnTo>
                  <a:lnTo>
                    <a:pt x="15590038" y="292100"/>
                  </a:lnTo>
                  <a:lnTo>
                    <a:pt x="15627807" y="266700"/>
                  </a:lnTo>
                  <a:lnTo>
                    <a:pt x="15666466" y="241300"/>
                  </a:lnTo>
                  <a:lnTo>
                    <a:pt x="15705976" y="215900"/>
                  </a:lnTo>
                  <a:lnTo>
                    <a:pt x="15746298" y="203200"/>
                  </a:lnTo>
                  <a:lnTo>
                    <a:pt x="15787421" y="177800"/>
                  </a:lnTo>
                  <a:lnTo>
                    <a:pt x="15829306" y="165100"/>
                  </a:lnTo>
                  <a:lnTo>
                    <a:pt x="15871927" y="139700"/>
                  </a:lnTo>
                  <a:lnTo>
                    <a:pt x="15915247" y="127000"/>
                  </a:lnTo>
                  <a:lnTo>
                    <a:pt x="16094939" y="76200"/>
                  </a:lnTo>
                  <a:lnTo>
                    <a:pt x="16141319" y="76200"/>
                  </a:lnTo>
                  <a:lnTo>
                    <a:pt x="16188220" y="63500"/>
                  </a:lnTo>
                  <a:lnTo>
                    <a:pt x="16483724" y="63500"/>
                  </a:lnTo>
                  <a:lnTo>
                    <a:pt x="16777678" y="139700"/>
                  </a:lnTo>
                  <a:lnTo>
                    <a:pt x="16824719" y="152400"/>
                  </a:lnTo>
                  <a:lnTo>
                    <a:pt x="16916629" y="203200"/>
                  </a:lnTo>
                  <a:lnTo>
                    <a:pt x="16961371" y="215900"/>
                  </a:lnTo>
                  <a:lnTo>
                    <a:pt x="17005250" y="241300"/>
                  </a:lnTo>
                  <a:lnTo>
                    <a:pt x="17048188" y="266700"/>
                  </a:lnTo>
                  <a:lnTo>
                    <a:pt x="17090136" y="304800"/>
                  </a:lnTo>
                  <a:lnTo>
                    <a:pt x="17131043" y="330200"/>
                  </a:lnTo>
                  <a:lnTo>
                    <a:pt x="17170845" y="368300"/>
                  </a:lnTo>
                  <a:lnTo>
                    <a:pt x="17494555" y="368300"/>
                  </a:lnTo>
                  <a:lnTo>
                    <a:pt x="17505934" y="381000"/>
                  </a:lnTo>
                  <a:lnTo>
                    <a:pt x="17521212" y="393700"/>
                  </a:lnTo>
                  <a:lnTo>
                    <a:pt x="17539589" y="406400"/>
                  </a:lnTo>
                  <a:lnTo>
                    <a:pt x="17588929" y="406400"/>
                  </a:lnTo>
                  <a:lnTo>
                    <a:pt x="17612373" y="393700"/>
                  </a:lnTo>
                  <a:lnTo>
                    <a:pt x="17628185" y="368300"/>
                  </a:lnTo>
                  <a:lnTo>
                    <a:pt x="17633988" y="330200"/>
                  </a:lnTo>
                  <a:close/>
                </a:path>
                <a:path w="17844135" h="9441815">
                  <a:moveTo>
                    <a:pt x="17684458" y="1397000"/>
                  </a:moveTo>
                  <a:lnTo>
                    <a:pt x="17678553" y="1371600"/>
                  </a:lnTo>
                  <a:lnTo>
                    <a:pt x="17662436" y="1346200"/>
                  </a:lnTo>
                  <a:lnTo>
                    <a:pt x="17638522" y="1333500"/>
                  </a:lnTo>
                  <a:lnTo>
                    <a:pt x="17609262" y="1320800"/>
                  </a:lnTo>
                  <a:lnTo>
                    <a:pt x="17588853" y="1333500"/>
                  </a:lnTo>
                  <a:lnTo>
                    <a:pt x="17570577" y="1333500"/>
                  </a:lnTo>
                  <a:lnTo>
                    <a:pt x="17555210" y="1346200"/>
                  </a:lnTo>
                  <a:lnTo>
                    <a:pt x="17543501" y="1371600"/>
                  </a:lnTo>
                  <a:lnTo>
                    <a:pt x="16864318" y="1371600"/>
                  </a:lnTo>
                  <a:lnTo>
                    <a:pt x="16856507" y="1384300"/>
                  </a:lnTo>
                  <a:lnTo>
                    <a:pt x="16853637" y="1397000"/>
                  </a:lnTo>
                  <a:lnTo>
                    <a:pt x="16851503" y="1447800"/>
                  </a:lnTo>
                  <a:lnTo>
                    <a:pt x="16845191" y="1498600"/>
                  </a:lnTo>
                  <a:lnTo>
                    <a:pt x="16834917" y="1536700"/>
                  </a:lnTo>
                  <a:lnTo>
                    <a:pt x="16820845" y="1587500"/>
                  </a:lnTo>
                  <a:lnTo>
                    <a:pt x="16803167" y="1625600"/>
                  </a:lnTo>
                  <a:lnTo>
                    <a:pt x="16782072" y="1663700"/>
                  </a:lnTo>
                  <a:lnTo>
                    <a:pt x="16757752" y="1701800"/>
                  </a:lnTo>
                  <a:lnTo>
                    <a:pt x="16730371" y="1739900"/>
                  </a:lnTo>
                  <a:lnTo>
                    <a:pt x="16700145" y="1778000"/>
                  </a:lnTo>
                  <a:lnTo>
                    <a:pt x="16667239" y="1803400"/>
                  </a:lnTo>
                  <a:lnTo>
                    <a:pt x="16631857" y="1828800"/>
                  </a:lnTo>
                  <a:lnTo>
                    <a:pt x="16594163" y="1854200"/>
                  </a:lnTo>
                  <a:lnTo>
                    <a:pt x="16554361" y="1879600"/>
                  </a:lnTo>
                  <a:lnTo>
                    <a:pt x="16512629" y="1892300"/>
                  </a:lnTo>
                  <a:lnTo>
                    <a:pt x="16469157" y="1905000"/>
                  </a:lnTo>
                  <a:lnTo>
                    <a:pt x="16424123" y="1917700"/>
                  </a:lnTo>
                  <a:lnTo>
                    <a:pt x="16377717" y="1917700"/>
                  </a:lnTo>
                  <a:lnTo>
                    <a:pt x="16330130" y="1930400"/>
                  </a:lnTo>
                  <a:lnTo>
                    <a:pt x="16282556" y="1917700"/>
                  </a:lnTo>
                  <a:lnTo>
                    <a:pt x="16236150" y="1917700"/>
                  </a:lnTo>
                  <a:lnTo>
                    <a:pt x="16191129" y="1905000"/>
                  </a:lnTo>
                  <a:lnTo>
                    <a:pt x="16147644" y="1892300"/>
                  </a:lnTo>
                  <a:lnTo>
                    <a:pt x="16105912" y="1879600"/>
                  </a:lnTo>
                  <a:lnTo>
                    <a:pt x="16066110" y="1854200"/>
                  </a:lnTo>
                  <a:lnTo>
                    <a:pt x="16028416" y="1828800"/>
                  </a:lnTo>
                  <a:lnTo>
                    <a:pt x="15993034" y="1803400"/>
                  </a:lnTo>
                  <a:lnTo>
                    <a:pt x="15960128" y="1778000"/>
                  </a:lnTo>
                  <a:lnTo>
                    <a:pt x="15929890" y="1739900"/>
                  </a:lnTo>
                  <a:lnTo>
                    <a:pt x="15902521" y="1701800"/>
                  </a:lnTo>
                  <a:lnTo>
                    <a:pt x="15878201" y="1663700"/>
                  </a:lnTo>
                  <a:lnTo>
                    <a:pt x="15857106" y="1625600"/>
                  </a:lnTo>
                  <a:lnTo>
                    <a:pt x="15839428" y="1587500"/>
                  </a:lnTo>
                  <a:lnTo>
                    <a:pt x="15825343" y="1536700"/>
                  </a:lnTo>
                  <a:lnTo>
                    <a:pt x="15815069" y="1498600"/>
                  </a:lnTo>
                  <a:lnTo>
                    <a:pt x="15808757" y="1447800"/>
                  </a:lnTo>
                  <a:lnTo>
                    <a:pt x="15806611" y="1397000"/>
                  </a:lnTo>
                  <a:lnTo>
                    <a:pt x="15808757" y="1358900"/>
                  </a:lnTo>
                  <a:lnTo>
                    <a:pt x="15815069" y="1308100"/>
                  </a:lnTo>
                  <a:lnTo>
                    <a:pt x="15825343" y="1257300"/>
                  </a:lnTo>
                  <a:lnTo>
                    <a:pt x="15839428" y="1219200"/>
                  </a:lnTo>
                  <a:lnTo>
                    <a:pt x="15857106" y="1181100"/>
                  </a:lnTo>
                  <a:lnTo>
                    <a:pt x="15878201" y="1143000"/>
                  </a:lnTo>
                  <a:lnTo>
                    <a:pt x="15902521" y="1104900"/>
                  </a:lnTo>
                  <a:lnTo>
                    <a:pt x="15929890" y="1066800"/>
                  </a:lnTo>
                  <a:lnTo>
                    <a:pt x="15960128" y="1028700"/>
                  </a:lnTo>
                  <a:lnTo>
                    <a:pt x="15993034" y="1003300"/>
                  </a:lnTo>
                  <a:lnTo>
                    <a:pt x="16028416" y="977900"/>
                  </a:lnTo>
                  <a:lnTo>
                    <a:pt x="16066110" y="952500"/>
                  </a:lnTo>
                  <a:lnTo>
                    <a:pt x="16105912" y="927100"/>
                  </a:lnTo>
                  <a:lnTo>
                    <a:pt x="16147644" y="914400"/>
                  </a:lnTo>
                  <a:lnTo>
                    <a:pt x="16191129" y="901700"/>
                  </a:lnTo>
                  <a:lnTo>
                    <a:pt x="16282556" y="876300"/>
                  </a:lnTo>
                  <a:lnTo>
                    <a:pt x="16381857" y="876300"/>
                  </a:lnTo>
                  <a:lnTo>
                    <a:pt x="16481743" y="901700"/>
                  </a:lnTo>
                  <a:lnTo>
                    <a:pt x="16529380" y="914400"/>
                  </a:lnTo>
                  <a:lnTo>
                    <a:pt x="16575126" y="939800"/>
                  </a:lnTo>
                  <a:lnTo>
                    <a:pt x="16618700" y="965200"/>
                  </a:lnTo>
                  <a:lnTo>
                    <a:pt x="16659848" y="990600"/>
                  </a:lnTo>
                  <a:lnTo>
                    <a:pt x="16698278" y="1028700"/>
                  </a:lnTo>
                  <a:lnTo>
                    <a:pt x="16703967" y="1041400"/>
                  </a:lnTo>
                  <a:lnTo>
                    <a:pt x="17319740" y="1041400"/>
                  </a:lnTo>
                  <a:lnTo>
                    <a:pt x="17331449" y="1054100"/>
                  </a:lnTo>
                  <a:lnTo>
                    <a:pt x="17346816" y="1066800"/>
                  </a:lnTo>
                  <a:lnTo>
                    <a:pt x="17365104" y="1079500"/>
                  </a:lnTo>
                  <a:lnTo>
                    <a:pt x="17414799" y="1079500"/>
                  </a:lnTo>
                  <a:lnTo>
                    <a:pt x="17438701" y="1066800"/>
                  </a:lnTo>
                  <a:lnTo>
                    <a:pt x="17454817" y="1041400"/>
                  </a:lnTo>
                  <a:lnTo>
                    <a:pt x="17460722" y="1003300"/>
                  </a:lnTo>
                  <a:lnTo>
                    <a:pt x="17454817" y="977900"/>
                  </a:lnTo>
                  <a:lnTo>
                    <a:pt x="17438701" y="952500"/>
                  </a:lnTo>
                  <a:lnTo>
                    <a:pt x="17414799" y="939800"/>
                  </a:lnTo>
                  <a:lnTo>
                    <a:pt x="17385526" y="927100"/>
                  </a:lnTo>
                  <a:lnTo>
                    <a:pt x="17365104" y="939800"/>
                  </a:lnTo>
                  <a:lnTo>
                    <a:pt x="17346816" y="939800"/>
                  </a:lnTo>
                  <a:lnTo>
                    <a:pt x="17331449" y="952500"/>
                  </a:lnTo>
                  <a:lnTo>
                    <a:pt x="17319740" y="977900"/>
                  </a:lnTo>
                  <a:lnTo>
                    <a:pt x="16743261" y="977900"/>
                  </a:lnTo>
                  <a:lnTo>
                    <a:pt x="16702913" y="939800"/>
                  </a:lnTo>
                  <a:lnTo>
                    <a:pt x="16659771" y="901700"/>
                  </a:lnTo>
                  <a:lnTo>
                    <a:pt x="16613962" y="876300"/>
                  </a:lnTo>
                  <a:lnTo>
                    <a:pt x="16565614" y="850900"/>
                  </a:lnTo>
                  <a:lnTo>
                    <a:pt x="16426879" y="812800"/>
                  </a:lnTo>
                  <a:lnTo>
                    <a:pt x="16378860" y="812800"/>
                  </a:lnTo>
                  <a:lnTo>
                    <a:pt x="16330130" y="800100"/>
                  </a:lnTo>
                  <a:lnTo>
                    <a:pt x="16282150" y="812800"/>
                  </a:lnTo>
                  <a:lnTo>
                    <a:pt x="16234829" y="812800"/>
                  </a:lnTo>
                  <a:lnTo>
                    <a:pt x="16097987" y="850900"/>
                  </a:lnTo>
                  <a:lnTo>
                    <a:pt x="16056267" y="876300"/>
                  </a:lnTo>
                  <a:lnTo>
                    <a:pt x="16016351" y="889000"/>
                  </a:lnTo>
                  <a:lnTo>
                    <a:pt x="15978366" y="914400"/>
                  </a:lnTo>
                  <a:lnTo>
                    <a:pt x="15942361" y="952500"/>
                  </a:lnTo>
                  <a:lnTo>
                    <a:pt x="15908439" y="977900"/>
                  </a:lnTo>
                  <a:lnTo>
                    <a:pt x="15877007" y="1016000"/>
                  </a:lnTo>
                  <a:lnTo>
                    <a:pt x="15848445" y="1054100"/>
                  </a:lnTo>
                  <a:lnTo>
                    <a:pt x="15822841" y="1092200"/>
                  </a:lnTo>
                  <a:lnTo>
                    <a:pt x="15800210" y="1130300"/>
                  </a:lnTo>
                  <a:lnTo>
                    <a:pt x="15780652" y="1168400"/>
                  </a:lnTo>
                  <a:lnTo>
                    <a:pt x="15763824" y="1219200"/>
                  </a:lnTo>
                  <a:lnTo>
                    <a:pt x="15750705" y="1257300"/>
                  </a:lnTo>
                  <a:lnTo>
                    <a:pt x="15741307" y="1308100"/>
                  </a:lnTo>
                  <a:lnTo>
                    <a:pt x="15735656" y="1358900"/>
                  </a:lnTo>
                  <a:lnTo>
                    <a:pt x="15733764" y="1397000"/>
                  </a:lnTo>
                  <a:lnTo>
                    <a:pt x="15735656" y="1447800"/>
                  </a:lnTo>
                  <a:lnTo>
                    <a:pt x="15741307" y="1498600"/>
                  </a:lnTo>
                  <a:lnTo>
                    <a:pt x="15750705" y="1549400"/>
                  </a:lnTo>
                  <a:lnTo>
                    <a:pt x="15763824" y="1587500"/>
                  </a:lnTo>
                  <a:lnTo>
                    <a:pt x="15780652" y="1638300"/>
                  </a:lnTo>
                  <a:lnTo>
                    <a:pt x="15800210" y="1676400"/>
                  </a:lnTo>
                  <a:lnTo>
                    <a:pt x="15822841" y="1714500"/>
                  </a:lnTo>
                  <a:lnTo>
                    <a:pt x="15848445" y="1752600"/>
                  </a:lnTo>
                  <a:lnTo>
                    <a:pt x="15877007" y="1790700"/>
                  </a:lnTo>
                  <a:lnTo>
                    <a:pt x="15908439" y="1828800"/>
                  </a:lnTo>
                  <a:lnTo>
                    <a:pt x="15942361" y="1854200"/>
                  </a:lnTo>
                  <a:lnTo>
                    <a:pt x="15978366" y="1879600"/>
                  </a:lnTo>
                  <a:lnTo>
                    <a:pt x="16016351" y="1905000"/>
                  </a:lnTo>
                  <a:lnTo>
                    <a:pt x="16056267" y="1930400"/>
                  </a:lnTo>
                  <a:lnTo>
                    <a:pt x="16097987" y="1955800"/>
                  </a:lnTo>
                  <a:lnTo>
                    <a:pt x="16234829" y="1993900"/>
                  </a:lnTo>
                  <a:lnTo>
                    <a:pt x="16425444" y="1993900"/>
                  </a:lnTo>
                  <a:lnTo>
                    <a:pt x="16562286" y="1955800"/>
                  </a:lnTo>
                  <a:lnTo>
                    <a:pt x="16604018" y="1930400"/>
                  </a:lnTo>
                  <a:lnTo>
                    <a:pt x="16643922" y="1905000"/>
                  </a:lnTo>
                  <a:lnTo>
                    <a:pt x="16681907" y="1879600"/>
                  </a:lnTo>
                  <a:lnTo>
                    <a:pt x="16717912" y="1854200"/>
                  </a:lnTo>
                  <a:lnTo>
                    <a:pt x="16751821" y="1828800"/>
                  </a:lnTo>
                  <a:lnTo>
                    <a:pt x="16783253" y="1790700"/>
                  </a:lnTo>
                  <a:lnTo>
                    <a:pt x="16811816" y="1752600"/>
                  </a:lnTo>
                  <a:lnTo>
                    <a:pt x="16837444" y="1714500"/>
                  </a:lnTo>
                  <a:lnTo>
                    <a:pt x="16860076" y="1676400"/>
                  </a:lnTo>
                  <a:lnTo>
                    <a:pt x="16879647" y="1638300"/>
                  </a:lnTo>
                  <a:lnTo>
                    <a:pt x="16897350" y="1587500"/>
                  </a:lnTo>
                  <a:lnTo>
                    <a:pt x="16910901" y="1536700"/>
                  </a:lnTo>
                  <a:lnTo>
                    <a:pt x="16920274" y="1485900"/>
                  </a:lnTo>
                  <a:lnTo>
                    <a:pt x="16925417" y="1435100"/>
                  </a:lnTo>
                  <a:lnTo>
                    <a:pt x="17543501" y="1435100"/>
                  </a:lnTo>
                  <a:lnTo>
                    <a:pt x="17555210" y="1447800"/>
                  </a:lnTo>
                  <a:lnTo>
                    <a:pt x="17570577" y="1460500"/>
                  </a:lnTo>
                  <a:lnTo>
                    <a:pt x="17588853" y="1473200"/>
                  </a:lnTo>
                  <a:lnTo>
                    <a:pt x="17638522" y="1473200"/>
                  </a:lnTo>
                  <a:lnTo>
                    <a:pt x="17662436" y="1460500"/>
                  </a:lnTo>
                  <a:lnTo>
                    <a:pt x="17678553" y="1435100"/>
                  </a:lnTo>
                  <a:lnTo>
                    <a:pt x="17684458" y="1397000"/>
                  </a:lnTo>
                  <a:close/>
                </a:path>
                <a:path w="17844135" h="9441815">
                  <a:moveTo>
                    <a:pt x="17843640" y="596900"/>
                  </a:moveTo>
                  <a:lnTo>
                    <a:pt x="17837735" y="571500"/>
                  </a:lnTo>
                  <a:lnTo>
                    <a:pt x="17829670" y="558800"/>
                  </a:lnTo>
                  <a:lnTo>
                    <a:pt x="17821618" y="546100"/>
                  </a:lnTo>
                  <a:lnTo>
                    <a:pt x="17797717" y="533400"/>
                  </a:lnTo>
                  <a:lnTo>
                    <a:pt x="17768443" y="520700"/>
                  </a:lnTo>
                  <a:lnTo>
                    <a:pt x="17748034" y="533400"/>
                  </a:lnTo>
                  <a:lnTo>
                    <a:pt x="17729772" y="533400"/>
                  </a:lnTo>
                  <a:lnTo>
                    <a:pt x="17714392" y="546100"/>
                  </a:lnTo>
                  <a:lnTo>
                    <a:pt x="17702683" y="558800"/>
                  </a:lnTo>
                  <a:lnTo>
                    <a:pt x="16613200" y="558800"/>
                  </a:lnTo>
                  <a:lnTo>
                    <a:pt x="16579812" y="419100"/>
                  </a:lnTo>
                  <a:lnTo>
                    <a:pt x="16557663" y="368300"/>
                  </a:lnTo>
                  <a:lnTo>
                    <a:pt x="16519462" y="330200"/>
                  </a:lnTo>
                  <a:lnTo>
                    <a:pt x="16495510" y="304800"/>
                  </a:lnTo>
                  <a:lnTo>
                    <a:pt x="16469348" y="292100"/>
                  </a:lnTo>
                  <a:lnTo>
                    <a:pt x="16190925" y="292100"/>
                  </a:lnTo>
                  <a:lnTo>
                    <a:pt x="16164763" y="304800"/>
                  </a:lnTo>
                  <a:lnTo>
                    <a:pt x="16140811" y="330200"/>
                  </a:lnTo>
                  <a:lnTo>
                    <a:pt x="16119882" y="342900"/>
                  </a:lnTo>
                  <a:lnTo>
                    <a:pt x="16089338" y="393700"/>
                  </a:lnTo>
                  <a:lnTo>
                    <a:pt x="16046768" y="558800"/>
                  </a:lnTo>
                  <a:lnTo>
                    <a:pt x="16044863" y="571500"/>
                  </a:lnTo>
                  <a:lnTo>
                    <a:pt x="16022003" y="571500"/>
                  </a:lnTo>
                  <a:lnTo>
                    <a:pt x="15982188" y="596900"/>
                  </a:lnTo>
                  <a:lnTo>
                    <a:pt x="15957195" y="596900"/>
                  </a:lnTo>
                  <a:lnTo>
                    <a:pt x="15915208" y="571500"/>
                  </a:lnTo>
                  <a:lnTo>
                    <a:pt x="15831236" y="520700"/>
                  </a:lnTo>
                  <a:lnTo>
                    <a:pt x="15805633" y="508000"/>
                  </a:lnTo>
                  <a:lnTo>
                    <a:pt x="15778302" y="495300"/>
                  </a:lnTo>
                  <a:lnTo>
                    <a:pt x="15721203" y="495300"/>
                  </a:lnTo>
                  <a:lnTo>
                    <a:pt x="15693022" y="508000"/>
                  </a:lnTo>
                  <a:lnTo>
                    <a:pt x="15666288" y="508000"/>
                  </a:lnTo>
                  <a:lnTo>
                    <a:pt x="15641638" y="533400"/>
                  </a:lnTo>
                  <a:lnTo>
                    <a:pt x="15619667" y="546100"/>
                  </a:lnTo>
                  <a:lnTo>
                    <a:pt x="15502509" y="660400"/>
                  </a:lnTo>
                  <a:lnTo>
                    <a:pt x="15469426" y="711200"/>
                  </a:lnTo>
                  <a:lnTo>
                    <a:pt x="15453462" y="762000"/>
                  </a:lnTo>
                  <a:lnTo>
                    <a:pt x="15452598" y="800100"/>
                  </a:lnTo>
                  <a:lnTo>
                    <a:pt x="15456535" y="825500"/>
                  </a:lnTo>
                  <a:lnTo>
                    <a:pt x="15465095" y="850900"/>
                  </a:lnTo>
                  <a:lnTo>
                    <a:pt x="15478151" y="876300"/>
                  </a:lnTo>
                  <a:lnTo>
                    <a:pt x="15554998" y="1003300"/>
                  </a:lnTo>
                  <a:lnTo>
                    <a:pt x="15555329" y="1003300"/>
                  </a:lnTo>
                  <a:lnTo>
                    <a:pt x="15546362" y="1028700"/>
                  </a:lnTo>
                  <a:lnTo>
                    <a:pt x="15537853" y="1041400"/>
                  </a:lnTo>
                  <a:lnTo>
                    <a:pt x="15529852" y="1066800"/>
                  </a:lnTo>
                  <a:lnTo>
                    <a:pt x="15522359" y="1092200"/>
                  </a:lnTo>
                  <a:lnTo>
                    <a:pt x="15519311" y="1092200"/>
                  </a:lnTo>
                  <a:lnTo>
                    <a:pt x="15374925" y="1130300"/>
                  </a:lnTo>
                  <a:lnTo>
                    <a:pt x="15347582" y="1130300"/>
                  </a:lnTo>
                  <a:lnTo>
                    <a:pt x="15322195" y="1143000"/>
                  </a:lnTo>
                  <a:lnTo>
                    <a:pt x="15299360" y="1168400"/>
                  </a:lnTo>
                  <a:lnTo>
                    <a:pt x="15279650" y="1181100"/>
                  </a:lnTo>
                  <a:lnTo>
                    <a:pt x="15263762" y="1206500"/>
                  </a:lnTo>
                  <a:lnTo>
                    <a:pt x="15252116" y="1231900"/>
                  </a:lnTo>
                  <a:lnTo>
                    <a:pt x="15244966" y="1257300"/>
                  </a:lnTo>
                  <a:lnTo>
                    <a:pt x="15242540" y="1295400"/>
                  </a:lnTo>
                  <a:lnTo>
                    <a:pt x="15242540" y="1473200"/>
                  </a:lnTo>
                  <a:lnTo>
                    <a:pt x="15244382" y="1498600"/>
                  </a:lnTo>
                  <a:lnTo>
                    <a:pt x="15249817" y="1511300"/>
                  </a:lnTo>
                  <a:lnTo>
                    <a:pt x="15258644" y="1536700"/>
                  </a:lnTo>
                  <a:lnTo>
                    <a:pt x="15270722" y="1549400"/>
                  </a:lnTo>
                  <a:lnTo>
                    <a:pt x="15285695" y="1574800"/>
                  </a:lnTo>
                  <a:lnTo>
                    <a:pt x="15303030" y="1587500"/>
                  </a:lnTo>
                  <a:lnTo>
                    <a:pt x="15322309" y="1587500"/>
                  </a:lnTo>
                  <a:lnTo>
                    <a:pt x="15343073" y="1600200"/>
                  </a:lnTo>
                  <a:lnTo>
                    <a:pt x="15491168" y="1638300"/>
                  </a:lnTo>
                  <a:lnTo>
                    <a:pt x="15504668" y="1638300"/>
                  </a:lnTo>
                  <a:lnTo>
                    <a:pt x="15516301" y="1651000"/>
                  </a:lnTo>
                  <a:lnTo>
                    <a:pt x="15525611" y="1651000"/>
                  </a:lnTo>
                  <a:lnTo>
                    <a:pt x="15532113" y="1663700"/>
                  </a:lnTo>
                  <a:lnTo>
                    <a:pt x="15539504" y="1689100"/>
                  </a:lnTo>
                  <a:lnTo>
                    <a:pt x="15547416" y="1714500"/>
                  </a:lnTo>
                  <a:lnTo>
                    <a:pt x="15555811" y="1727200"/>
                  </a:lnTo>
                  <a:lnTo>
                    <a:pt x="15564663" y="1752600"/>
                  </a:lnTo>
                  <a:lnTo>
                    <a:pt x="15569222" y="1765300"/>
                  </a:lnTo>
                  <a:lnTo>
                    <a:pt x="15570213" y="1778000"/>
                  </a:lnTo>
                  <a:lnTo>
                    <a:pt x="15567686" y="1790700"/>
                  </a:lnTo>
                  <a:lnTo>
                    <a:pt x="15561679" y="1803400"/>
                  </a:lnTo>
                  <a:lnTo>
                    <a:pt x="15481376" y="1930400"/>
                  </a:lnTo>
                  <a:lnTo>
                    <a:pt x="15471458" y="1955800"/>
                  </a:lnTo>
                  <a:lnTo>
                    <a:pt x="15464955" y="1968500"/>
                  </a:lnTo>
                  <a:lnTo>
                    <a:pt x="15461971" y="1993900"/>
                  </a:lnTo>
                  <a:lnTo>
                    <a:pt x="15462619" y="2019300"/>
                  </a:lnTo>
                  <a:lnTo>
                    <a:pt x="15466949" y="2032000"/>
                  </a:lnTo>
                  <a:lnTo>
                    <a:pt x="15474747" y="2057400"/>
                  </a:lnTo>
                  <a:lnTo>
                    <a:pt x="15485796" y="2082800"/>
                  </a:lnTo>
                  <a:lnTo>
                    <a:pt x="15499868" y="2095500"/>
                  </a:lnTo>
                  <a:lnTo>
                    <a:pt x="15622308" y="2209800"/>
                  </a:lnTo>
                  <a:lnTo>
                    <a:pt x="15638983" y="2235200"/>
                  </a:lnTo>
                  <a:lnTo>
                    <a:pt x="15657716" y="2235200"/>
                  </a:lnTo>
                  <a:lnTo>
                    <a:pt x="15678011" y="2247900"/>
                  </a:lnTo>
                  <a:lnTo>
                    <a:pt x="15763532" y="2247900"/>
                  </a:lnTo>
                  <a:lnTo>
                    <a:pt x="15782976" y="2235200"/>
                  </a:lnTo>
                  <a:lnTo>
                    <a:pt x="15869095" y="2184400"/>
                  </a:lnTo>
                  <a:lnTo>
                    <a:pt x="15912148" y="2159000"/>
                  </a:lnTo>
                  <a:lnTo>
                    <a:pt x="15925254" y="2146300"/>
                  </a:lnTo>
                  <a:lnTo>
                    <a:pt x="15967151" y="2146300"/>
                  </a:lnTo>
                  <a:lnTo>
                    <a:pt x="16005975" y="2171700"/>
                  </a:lnTo>
                  <a:lnTo>
                    <a:pt x="16025737" y="2171700"/>
                  </a:lnTo>
                  <a:lnTo>
                    <a:pt x="16045663" y="2184400"/>
                  </a:lnTo>
                  <a:lnTo>
                    <a:pt x="16058579" y="2184400"/>
                  </a:lnTo>
                  <a:lnTo>
                    <a:pt x="16069272" y="2197100"/>
                  </a:lnTo>
                  <a:lnTo>
                    <a:pt x="16077324" y="2209800"/>
                  </a:lnTo>
                  <a:lnTo>
                    <a:pt x="16082315" y="2222500"/>
                  </a:lnTo>
                  <a:lnTo>
                    <a:pt x="16116872" y="2374900"/>
                  </a:lnTo>
                  <a:lnTo>
                    <a:pt x="16123615" y="2387600"/>
                  </a:lnTo>
                  <a:lnTo>
                    <a:pt x="16133687" y="2413000"/>
                  </a:lnTo>
                  <a:lnTo>
                    <a:pt x="16146806" y="2425700"/>
                  </a:lnTo>
                  <a:lnTo>
                    <a:pt x="16162693" y="2451100"/>
                  </a:lnTo>
                  <a:lnTo>
                    <a:pt x="16180892" y="2451100"/>
                  </a:lnTo>
                  <a:lnTo>
                    <a:pt x="16200755" y="2463800"/>
                  </a:lnTo>
                  <a:lnTo>
                    <a:pt x="16221812" y="2476500"/>
                  </a:lnTo>
                  <a:lnTo>
                    <a:pt x="16438448" y="2476500"/>
                  </a:lnTo>
                  <a:lnTo>
                    <a:pt x="16459518" y="2463800"/>
                  </a:lnTo>
                  <a:lnTo>
                    <a:pt x="16479393" y="2451100"/>
                  </a:lnTo>
                  <a:lnTo>
                    <a:pt x="16497592" y="2451100"/>
                  </a:lnTo>
                  <a:lnTo>
                    <a:pt x="16513480" y="2425700"/>
                  </a:lnTo>
                  <a:lnTo>
                    <a:pt x="16526586" y="2413000"/>
                  </a:lnTo>
                  <a:lnTo>
                    <a:pt x="16531628" y="2400300"/>
                  </a:lnTo>
                  <a:lnTo>
                    <a:pt x="16536670" y="2387600"/>
                  </a:lnTo>
                  <a:lnTo>
                    <a:pt x="16543414" y="2374900"/>
                  </a:lnTo>
                  <a:lnTo>
                    <a:pt x="16577983" y="2222500"/>
                  </a:lnTo>
                  <a:lnTo>
                    <a:pt x="16582974" y="2209800"/>
                  </a:lnTo>
                  <a:lnTo>
                    <a:pt x="16591026" y="2197100"/>
                  </a:lnTo>
                  <a:lnTo>
                    <a:pt x="16601720" y="2184400"/>
                  </a:lnTo>
                  <a:lnTo>
                    <a:pt x="16614636" y="2184400"/>
                  </a:lnTo>
                  <a:lnTo>
                    <a:pt x="16634549" y="2171700"/>
                  </a:lnTo>
                  <a:lnTo>
                    <a:pt x="16654310" y="2171700"/>
                  </a:lnTo>
                  <a:lnTo>
                    <a:pt x="16693122" y="2146300"/>
                  </a:lnTo>
                  <a:lnTo>
                    <a:pt x="16735032" y="2146300"/>
                  </a:lnTo>
                  <a:lnTo>
                    <a:pt x="16748125" y="2159000"/>
                  </a:lnTo>
                  <a:lnTo>
                    <a:pt x="16877310" y="2235200"/>
                  </a:lnTo>
                  <a:lnTo>
                    <a:pt x="16896753" y="2247900"/>
                  </a:lnTo>
                  <a:lnTo>
                    <a:pt x="16982263" y="2247900"/>
                  </a:lnTo>
                  <a:lnTo>
                    <a:pt x="17002557" y="2235200"/>
                  </a:lnTo>
                  <a:lnTo>
                    <a:pt x="17021290" y="2235200"/>
                  </a:lnTo>
                  <a:lnTo>
                    <a:pt x="17037977" y="2209800"/>
                  </a:lnTo>
                  <a:lnTo>
                    <a:pt x="17065181" y="2184400"/>
                  </a:lnTo>
                  <a:lnTo>
                    <a:pt x="17160393" y="2095500"/>
                  </a:lnTo>
                  <a:lnTo>
                    <a:pt x="17174477" y="2082800"/>
                  </a:lnTo>
                  <a:lnTo>
                    <a:pt x="17185526" y="2057400"/>
                  </a:lnTo>
                  <a:lnTo>
                    <a:pt x="17193337" y="2032000"/>
                  </a:lnTo>
                  <a:lnTo>
                    <a:pt x="17197667" y="2019300"/>
                  </a:lnTo>
                  <a:lnTo>
                    <a:pt x="17198302" y="1993900"/>
                  </a:lnTo>
                  <a:lnTo>
                    <a:pt x="17195318" y="1968500"/>
                  </a:lnTo>
                  <a:lnTo>
                    <a:pt x="17188815" y="1955800"/>
                  </a:lnTo>
                  <a:lnTo>
                    <a:pt x="17178909" y="1930400"/>
                  </a:lnTo>
                  <a:lnTo>
                    <a:pt x="17133532" y="1854200"/>
                  </a:lnTo>
                  <a:lnTo>
                    <a:pt x="17658512" y="1854200"/>
                  </a:lnTo>
                  <a:lnTo>
                    <a:pt x="17670222" y="1879600"/>
                  </a:lnTo>
                  <a:lnTo>
                    <a:pt x="17685614" y="1892300"/>
                  </a:lnTo>
                  <a:lnTo>
                    <a:pt x="17753572" y="1892300"/>
                  </a:lnTo>
                  <a:lnTo>
                    <a:pt x="17777473" y="1879600"/>
                  </a:lnTo>
                  <a:lnTo>
                    <a:pt x="17793589" y="1854200"/>
                  </a:lnTo>
                  <a:lnTo>
                    <a:pt x="17799508" y="1828800"/>
                  </a:lnTo>
                  <a:lnTo>
                    <a:pt x="17793589" y="1790700"/>
                  </a:lnTo>
                  <a:lnTo>
                    <a:pt x="17777473" y="1765300"/>
                  </a:lnTo>
                  <a:lnTo>
                    <a:pt x="17753572" y="1752600"/>
                  </a:lnTo>
                  <a:lnTo>
                    <a:pt x="17685614" y="1752600"/>
                  </a:lnTo>
                  <a:lnTo>
                    <a:pt x="17670222" y="1765300"/>
                  </a:lnTo>
                  <a:lnTo>
                    <a:pt x="17658512" y="1790700"/>
                  </a:lnTo>
                  <a:lnTo>
                    <a:pt x="17052316" y="1790700"/>
                  </a:lnTo>
                  <a:lnTo>
                    <a:pt x="17040733" y="1803400"/>
                  </a:lnTo>
                  <a:lnTo>
                    <a:pt x="17032936" y="1803400"/>
                  </a:lnTo>
                  <a:lnTo>
                    <a:pt x="17030065" y="1828800"/>
                  </a:lnTo>
                  <a:lnTo>
                    <a:pt x="17030878" y="1828800"/>
                  </a:lnTo>
                  <a:lnTo>
                    <a:pt x="17033177" y="1841500"/>
                  </a:lnTo>
                  <a:lnTo>
                    <a:pt x="17036822" y="1841500"/>
                  </a:lnTo>
                  <a:lnTo>
                    <a:pt x="17041622" y="1854200"/>
                  </a:lnTo>
                  <a:lnTo>
                    <a:pt x="17117035" y="1968500"/>
                  </a:lnTo>
                  <a:lnTo>
                    <a:pt x="17124376" y="1993900"/>
                  </a:lnTo>
                  <a:lnTo>
                    <a:pt x="17120134" y="2032000"/>
                  </a:lnTo>
                  <a:lnTo>
                    <a:pt x="16986454" y="2159000"/>
                  </a:lnTo>
                  <a:lnTo>
                    <a:pt x="16952532" y="2184400"/>
                  </a:lnTo>
                  <a:lnTo>
                    <a:pt x="16933723" y="2184400"/>
                  </a:lnTo>
                  <a:lnTo>
                    <a:pt x="16915765" y="2171700"/>
                  </a:lnTo>
                  <a:lnTo>
                    <a:pt x="16872700" y="2146300"/>
                  </a:lnTo>
                  <a:lnTo>
                    <a:pt x="16786581" y="2095500"/>
                  </a:lnTo>
                  <a:lnTo>
                    <a:pt x="16756837" y="2082800"/>
                  </a:lnTo>
                  <a:lnTo>
                    <a:pt x="16725176" y="2070100"/>
                  </a:lnTo>
                  <a:lnTo>
                    <a:pt x="16693058" y="2070100"/>
                  </a:lnTo>
                  <a:lnTo>
                    <a:pt x="16661867" y="2082800"/>
                  </a:lnTo>
                  <a:lnTo>
                    <a:pt x="16644265" y="2095500"/>
                  </a:lnTo>
                  <a:lnTo>
                    <a:pt x="16626408" y="2095500"/>
                  </a:lnTo>
                  <a:lnTo>
                    <a:pt x="16590150" y="2120900"/>
                  </a:lnTo>
                  <a:lnTo>
                    <a:pt x="16560876" y="2133600"/>
                  </a:lnTo>
                  <a:lnTo>
                    <a:pt x="16536632" y="2146300"/>
                  </a:lnTo>
                  <a:lnTo>
                    <a:pt x="16518357" y="2171700"/>
                  </a:lnTo>
                  <a:lnTo>
                    <a:pt x="16507003" y="2209800"/>
                  </a:lnTo>
                  <a:lnTo>
                    <a:pt x="16472459" y="2362200"/>
                  </a:lnTo>
                  <a:lnTo>
                    <a:pt x="16464941" y="2374900"/>
                  </a:lnTo>
                  <a:lnTo>
                    <a:pt x="16452330" y="2387600"/>
                  </a:lnTo>
                  <a:lnTo>
                    <a:pt x="16435845" y="2400300"/>
                  </a:lnTo>
                  <a:lnTo>
                    <a:pt x="16224428" y="2400300"/>
                  </a:lnTo>
                  <a:lnTo>
                    <a:pt x="16207943" y="2387600"/>
                  </a:lnTo>
                  <a:lnTo>
                    <a:pt x="16195332" y="2374900"/>
                  </a:lnTo>
                  <a:lnTo>
                    <a:pt x="16187814" y="2362200"/>
                  </a:lnTo>
                  <a:lnTo>
                    <a:pt x="16153257" y="2209800"/>
                  </a:lnTo>
                  <a:lnTo>
                    <a:pt x="16141916" y="2171700"/>
                  </a:lnTo>
                  <a:lnTo>
                    <a:pt x="16123641" y="2146300"/>
                  </a:lnTo>
                  <a:lnTo>
                    <a:pt x="16099409" y="2133600"/>
                  </a:lnTo>
                  <a:lnTo>
                    <a:pt x="16070136" y="2120900"/>
                  </a:lnTo>
                  <a:lnTo>
                    <a:pt x="16033877" y="2095500"/>
                  </a:lnTo>
                  <a:lnTo>
                    <a:pt x="16016008" y="2095500"/>
                  </a:lnTo>
                  <a:lnTo>
                    <a:pt x="15998419" y="2082800"/>
                  </a:lnTo>
                  <a:lnTo>
                    <a:pt x="15967228" y="2070100"/>
                  </a:lnTo>
                  <a:lnTo>
                    <a:pt x="15935097" y="2070100"/>
                  </a:lnTo>
                  <a:lnTo>
                    <a:pt x="15903448" y="2082800"/>
                  </a:lnTo>
                  <a:lnTo>
                    <a:pt x="15873692" y="2095500"/>
                  </a:lnTo>
                  <a:lnTo>
                    <a:pt x="15744520" y="2171700"/>
                  </a:lnTo>
                  <a:lnTo>
                    <a:pt x="15726550" y="2184400"/>
                  </a:lnTo>
                  <a:lnTo>
                    <a:pt x="15707741" y="2184400"/>
                  </a:lnTo>
                  <a:lnTo>
                    <a:pt x="15673820" y="2159000"/>
                  </a:lnTo>
                  <a:lnTo>
                    <a:pt x="15551379" y="2044700"/>
                  </a:lnTo>
                  <a:lnTo>
                    <a:pt x="15534932" y="2006600"/>
                  </a:lnTo>
                  <a:lnTo>
                    <a:pt x="15535898" y="1993900"/>
                  </a:lnTo>
                  <a:lnTo>
                    <a:pt x="15543238" y="1968500"/>
                  </a:lnTo>
                  <a:lnTo>
                    <a:pt x="15623553" y="1841500"/>
                  </a:lnTo>
                  <a:lnTo>
                    <a:pt x="15637231" y="1816100"/>
                  </a:lnTo>
                  <a:lnTo>
                    <a:pt x="15643009" y="1778000"/>
                  </a:lnTo>
                  <a:lnTo>
                    <a:pt x="15640774" y="1752600"/>
                  </a:lnTo>
                  <a:lnTo>
                    <a:pt x="15630474" y="1714500"/>
                  </a:lnTo>
                  <a:lnTo>
                    <a:pt x="15622385" y="1701800"/>
                  </a:lnTo>
                  <a:lnTo>
                    <a:pt x="15614714" y="1676400"/>
                  </a:lnTo>
                  <a:lnTo>
                    <a:pt x="15607487" y="1663700"/>
                  </a:lnTo>
                  <a:lnTo>
                    <a:pt x="15600744" y="1651000"/>
                  </a:lnTo>
                  <a:lnTo>
                    <a:pt x="15585986" y="1612900"/>
                  </a:lnTo>
                  <a:lnTo>
                    <a:pt x="15564854" y="1587500"/>
                  </a:lnTo>
                  <a:lnTo>
                    <a:pt x="15538412" y="1574800"/>
                  </a:lnTo>
                  <a:lnTo>
                    <a:pt x="15507716" y="1562100"/>
                  </a:lnTo>
                  <a:lnTo>
                    <a:pt x="15359634" y="1524000"/>
                  </a:lnTo>
                  <a:lnTo>
                    <a:pt x="15341727" y="1524000"/>
                  </a:lnTo>
                  <a:lnTo>
                    <a:pt x="15327745" y="1511300"/>
                  </a:lnTo>
                  <a:lnTo>
                    <a:pt x="15318639" y="1485900"/>
                  </a:lnTo>
                  <a:lnTo>
                    <a:pt x="15315400" y="1473200"/>
                  </a:lnTo>
                  <a:lnTo>
                    <a:pt x="15315400" y="1422400"/>
                  </a:lnTo>
                  <a:lnTo>
                    <a:pt x="15315527" y="1397000"/>
                  </a:lnTo>
                  <a:lnTo>
                    <a:pt x="15315476" y="1371600"/>
                  </a:lnTo>
                  <a:lnTo>
                    <a:pt x="15315400" y="1295400"/>
                  </a:lnTo>
                  <a:lnTo>
                    <a:pt x="15320899" y="1257300"/>
                  </a:lnTo>
                  <a:lnTo>
                    <a:pt x="15348052" y="1219200"/>
                  </a:lnTo>
                  <a:lnTo>
                    <a:pt x="15361171" y="1206500"/>
                  </a:lnTo>
                  <a:lnTo>
                    <a:pt x="15375763" y="1206500"/>
                  </a:lnTo>
                  <a:lnTo>
                    <a:pt x="15391473" y="1193800"/>
                  </a:lnTo>
                  <a:lnTo>
                    <a:pt x="15533167" y="1168400"/>
                  </a:lnTo>
                  <a:lnTo>
                    <a:pt x="15568689" y="1143000"/>
                  </a:lnTo>
                  <a:lnTo>
                    <a:pt x="15590990" y="1104900"/>
                  </a:lnTo>
                  <a:lnTo>
                    <a:pt x="15597835" y="1092200"/>
                  </a:lnTo>
                  <a:lnTo>
                    <a:pt x="15605151" y="1079500"/>
                  </a:lnTo>
                  <a:lnTo>
                    <a:pt x="15612923" y="1054100"/>
                  </a:lnTo>
                  <a:lnTo>
                    <a:pt x="15621127" y="1041400"/>
                  </a:lnTo>
                  <a:lnTo>
                    <a:pt x="15627541" y="1016000"/>
                  </a:lnTo>
                  <a:lnTo>
                    <a:pt x="15628938" y="1003300"/>
                  </a:lnTo>
                  <a:lnTo>
                    <a:pt x="15625369" y="977900"/>
                  </a:lnTo>
                  <a:lnTo>
                    <a:pt x="15616873" y="965200"/>
                  </a:lnTo>
                  <a:lnTo>
                    <a:pt x="15540025" y="838200"/>
                  </a:lnTo>
                  <a:lnTo>
                    <a:pt x="15532519" y="825500"/>
                  </a:lnTo>
                  <a:lnTo>
                    <a:pt x="15527592" y="812800"/>
                  </a:lnTo>
                  <a:lnTo>
                    <a:pt x="15525331" y="787400"/>
                  </a:lnTo>
                  <a:lnTo>
                    <a:pt x="15525826" y="774700"/>
                  </a:lnTo>
                  <a:lnTo>
                    <a:pt x="15529103" y="762000"/>
                  </a:lnTo>
                  <a:lnTo>
                    <a:pt x="15535009" y="736600"/>
                  </a:lnTo>
                  <a:lnTo>
                    <a:pt x="15543378" y="723900"/>
                  </a:lnTo>
                  <a:lnTo>
                    <a:pt x="15554033" y="711200"/>
                  </a:lnTo>
                  <a:lnTo>
                    <a:pt x="15671191" y="596900"/>
                  </a:lnTo>
                  <a:lnTo>
                    <a:pt x="15683814" y="584200"/>
                  </a:lnTo>
                  <a:lnTo>
                    <a:pt x="15697988" y="584200"/>
                  </a:lnTo>
                  <a:lnTo>
                    <a:pt x="15713342" y="571500"/>
                  </a:lnTo>
                  <a:lnTo>
                    <a:pt x="15778048" y="571500"/>
                  </a:lnTo>
                  <a:lnTo>
                    <a:pt x="15792768" y="584200"/>
                  </a:lnTo>
                  <a:lnTo>
                    <a:pt x="15916402" y="660400"/>
                  </a:lnTo>
                  <a:lnTo>
                    <a:pt x="15934881" y="673100"/>
                  </a:lnTo>
                  <a:lnTo>
                    <a:pt x="15974543" y="673100"/>
                  </a:lnTo>
                  <a:lnTo>
                    <a:pt x="15993936" y="660400"/>
                  </a:lnTo>
                  <a:lnTo>
                    <a:pt x="16011779" y="660400"/>
                  </a:lnTo>
                  <a:lnTo>
                    <a:pt x="16029889" y="647700"/>
                  </a:lnTo>
                  <a:lnTo>
                    <a:pt x="16048190" y="647700"/>
                  </a:lnTo>
                  <a:lnTo>
                    <a:pt x="16084842" y="622300"/>
                  </a:lnTo>
                  <a:lnTo>
                    <a:pt x="16099930" y="609600"/>
                  </a:lnTo>
                  <a:lnTo>
                    <a:pt x="16111296" y="596900"/>
                  </a:lnTo>
                  <a:lnTo>
                    <a:pt x="16118345" y="571500"/>
                  </a:lnTo>
                  <a:lnTo>
                    <a:pt x="16151416" y="431800"/>
                  </a:lnTo>
                  <a:lnTo>
                    <a:pt x="16156521" y="419100"/>
                  </a:lnTo>
                  <a:lnTo>
                    <a:pt x="16164141" y="406400"/>
                  </a:lnTo>
                  <a:lnTo>
                    <a:pt x="16174073" y="393700"/>
                  </a:lnTo>
                  <a:lnTo>
                    <a:pt x="16186087" y="381000"/>
                  </a:lnTo>
                  <a:lnTo>
                    <a:pt x="16199854" y="368300"/>
                  </a:lnTo>
                  <a:lnTo>
                    <a:pt x="16214903" y="368300"/>
                  </a:lnTo>
                  <a:lnTo>
                    <a:pt x="16230842" y="355600"/>
                  </a:lnTo>
                  <a:lnTo>
                    <a:pt x="16429431" y="355600"/>
                  </a:lnTo>
                  <a:lnTo>
                    <a:pt x="16445370" y="368300"/>
                  </a:lnTo>
                  <a:lnTo>
                    <a:pt x="16460407" y="368300"/>
                  </a:lnTo>
                  <a:lnTo>
                    <a:pt x="16496132" y="406400"/>
                  </a:lnTo>
                  <a:lnTo>
                    <a:pt x="16541915" y="571500"/>
                  </a:lnTo>
                  <a:lnTo>
                    <a:pt x="16548862" y="596900"/>
                  </a:lnTo>
                  <a:lnTo>
                    <a:pt x="16560013" y="609600"/>
                  </a:lnTo>
                  <a:lnTo>
                    <a:pt x="16574783" y="622300"/>
                  </a:lnTo>
                  <a:lnTo>
                    <a:pt x="16592614" y="635000"/>
                  </a:lnTo>
                  <a:lnTo>
                    <a:pt x="17702683" y="635000"/>
                  </a:lnTo>
                  <a:lnTo>
                    <a:pt x="17714392" y="647700"/>
                  </a:lnTo>
                  <a:lnTo>
                    <a:pt x="17729772" y="660400"/>
                  </a:lnTo>
                  <a:lnTo>
                    <a:pt x="17748034" y="673100"/>
                  </a:lnTo>
                  <a:lnTo>
                    <a:pt x="17797717" y="673100"/>
                  </a:lnTo>
                  <a:lnTo>
                    <a:pt x="17821618" y="660400"/>
                  </a:lnTo>
                  <a:lnTo>
                    <a:pt x="17837735" y="635000"/>
                  </a:lnTo>
                  <a:lnTo>
                    <a:pt x="17843640" y="596900"/>
                  </a:lnTo>
                  <a:close/>
                </a:path>
              </a:pathLst>
            </a:custGeom>
            <a:solidFill>
              <a:srgbClr val="FFFFFF">
                <a:alpha val="6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747868"/>
              <a:ext cx="4710726" cy="3219450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930681" y="4414432"/>
            <a:ext cx="567055" cy="145097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r>
              <a:rPr dirty="0" sz="8150" spc="-1030">
                <a:solidFill>
                  <a:srgbClr val="FFFFFF"/>
                </a:solidFill>
                <a:latin typeface="Arial Black"/>
                <a:cs typeface="Arial Black"/>
              </a:rPr>
              <a:t>F</a:t>
            </a:r>
            <a:endParaRPr sz="8150">
              <a:latin typeface="Arial Black"/>
              <a:cs typeface="Arial Blac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835125" y="4248172"/>
            <a:ext cx="7055484" cy="2923540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dirty="0" sz="8150" spc="-365">
                <a:solidFill>
                  <a:srgbClr val="FFFFFF"/>
                </a:solidFill>
                <a:latin typeface="Arial Black"/>
                <a:cs typeface="Arial Black"/>
              </a:rPr>
              <a:t>OVERVIEW</a:t>
            </a:r>
            <a:r>
              <a:rPr dirty="0" sz="8150" spc="-15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8150" spc="-459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endParaRPr sz="8150">
              <a:latin typeface="Arial Black"/>
              <a:cs typeface="Arial Black"/>
            </a:endParaRPr>
          </a:p>
          <a:p>
            <a:pPr algn="ctr" marL="619125">
              <a:lnSpc>
                <a:spcPct val="100000"/>
              </a:lnSpc>
              <a:spcBef>
                <a:spcPts val="1630"/>
              </a:spcBef>
            </a:pPr>
            <a:r>
              <a:rPr dirty="0" sz="8150" spc="-25">
                <a:solidFill>
                  <a:srgbClr val="FFFFFF"/>
                </a:solidFill>
                <a:latin typeface="Arial Black"/>
                <a:cs typeface="Arial Black"/>
              </a:rPr>
              <a:t>AWS</a:t>
            </a:r>
            <a:endParaRPr sz="8150">
              <a:latin typeface="Arial Black"/>
              <a:cs typeface="Arial Black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760436" y="1043400"/>
            <a:ext cx="11009630" cy="6171565"/>
            <a:chOff x="6760436" y="1043400"/>
            <a:chExt cx="11009630" cy="617156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21316" y="2299976"/>
              <a:ext cx="5648324" cy="49148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0436" y="1043400"/>
              <a:ext cx="4017743" cy="2552018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768921"/>
            <a:ext cx="2192655" cy="4648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850" spc="-25">
                <a:latin typeface="Lucida Sans Unicode"/>
                <a:cs typeface="Lucida Sans Unicode"/>
              </a:rPr>
              <a:t>MPRASHANT</a:t>
            </a:r>
            <a:endParaRPr sz="28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506" y="7773047"/>
            <a:ext cx="2705099" cy="22383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4350" y="2489131"/>
            <a:ext cx="1113917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60"/>
              <a:t>Popular</a:t>
            </a:r>
            <a:r>
              <a:rPr dirty="0" sz="5200" spc="-480"/>
              <a:t> </a:t>
            </a:r>
            <a:r>
              <a:rPr dirty="0" sz="5200" spc="-409"/>
              <a:t>Services</a:t>
            </a:r>
            <a:r>
              <a:rPr dirty="0" sz="5200" spc="-480"/>
              <a:t> </a:t>
            </a:r>
            <a:r>
              <a:rPr dirty="0" sz="5200" spc="-245"/>
              <a:t>Provided</a:t>
            </a:r>
            <a:r>
              <a:rPr dirty="0" sz="5200" spc="-480"/>
              <a:t> </a:t>
            </a:r>
            <a:r>
              <a:rPr dirty="0" sz="5200" spc="-175"/>
              <a:t>by</a:t>
            </a:r>
            <a:r>
              <a:rPr dirty="0" sz="5200" spc="-480"/>
              <a:t> </a:t>
            </a:r>
            <a:r>
              <a:rPr dirty="0" sz="5200" spc="-490"/>
              <a:t>AWS</a:t>
            </a:r>
            <a:endParaRPr sz="5200"/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500"/>
              </a:lnSpc>
              <a:spcBef>
                <a:spcPts val="100"/>
              </a:spcBef>
            </a:pPr>
            <a:r>
              <a:rPr dirty="0" spc="55"/>
              <a:t>Most</a:t>
            </a:r>
            <a:r>
              <a:rPr dirty="0" spc="-265"/>
              <a:t> </a:t>
            </a:r>
            <a:r>
              <a:rPr dirty="0"/>
              <a:t>popular</a:t>
            </a:r>
            <a:r>
              <a:rPr dirty="0" spc="-265"/>
              <a:t> </a:t>
            </a:r>
            <a:r>
              <a:rPr dirty="0"/>
              <a:t>ones</a:t>
            </a:r>
            <a:r>
              <a:rPr dirty="0" spc="-260"/>
              <a:t> </a:t>
            </a:r>
            <a:r>
              <a:rPr dirty="0"/>
              <a:t>include</a:t>
            </a:r>
            <a:r>
              <a:rPr dirty="0" spc="-265"/>
              <a:t> </a:t>
            </a:r>
            <a:r>
              <a:rPr dirty="0" spc="-475">
                <a:latin typeface="Arial Black"/>
                <a:cs typeface="Arial Black"/>
              </a:rPr>
              <a:t>EC2</a:t>
            </a:r>
            <a:r>
              <a:rPr dirty="0" spc="-34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dirty="0" spc="-265"/>
              <a:t> </a:t>
            </a:r>
            <a:r>
              <a:rPr dirty="0"/>
              <a:t>scalable</a:t>
            </a:r>
            <a:r>
              <a:rPr dirty="0" spc="-260"/>
              <a:t> </a:t>
            </a:r>
            <a:r>
              <a:rPr dirty="0" spc="-10"/>
              <a:t>compute </a:t>
            </a:r>
            <a:r>
              <a:rPr dirty="0"/>
              <a:t>capacity,</a:t>
            </a:r>
            <a:r>
              <a:rPr dirty="0" spc="-250"/>
              <a:t> </a:t>
            </a:r>
            <a:r>
              <a:rPr dirty="0" spc="-455">
                <a:latin typeface="Arial Black"/>
                <a:cs typeface="Arial Black"/>
              </a:rPr>
              <a:t>S3</a:t>
            </a:r>
            <a:r>
              <a:rPr dirty="0" spc="-325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dirty="0" spc="-245"/>
              <a:t> </a:t>
            </a:r>
            <a:r>
              <a:rPr dirty="0" spc="-45"/>
              <a:t>highly</a:t>
            </a:r>
            <a:r>
              <a:rPr dirty="0" spc="-245"/>
              <a:t> </a:t>
            </a:r>
            <a:r>
              <a:rPr dirty="0"/>
              <a:t>reliable</a:t>
            </a:r>
            <a:r>
              <a:rPr dirty="0" spc="-245"/>
              <a:t> </a:t>
            </a:r>
            <a:r>
              <a:rPr dirty="0" spc="-55"/>
              <a:t>storage,</a:t>
            </a:r>
            <a:r>
              <a:rPr dirty="0" spc="-250"/>
              <a:t> </a:t>
            </a:r>
            <a:r>
              <a:rPr dirty="0" spc="-385">
                <a:latin typeface="Arial Black"/>
                <a:cs typeface="Arial Black"/>
              </a:rPr>
              <a:t>RDS</a:t>
            </a:r>
            <a:r>
              <a:rPr dirty="0" spc="-325">
                <a:latin typeface="Arial Black"/>
                <a:cs typeface="Arial Black"/>
              </a:rPr>
              <a:t> </a:t>
            </a:r>
            <a:r>
              <a:rPr dirty="0" spc="-25"/>
              <a:t>for </a:t>
            </a:r>
            <a:r>
              <a:rPr dirty="0" spc="-50"/>
              <a:t>managed</a:t>
            </a:r>
            <a:r>
              <a:rPr dirty="0" spc="-254"/>
              <a:t> </a:t>
            </a:r>
            <a:r>
              <a:rPr dirty="0" spc="-10"/>
              <a:t>databases,</a:t>
            </a:r>
            <a:r>
              <a:rPr dirty="0" spc="-254"/>
              <a:t> </a:t>
            </a:r>
            <a:r>
              <a:rPr dirty="0" spc="-325">
                <a:latin typeface="Arial Black"/>
                <a:cs typeface="Arial Black"/>
              </a:rPr>
              <a:t>Lambda</a:t>
            </a:r>
            <a:r>
              <a:rPr dirty="0" spc="-335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dirty="0" spc="-254"/>
              <a:t> </a:t>
            </a:r>
            <a:r>
              <a:rPr dirty="0"/>
              <a:t>serverless</a:t>
            </a:r>
            <a:r>
              <a:rPr dirty="0" spc="-250"/>
              <a:t> </a:t>
            </a:r>
            <a:r>
              <a:rPr dirty="0" spc="-10"/>
              <a:t>computing, </a:t>
            </a:r>
            <a:r>
              <a:rPr dirty="0"/>
              <a:t>and</a:t>
            </a:r>
            <a:r>
              <a:rPr dirty="0" spc="-275"/>
              <a:t> </a:t>
            </a:r>
            <a:r>
              <a:rPr dirty="0" spc="-215">
                <a:latin typeface="Arial Black"/>
                <a:cs typeface="Arial Black"/>
              </a:rPr>
              <a:t>CloudFront</a:t>
            </a:r>
            <a:r>
              <a:rPr dirty="0" spc="-350">
                <a:latin typeface="Arial Black"/>
                <a:cs typeface="Arial Black"/>
              </a:rPr>
              <a:t> </a:t>
            </a:r>
            <a:r>
              <a:rPr dirty="0"/>
              <a:t>for</a:t>
            </a:r>
            <a:r>
              <a:rPr dirty="0" spc="-270"/>
              <a:t> </a:t>
            </a:r>
            <a:r>
              <a:rPr dirty="0" spc="75"/>
              <a:t>content</a:t>
            </a:r>
            <a:r>
              <a:rPr dirty="0" spc="-275"/>
              <a:t> </a:t>
            </a:r>
            <a:r>
              <a:rPr dirty="0" spc="-10"/>
              <a:t>delivery.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8456" y="4023367"/>
            <a:ext cx="2705099" cy="22383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2031350"/>
            <a:ext cx="123825" cy="1238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2660000"/>
            <a:ext cx="123825" cy="1238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3288650"/>
            <a:ext cx="123825" cy="1238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3317" y="3917300"/>
            <a:ext cx="123825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3317" y="4545950"/>
            <a:ext cx="123825" cy="1238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3317" y="5174600"/>
            <a:ext cx="123825" cy="1238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5803250"/>
            <a:ext cx="123825" cy="1238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6431900"/>
            <a:ext cx="123825" cy="12382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267472" y="1644108"/>
            <a:ext cx="4864735" cy="50546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1392555">
              <a:lnSpc>
                <a:spcPct val="144700"/>
              </a:lnSpc>
              <a:spcBef>
                <a:spcPts val="95"/>
              </a:spcBef>
            </a:pPr>
            <a:r>
              <a:rPr dirty="0" sz="2850" spc="-120"/>
              <a:t>Cloud</a:t>
            </a:r>
            <a:r>
              <a:rPr dirty="0" sz="2850" spc="-250"/>
              <a:t> </a:t>
            </a:r>
            <a:r>
              <a:rPr dirty="0" sz="2850" spc="-55"/>
              <a:t>Engineer </a:t>
            </a:r>
            <a:r>
              <a:rPr dirty="0" sz="2850" spc="-160"/>
              <a:t>Solutions</a:t>
            </a:r>
            <a:r>
              <a:rPr dirty="0" sz="2850" spc="-190"/>
              <a:t> </a:t>
            </a:r>
            <a:r>
              <a:rPr dirty="0" sz="2850" spc="-150"/>
              <a:t>Architect </a:t>
            </a:r>
            <a:r>
              <a:rPr dirty="0" sz="2850" spc="-155"/>
              <a:t>DevOps</a:t>
            </a:r>
            <a:r>
              <a:rPr dirty="0" sz="2850" spc="-220"/>
              <a:t> </a:t>
            </a:r>
            <a:r>
              <a:rPr dirty="0" sz="2850" spc="-55"/>
              <a:t>Engineer </a:t>
            </a:r>
            <a:r>
              <a:rPr dirty="0" sz="2850" spc="-120"/>
              <a:t>Cloud</a:t>
            </a:r>
            <a:r>
              <a:rPr dirty="0" sz="2850" spc="-250"/>
              <a:t> </a:t>
            </a:r>
            <a:r>
              <a:rPr dirty="0" sz="2850" spc="-10"/>
              <a:t>Developer </a:t>
            </a:r>
            <a:r>
              <a:rPr dirty="0" sz="2850" spc="-165"/>
              <a:t>Data</a:t>
            </a:r>
            <a:r>
              <a:rPr dirty="0" sz="2850" spc="-250"/>
              <a:t> </a:t>
            </a:r>
            <a:r>
              <a:rPr dirty="0" sz="2850" spc="-60"/>
              <a:t>Engineer</a:t>
            </a:r>
            <a:endParaRPr sz="2850"/>
          </a:p>
          <a:p>
            <a:pPr marL="12700" marR="5080">
              <a:lnSpc>
                <a:spcPct val="144700"/>
              </a:lnSpc>
            </a:pPr>
            <a:r>
              <a:rPr dirty="0" sz="2850" spc="-120"/>
              <a:t>Cloud</a:t>
            </a:r>
            <a:r>
              <a:rPr dirty="0" sz="2850" spc="-250"/>
              <a:t> </a:t>
            </a:r>
            <a:r>
              <a:rPr dirty="0" sz="2850" spc="-170"/>
              <a:t>Security</a:t>
            </a:r>
            <a:r>
              <a:rPr dirty="0" sz="2850" spc="-235"/>
              <a:t> </a:t>
            </a:r>
            <a:r>
              <a:rPr dirty="0" sz="2850" spc="-85"/>
              <a:t>Specialist </a:t>
            </a:r>
            <a:r>
              <a:rPr dirty="0" sz="2850" spc="-180"/>
              <a:t>Machine</a:t>
            </a:r>
            <a:r>
              <a:rPr dirty="0" sz="2850" spc="-204"/>
              <a:t> </a:t>
            </a:r>
            <a:r>
              <a:rPr dirty="0" sz="2850" spc="-190"/>
              <a:t>Learning</a:t>
            </a:r>
            <a:r>
              <a:rPr dirty="0" sz="2850" spc="-204"/>
              <a:t> </a:t>
            </a:r>
            <a:r>
              <a:rPr dirty="0" sz="2850" spc="-155"/>
              <a:t>Engineer </a:t>
            </a:r>
            <a:r>
              <a:rPr dirty="0" sz="2850" spc="-120"/>
              <a:t>Cloud</a:t>
            </a:r>
            <a:r>
              <a:rPr dirty="0" sz="2850" spc="-250"/>
              <a:t> </a:t>
            </a:r>
            <a:r>
              <a:rPr dirty="0" sz="2850" spc="-45"/>
              <a:t>Consultant</a:t>
            </a:r>
            <a:endParaRPr sz="2850"/>
          </a:p>
        </p:txBody>
      </p:sp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63317" y="7060550"/>
            <a:ext cx="123825" cy="123824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63317" y="8317850"/>
            <a:ext cx="123825" cy="123824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8267472" y="6673308"/>
            <a:ext cx="6989445" cy="1911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4700"/>
              </a:lnSpc>
              <a:spcBef>
                <a:spcPts val="95"/>
              </a:spcBef>
            </a:pPr>
            <a:r>
              <a:rPr dirty="0" sz="2850" spc="-245">
                <a:solidFill>
                  <a:srgbClr val="FFFFFF"/>
                </a:solidFill>
                <a:latin typeface="Arial Black"/>
                <a:cs typeface="Arial Black"/>
              </a:rPr>
              <a:t>AWS </a:t>
            </a:r>
            <a:r>
              <a:rPr dirty="0" sz="2850" spc="-120">
                <a:solidFill>
                  <a:srgbClr val="FFFFFF"/>
                </a:solidFill>
                <a:latin typeface="Arial Black"/>
                <a:cs typeface="Arial Black"/>
              </a:rPr>
              <a:t>Support</a:t>
            </a:r>
            <a:r>
              <a:rPr dirty="0" sz="28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190">
                <a:solidFill>
                  <a:srgbClr val="FFFFFF"/>
                </a:solidFill>
                <a:latin typeface="Arial Black"/>
                <a:cs typeface="Arial Black"/>
              </a:rPr>
              <a:t>Engineer</a:t>
            </a:r>
            <a:r>
              <a:rPr dirty="0" sz="28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415">
                <a:solidFill>
                  <a:srgbClr val="FFFFFF"/>
                </a:solidFill>
                <a:latin typeface="Arial Black"/>
                <a:cs typeface="Arial Black"/>
              </a:rPr>
              <a:t>/</a:t>
            </a:r>
            <a:r>
              <a:rPr dirty="0" sz="28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120">
                <a:solidFill>
                  <a:srgbClr val="FFFFFF"/>
                </a:solidFill>
                <a:latin typeface="Arial Black"/>
                <a:cs typeface="Arial Black"/>
              </a:rPr>
              <a:t>Cloud</a:t>
            </a:r>
            <a:r>
              <a:rPr dirty="0" sz="2850" spc="-24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60">
                <a:solidFill>
                  <a:srgbClr val="FFFFFF"/>
                </a:solidFill>
                <a:latin typeface="Arial Black"/>
                <a:cs typeface="Arial Black"/>
              </a:rPr>
              <a:t>Support </a:t>
            </a:r>
            <a:r>
              <a:rPr dirty="0" sz="2850" spc="-114">
                <a:solidFill>
                  <a:srgbClr val="FFFFFF"/>
                </a:solidFill>
                <a:latin typeface="Arial Black"/>
                <a:cs typeface="Arial Black"/>
              </a:rPr>
              <a:t>Associate</a:t>
            </a:r>
            <a:endParaRPr sz="28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dirty="0" sz="2850" spc="-190">
                <a:solidFill>
                  <a:srgbClr val="FFFFFF"/>
                </a:solidFill>
                <a:latin typeface="Arial Black"/>
                <a:cs typeface="Arial Black"/>
              </a:rPr>
              <a:t>Site</a:t>
            </a:r>
            <a:r>
              <a:rPr dirty="0" sz="285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150">
                <a:solidFill>
                  <a:srgbClr val="FFFFFF"/>
                </a:solidFill>
                <a:latin typeface="Arial Black"/>
                <a:cs typeface="Arial Black"/>
              </a:rPr>
              <a:t>Reliability</a:t>
            </a:r>
            <a:r>
              <a:rPr dirty="0" sz="2850" spc="-22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190">
                <a:solidFill>
                  <a:srgbClr val="FFFFFF"/>
                </a:solidFill>
                <a:latin typeface="Arial Black"/>
                <a:cs typeface="Arial Black"/>
              </a:rPr>
              <a:t>Engineer</a:t>
            </a:r>
            <a:r>
              <a:rPr dirty="0" sz="2850" spc="-2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2850" spc="-10">
                <a:solidFill>
                  <a:srgbClr val="FFFFFF"/>
                </a:solidFill>
                <a:latin typeface="Arial Black"/>
                <a:cs typeface="Arial Black"/>
              </a:rPr>
              <a:t>(SRE)</a:t>
            </a:r>
            <a:endParaRPr sz="2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783492" rIns="0" bIns="0" rtlCol="0" vert="horz">
            <a:spAutoFit/>
          </a:bodyPr>
          <a:lstStyle/>
          <a:p>
            <a:pPr marL="2315845">
              <a:lnSpc>
                <a:spcPct val="100000"/>
              </a:lnSpc>
              <a:spcBef>
                <a:spcPts val="100"/>
              </a:spcBef>
            </a:pPr>
            <a:r>
              <a:rPr dirty="0" spc="-835"/>
              <a:t>AWS</a:t>
            </a:r>
            <a:r>
              <a:rPr dirty="0" spc="-885"/>
              <a:t> </a:t>
            </a:r>
            <a:r>
              <a:rPr dirty="0" spc="-630"/>
              <a:t>Account</a:t>
            </a:r>
            <a:r>
              <a:rPr dirty="0" spc="-885"/>
              <a:t> </a:t>
            </a:r>
            <a:r>
              <a:rPr dirty="0" spc="-575"/>
              <a:t>Setup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8014" y="723430"/>
            <a:ext cx="11751970" cy="85343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48967" rIns="0" bIns="0" rtlCol="0" vert="horz">
            <a:spAutoFit/>
          </a:bodyPr>
          <a:lstStyle/>
          <a:p>
            <a:pPr algn="ctr" marL="220979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465"/>
              <a:t>AWS</a:t>
            </a:r>
            <a:r>
              <a:rPr dirty="0" sz="5200" spc="-500"/>
              <a:t> </a:t>
            </a:r>
            <a:r>
              <a:rPr dirty="0" sz="5200" spc="-250"/>
              <a:t>offers</a:t>
            </a:r>
            <a:r>
              <a:rPr dirty="0" sz="5200" spc="-495"/>
              <a:t> </a:t>
            </a:r>
            <a:r>
              <a:rPr dirty="0" sz="5200" spc="-520"/>
              <a:t>a</a:t>
            </a:r>
            <a:r>
              <a:rPr dirty="0" sz="5200" spc="-500"/>
              <a:t> </a:t>
            </a:r>
            <a:r>
              <a:rPr dirty="0" sz="5200" spc="-370"/>
              <a:t>vast</a:t>
            </a:r>
            <a:r>
              <a:rPr dirty="0" sz="5200" spc="-495"/>
              <a:t> </a:t>
            </a:r>
            <a:r>
              <a:rPr dirty="0" sz="5200" spc="-380"/>
              <a:t>range</a:t>
            </a:r>
            <a:r>
              <a:rPr dirty="0" sz="5200" spc="-500"/>
              <a:t> </a:t>
            </a:r>
            <a:r>
              <a:rPr dirty="0" sz="5200" spc="-125"/>
              <a:t>of</a:t>
            </a:r>
            <a:r>
              <a:rPr dirty="0" sz="5200" spc="-495"/>
              <a:t> </a:t>
            </a:r>
            <a:r>
              <a:rPr dirty="0" sz="5200" spc="-400"/>
              <a:t>services,</a:t>
            </a:r>
            <a:r>
              <a:rPr dirty="0" sz="5200" spc="-495"/>
              <a:t> </a:t>
            </a:r>
            <a:r>
              <a:rPr dirty="0" sz="5200" spc="-300"/>
              <a:t>including </a:t>
            </a:r>
            <a:r>
              <a:rPr dirty="0" sz="5200" spc="-310"/>
              <a:t>compute</a:t>
            </a:r>
            <a:r>
              <a:rPr dirty="0" sz="5200" spc="-495"/>
              <a:t> </a:t>
            </a:r>
            <a:r>
              <a:rPr dirty="0" sz="5200" spc="-350"/>
              <a:t>power,</a:t>
            </a:r>
            <a:r>
              <a:rPr dirty="0" sz="5200" spc="-495"/>
              <a:t> </a:t>
            </a:r>
            <a:r>
              <a:rPr dirty="0" sz="5200" spc="-380"/>
              <a:t>storage</a:t>
            </a:r>
            <a:r>
              <a:rPr dirty="0" sz="5200" spc="-495"/>
              <a:t> </a:t>
            </a:r>
            <a:r>
              <a:rPr dirty="0" sz="5200" spc="-295"/>
              <a:t>solutions,</a:t>
            </a:r>
            <a:r>
              <a:rPr dirty="0" sz="5200" spc="-495"/>
              <a:t> </a:t>
            </a:r>
            <a:r>
              <a:rPr dirty="0" sz="5200" spc="-375"/>
              <a:t>networking, </a:t>
            </a:r>
            <a:r>
              <a:rPr dirty="0" sz="5200" spc="-400"/>
              <a:t>databases,</a:t>
            </a:r>
            <a:r>
              <a:rPr dirty="0" sz="5200" spc="-500"/>
              <a:t> </a:t>
            </a:r>
            <a:r>
              <a:rPr dirty="0" sz="5200" spc="-295"/>
              <a:t>and</a:t>
            </a:r>
            <a:r>
              <a:rPr dirty="0" sz="5200" spc="-495"/>
              <a:t> </a:t>
            </a:r>
            <a:r>
              <a:rPr dirty="0" sz="5200" spc="-355"/>
              <a:t>much</a:t>
            </a:r>
            <a:r>
              <a:rPr dirty="0" sz="5200" spc="-495"/>
              <a:t> </a:t>
            </a:r>
            <a:r>
              <a:rPr dirty="0" sz="5200" spc="-310"/>
              <a:t>more.</a:t>
            </a:r>
            <a:endParaRPr sz="5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06979" rIns="0" bIns="0" rtlCol="0" vert="horz">
            <a:spAutoFit/>
          </a:bodyPr>
          <a:lstStyle/>
          <a:p>
            <a:pPr algn="ctr" marL="889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240"/>
              <a:t>It</a:t>
            </a:r>
            <a:r>
              <a:rPr dirty="0" sz="5200" spc="-490"/>
              <a:t> </a:t>
            </a:r>
            <a:r>
              <a:rPr dirty="0" sz="5200" spc="-250"/>
              <a:t>offers</a:t>
            </a:r>
            <a:r>
              <a:rPr dirty="0" sz="5200" spc="-490"/>
              <a:t> </a:t>
            </a:r>
            <a:r>
              <a:rPr dirty="0" sz="5200" spc="-520"/>
              <a:t>a</a:t>
            </a:r>
            <a:r>
              <a:rPr dirty="0" sz="5200" spc="-490"/>
              <a:t> </a:t>
            </a:r>
            <a:r>
              <a:rPr dirty="0" sz="5200" spc="-160"/>
              <a:t>pay-</a:t>
            </a:r>
            <a:r>
              <a:rPr dirty="0" sz="5200" spc="-295"/>
              <a:t>as-</a:t>
            </a:r>
            <a:r>
              <a:rPr dirty="0" sz="5200" spc="-100"/>
              <a:t>you-</a:t>
            </a:r>
            <a:r>
              <a:rPr dirty="0" sz="5200" spc="-385"/>
              <a:t>go</a:t>
            </a:r>
            <a:r>
              <a:rPr dirty="0" sz="5200" spc="-490"/>
              <a:t> </a:t>
            </a:r>
            <a:r>
              <a:rPr dirty="0" sz="5200" spc="-270"/>
              <a:t>model,</a:t>
            </a:r>
            <a:r>
              <a:rPr dirty="0" sz="5200" spc="-490"/>
              <a:t> </a:t>
            </a:r>
            <a:r>
              <a:rPr dirty="0" sz="5200" spc="-360"/>
              <a:t>allowing</a:t>
            </a:r>
            <a:r>
              <a:rPr dirty="0" sz="5200" spc="-490"/>
              <a:t> </a:t>
            </a:r>
            <a:r>
              <a:rPr dirty="0" sz="5200" spc="-225"/>
              <a:t>you</a:t>
            </a:r>
            <a:r>
              <a:rPr dirty="0" sz="5200" spc="-490"/>
              <a:t> </a:t>
            </a:r>
            <a:r>
              <a:rPr dirty="0" sz="5200" spc="-25"/>
              <a:t>to </a:t>
            </a:r>
            <a:r>
              <a:rPr dirty="0" sz="5200" spc="-290"/>
              <a:t>pay</a:t>
            </a:r>
            <a:r>
              <a:rPr dirty="0" sz="5200" spc="-500"/>
              <a:t> </a:t>
            </a:r>
            <a:r>
              <a:rPr dirty="0" sz="5200" spc="-195"/>
              <a:t>only</a:t>
            </a:r>
            <a:r>
              <a:rPr dirty="0" sz="5200" spc="-495"/>
              <a:t> </a:t>
            </a:r>
            <a:r>
              <a:rPr dirty="0" sz="5200" spc="-135"/>
              <a:t>for</a:t>
            </a:r>
            <a:r>
              <a:rPr dirty="0" sz="5200" spc="-495"/>
              <a:t> </a:t>
            </a:r>
            <a:r>
              <a:rPr dirty="0" sz="5200" spc="-430"/>
              <a:t>what</a:t>
            </a:r>
            <a:r>
              <a:rPr dirty="0" sz="5200" spc="-495"/>
              <a:t> </a:t>
            </a:r>
            <a:r>
              <a:rPr dirty="0" sz="5200" spc="-225"/>
              <a:t>you</a:t>
            </a:r>
            <a:r>
              <a:rPr dirty="0" sz="5200" spc="-495"/>
              <a:t> </a:t>
            </a:r>
            <a:r>
              <a:rPr dirty="0" sz="5200" spc="-405"/>
              <a:t>use,</a:t>
            </a:r>
            <a:r>
              <a:rPr dirty="0" sz="5200" spc="-495"/>
              <a:t> </a:t>
            </a:r>
            <a:r>
              <a:rPr dirty="0" sz="5200" spc="-420"/>
              <a:t>which</a:t>
            </a:r>
            <a:r>
              <a:rPr dirty="0" sz="5200" spc="-495"/>
              <a:t> </a:t>
            </a:r>
            <a:r>
              <a:rPr dirty="0" sz="5200" spc="-425"/>
              <a:t>is</a:t>
            </a:r>
            <a:r>
              <a:rPr dirty="0" sz="5200" spc="-495"/>
              <a:t> </a:t>
            </a:r>
            <a:r>
              <a:rPr dirty="0" sz="5200" spc="-305"/>
              <a:t>ideal</a:t>
            </a:r>
            <a:r>
              <a:rPr dirty="0" sz="5200" spc="-495"/>
              <a:t> </a:t>
            </a:r>
            <a:r>
              <a:rPr dirty="0" sz="5200" spc="-25"/>
              <a:t>for </a:t>
            </a:r>
            <a:r>
              <a:rPr dirty="0" sz="5200" spc="-280"/>
              <a:t>optimizing</a:t>
            </a:r>
            <a:r>
              <a:rPr dirty="0" sz="5200" spc="-484"/>
              <a:t> </a:t>
            </a:r>
            <a:r>
              <a:rPr dirty="0" sz="5200" spc="-455"/>
              <a:t>costs</a:t>
            </a:r>
            <a:endParaRPr sz="5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26502" rIns="0" bIns="0" rtlCol="0" vert="horz">
            <a:spAutoFit/>
          </a:bodyPr>
          <a:lstStyle/>
          <a:p>
            <a:pPr marL="5268595" marR="5080" indent="-4798060">
              <a:lnSpc>
                <a:spcPct val="116599"/>
              </a:lnSpc>
              <a:spcBef>
                <a:spcPts val="100"/>
              </a:spcBef>
            </a:pPr>
            <a:r>
              <a:rPr dirty="0" sz="5200" spc="-465"/>
              <a:t>AWS</a:t>
            </a:r>
            <a:r>
              <a:rPr dirty="0" sz="5200" spc="-495"/>
              <a:t> </a:t>
            </a:r>
            <a:r>
              <a:rPr dirty="0" sz="5200" spc="-660"/>
              <a:t>was</a:t>
            </a:r>
            <a:r>
              <a:rPr dirty="0" sz="5200" spc="-490"/>
              <a:t> </a:t>
            </a:r>
            <a:r>
              <a:rPr dirty="0" sz="5200" spc="-320"/>
              <a:t>launched</a:t>
            </a:r>
            <a:r>
              <a:rPr dirty="0" sz="5200" spc="-490"/>
              <a:t> </a:t>
            </a:r>
            <a:r>
              <a:rPr dirty="0" sz="5200" spc="-235"/>
              <a:t>in</a:t>
            </a:r>
            <a:r>
              <a:rPr dirty="0" sz="5200" spc="-490"/>
              <a:t> </a:t>
            </a:r>
            <a:r>
              <a:rPr dirty="0" sz="5200" spc="-114"/>
              <a:t>2006</a:t>
            </a:r>
            <a:r>
              <a:rPr dirty="0" sz="5200" spc="-490"/>
              <a:t> </a:t>
            </a:r>
            <a:r>
              <a:rPr dirty="0" sz="5200" spc="-565"/>
              <a:t>as</a:t>
            </a:r>
            <a:r>
              <a:rPr dirty="0" sz="5200" spc="-490"/>
              <a:t> </a:t>
            </a:r>
            <a:r>
              <a:rPr dirty="0" sz="5200" spc="-270"/>
              <a:t>the</a:t>
            </a:r>
            <a:r>
              <a:rPr dirty="0" sz="5200" spc="-490"/>
              <a:t> </a:t>
            </a:r>
            <a:r>
              <a:rPr dirty="0" sz="5200" spc="-240"/>
              <a:t>first</a:t>
            </a:r>
            <a:r>
              <a:rPr dirty="0" sz="5200" spc="-490"/>
              <a:t> </a:t>
            </a:r>
            <a:r>
              <a:rPr dirty="0" sz="5200" spc="-265"/>
              <a:t>public </a:t>
            </a:r>
            <a:r>
              <a:rPr dirty="0" sz="5200" spc="-270"/>
              <a:t>cloud</a:t>
            </a:r>
            <a:r>
              <a:rPr dirty="0" sz="5200" spc="-495"/>
              <a:t> </a:t>
            </a:r>
            <a:r>
              <a:rPr dirty="0" sz="5200" spc="-80"/>
              <a:t>platform</a:t>
            </a:r>
            <a:endParaRPr sz="5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83810" marR="5080" indent="-4994275">
              <a:lnSpc>
                <a:spcPct val="116599"/>
              </a:lnSpc>
              <a:spcBef>
                <a:spcPts val="100"/>
              </a:spcBef>
            </a:pPr>
            <a:r>
              <a:rPr dirty="0" sz="5200" spc="-305"/>
              <a:t>Started</a:t>
            </a:r>
            <a:r>
              <a:rPr dirty="0" sz="5200" spc="-500"/>
              <a:t> </a:t>
            </a:r>
            <a:r>
              <a:rPr dirty="0" sz="5200" spc="-360"/>
              <a:t>with</a:t>
            </a:r>
            <a:r>
              <a:rPr dirty="0" sz="5200" spc="-495"/>
              <a:t> </a:t>
            </a:r>
            <a:r>
              <a:rPr dirty="0" sz="5200" spc="-365"/>
              <a:t>Amazon</a:t>
            </a:r>
            <a:r>
              <a:rPr dirty="0" sz="5200" spc="-495"/>
              <a:t> S3 </a:t>
            </a:r>
            <a:r>
              <a:rPr dirty="0" sz="5200" spc="-135"/>
              <a:t>for</a:t>
            </a:r>
            <a:r>
              <a:rPr dirty="0" sz="5200" spc="-495"/>
              <a:t> </a:t>
            </a:r>
            <a:r>
              <a:rPr dirty="0" sz="5200" spc="-380"/>
              <a:t>storage</a:t>
            </a:r>
            <a:r>
              <a:rPr dirty="0" sz="5200" spc="-495"/>
              <a:t> </a:t>
            </a:r>
            <a:r>
              <a:rPr dirty="0" sz="5200" spc="-295"/>
              <a:t>and</a:t>
            </a:r>
            <a:r>
              <a:rPr dirty="0" sz="5200" spc="-495"/>
              <a:t> </a:t>
            </a:r>
            <a:r>
              <a:rPr dirty="0" sz="5200" spc="-540"/>
              <a:t>EC2</a:t>
            </a:r>
            <a:r>
              <a:rPr dirty="0" sz="5200" spc="-495"/>
              <a:t> </a:t>
            </a:r>
            <a:r>
              <a:rPr dirty="0" sz="5200" spc="-25"/>
              <a:t>for </a:t>
            </a:r>
            <a:r>
              <a:rPr dirty="0" sz="5200" spc="-310"/>
              <a:t>compute</a:t>
            </a:r>
            <a:r>
              <a:rPr dirty="0" sz="5200" spc="-505"/>
              <a:t> </a:t>
            </a:r>
            <a:r>
              <a:rPr dirty="0" sz="5200" spc="-365"/>
              <a:t>power.</a:t>
            </a:r>
            <a:endParaRPr sz="5200"/>
          </a:p>
        </p:txBody>
      </p:sp>
      <p:sp>
        <p:nvSpPr>
          <p:cNvPr id="5" name="object 5" descr=""/>
          <p:cNvSpPr txBox="1"/>
          <p:nvPr/>
        </p:nvSpPr>
        <p:spPr>
          <a:xfrm>
            <a:off x="1323543" y="5023088"/>
            <a:ext cx="15641319" cy="2797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6599"/>
              </a:lnSpc>
              <a:spcBef>
                <a:spcPts val="100"/>
              </a:spcBef>
            </a:pPr>
            <a:r>
              <a:rPr dirty="0" sz="5200" spc="-455">
                <a:solidFill>
                  <a:srgbClr val="FFFFFF"/>
                </a:solidFill>
                <a:latin typeface="Arial Black"/>
                <a:cs typeface="Arial Black"/>
              </a:rPr>
              <a:t>Now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60">
                <a:solidFill>
                  <a:srgbClr val="FFFFFF"/>
                </a:solidFill>
                <a:latin typeface="Arial Black"/>
                <a:cs typeface="Arial Black"/>
              </a:rPr>
              <a:t>expanded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210">
                <a:solidFill>
                  <a:srgbClr val="FFFFFF"/>
                </a:solidFill>
                <a:latin typeface="Arial Black"/>
                <a:cs typeface="Arial Black"/>
              </a:rPr>
              <a:t>into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24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254">
                <a:solidFill>
                  <a:srgbClr val="FFFFFF"/>
                </a:solidFill>
                <a:latin typeface="Arial Black"/>
                <a:cs typeface="Arial Black"/>
              </a:rPr>
              <a:t>over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114">
                <a:solidFill>
                  <a:srgbClr val="FFFFFF"/>
                </a:solidFill>
                <a:latin typeface="Arial Black"/>
                <a:cs typeface="Arial Black"/>
              </a:rPr>
              <a:t>200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10">
                <a:solidFill>
                  <a:srgbClr val="FFFFFF"/>
                </a:solidFill>
                <a:latin typeface="Arial Black"/>
                <a:cs typeface="Arial Black"/>
              </a:rPr>
              <a:t>fully- </a:t>
            </a:r>
            <a:r>
              <a:rPr dirty="0" sz="5200" spc="-270">
                <a:solidFill>
                  <a:srgbClr val="FFFFFF"/>
                </a:solidFill>
                <a:latin typeface="Arial Black"/>
                <a:cs typeface="Arial Black"/>
              </a:rPr>
              <a:t>featured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415">
                <a:solidFill>
                  <a:srgbClr val="FFFFFF"/>
                </a:solidFill>
                <a:latin typeface="Arial Black"/>
                <a:cs typeface="Arial Black"/>
              </a:rPr>
              <a:t>services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450">
                <a:solidFill>
                  <a:srgbClr val="FFFFFF"/>
                </a:solidFill>
                <a:latin typeface="Arial Black"/>
                <a:cs typeface="Arial Black"/>
              </a:rPr>
              <a:t>across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20">
                <a:solidFill>
                  <a:srgbClr val="FFFFFF"/>
                </a:solidFill>
                <a:latin typeface="Arial Black"/>
                <a:cs typeface="Arial Black"/>
              </a:rPr>
              <a:t>various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30">
                <a:solidFill>
                  <a:srgbClr val="FFFFFF"/>
                </a:solidFill>
                <a:latin typeface="Arial Black"/>
                <a:cs typeface="Arial Black"/>
              </a:rPr>
              <a:t>domains</a:t>
            </a:r>
            <a:r>
              <a:rPr dirty="0" sz="5200" spc="-484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75">
                <a:solidFill>
                  <a:srgbClr val="FFFFFF"/>
                </a:solidFill>
                <a:latin typeface="Arial Black"/>
                <a:cs typeface="Arial Black"/>
              </a:rPr>
              <a:t>like</a:t>
            </a:r>
            <a:r>
              <a:rPr dirty="0" sz="5200" spc="-49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85">
                <a:solidFill>
                  <a:srgbClr val="FFFFFF"/>
                </a:solidFill>
                <a:latin typeface="Arial Black"/>
                <a:cs typeface="Arial Black"/>
              </a:rPr>
              <a:t>AI, </a:t>
            </a:r>
            <a:r>
              <a:rPr dirty="0" sz="5200" spc="-375">
                <a:solidFill>
                  <a:srgbClr val="FFFFFF"/>
                </a:solidFill>
                <a:latin typeface="Arial Black"/>
                <a:cs typeface="Arial Black"/>
              </a:rPr>
              <a:t>machine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10">
                <a:solidFill>
                  <a:srgbClr val="FFFFFF"/>
                </a:solidFill>
                <a:latin typeface="Arial Black"/>
                <a:cs typeface="Arial Black"/>
              </a:rPr>
              <a:t>learning,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80">
                <a:solidFill>
                  <a:srgbClr val="FFFFFF"/>
                </a:solidFill>
                <a:latin typeface="Arial Black"/>
                <a:cs typeface="Arial Black"/>
              </a:rPr>
              <a:t>IoT,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295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dirty="0" sz="5200" spc="-50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5200" spc="-315">
                <a:solidFill>
                  <a:srgbClr val="FFFFFF"/>
                </a:solidFill>
                <a:latin typeface="Arial Black"/>
                <a:cs typeface="Arial Black"/>
              </a:rPr>
              <a:t>more...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685684"/>
            <a:ext cx="16421099" cy="46386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953365" rIns="0" bIns="0" rtlCol="0" vert="horz">
            <a:spAutoFit/>
          </a:bodyPr>
          <a:lstStyle/>
          <a:p>
            <a:pPr marL="3111500">
              <a:lnSpc>
                <a:spcPct val="100000"/>
              </a:lnSpc>
              <a:spcBef>
                <a:spcPts val="100"/>
              </a:spcBef>
            </a:pPr>
            <a:r>
              <a:rPr dirty="0" sz="5200" spc="-315"/>
              <a:t>What</a:t>
            </a:r>
            <a:r>
              <a:rPr dirty="0" sz="5200" spc="-500"/>
              <a:t> </a:t>
            </a:r>
            <a:r>
              <a:rPr dirty="0" sz="5200" spc="-525"/>
              <a:t>makes</a:t>
            </a:r>
            <a:r>
              <a:rPr dirty="0" sz="5200" spc="-500"/>
              <a:t> </a:t>
            </a:r>
            <a:r>
              <a:rPr dirty="0" sz="5200" spc="-465"/>
              <a:t>AWS</a:t>
            </a:r>
            <a:r>
              <a:rPr dirty="0" sz="5200" spc="-500"/>
              <a:t> </a:t>
            </a:r>
            <a:r>
              <a:rPr dirty="0" sz="5200" spc="-409"/>
              <a:t>so</a:t>
            </a:r>
            <a:r>
              <a:rPr dirty="0" sz="5200" spc="-500"/>
              <a:t> </a:t>
            </a:r>
            <a:r>
              <a:rPr dirty="0" sz="5200" spc="-420"/>
              <a:t>special?</a:t>
            </a:r>
            <a:endParaRPr sz="5200"/>
          </a:p>
        </p:txBody>
      </p:sp>
      <p:sp>
        <p:nvSpPr>
          <p:cNvPr id="5" name="object 5" descr=""/>
          <p:cNvSpPr txBox="1"/>
          <p:nvPr/>
        </p:nvSpPr>
        <p:spPr>
          <a:xfrm>
            <a:off x="1683261" y="5039828"/>
            <a:ext cx="1492186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40" b="1" i="1">
                <a:solidFill>
                  <a:srgbClr val="E6DE21"/>
                </a:solidFill>
                <a:latin typeface="Arial"/>
                <a:cs typeface="Arial"/>
              </a:rPr>
              <a:t>Scalability,</a:t>
            </a:r>
            <a:r>
              <a:rPr dirty="0" sz="5200" spc="-21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30" b="1" i="1">
                <a:solidFill>
                  <a:srgbClr val="E6DE21"/>
                </a:solidFill>
                <a:latin typeface="Arial"/>
                <a:cs typeface="Arial"/>
              </a:rPr>
              <a:t>Global</a:t>
            </a:r>
            <a:r>
              <a:rPr dirty="0" sz="5200" spc="-204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55" b="1" i="1">
                <a:solidFill>
                  <a:srgbClr val="E6DE21"/>
                </a:solidFill>
                <a:latin typeface="Arial"/>
                <a:cs typeface="Arial"/>
              </a:rPr>
              <a:t>Reach,</a:t>
            </a:r>
            <a:r>
              <a:rPr dirty="0" sz="5200" spc="-204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20" b="1" i="1">
                <a:solidFill>
                  <a:srgbClr val="E6DE21"/>
                </a:solidFill>
                <a:latin typeface="Arial"/>
                <a:cs typeface="Arial"/>
              </a:rPr>
              <a:t>Reliability,</a:t>
            </a:r>
            <a:r>
              <a:rPr dirty="0" sz="5200" spc="-204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70" b="1" i="1">
                <a:solidFill>
                  <a:srgbClr val="E6DE21"/>
                </a:solidFill>
                <a:latin typeface="Arial"/>
                <a:cs typeface="Arial"/>
              </a:rPr>
              <a:t>Security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1206" y="3420998"/>
            <a:ext cx="5219699" cy="29622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104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65"/>
              <a:t>AWS</a:t>
            </a:r>
            <a:r>
              <a:rPr dirty="0" sz="5200" spc="-500"/>
              <a:t> </a:t>
            </a:r>
            <a:r>
              <a:rPr dirty="0" sz="5200" spc="-235"/>
              <a:t>in</a:t>
            </a:r>
            <a:r>
              <a:rPr dirty="0" sz="5200" spc="-495"/>
              <a:t> </a:t>
            </a:r>
            <a:r>
              <a:rPr dirty="0" sz="5200" spc="-270"/>
              <a:t>the</a:t>
            </a:r>
            <a:r>
              <a:rPr dirty="0" sz="5200" spc="-495"/>
              <a:t> </a:t>
            </a:r>
            <a:r>
              <a:rPr dirty="0" sz="5200" spc="-345"/>
              <a:t>Present</a:t>
            </a:r>
            <a:r>
              <a:rPr dirty="0" sz="5200" spc="-495"/>
              <a:t> </a:t>
            </a:r>
            <a:r>
              <a:rPr dirty="0" sz="5200" spc="-360"/>
              <a:t>Market</a:t>
            </a:r>
            <a:endParaRPr sz="5200"/>
          </a:p>
        </p:txBody>
      </p:sp>
      <p:sp>
        <p:nvSpPr>
          <p:cNvPr id="6" name="object 6" descr=""/>
          <p:cNvSpPr txBox="1"/>
          <p:nvPr/>
        </p:nvSpPr>
        <p:spPr>
          <a:xfrm>
            <a:off x="2806353" y="5396867"/>
            <a:ext cx="58515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45" b="1" i="1">
                <a:solidFill>
                  <a:srgbClr val="E6DE21"/>
                </a:solidFill>
                <a:latin typeface="Arial"/>
                <a:cs typeface="Arial"/>
              </a:rPr>
              <a:t>As</a:t>
            </a:r>
            <a:r>
              <a:rPr dirty="0" sz="5200" spc="-22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50" b="1" i="1">
                <a:solidFill>
                  <a:srgbClr val="E6DE21"/>
                </a:solidFill>
                <a:latin typeface="Arial"/>
                <a:cs typeface="Arial"/>
              </a:rPr>
              <a:t>per</a:t>
            </a:r>
            <a:r>
              <a:rPr dirty="0" sz="5200" spc="-29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b="1" i="1">
                <a:solidFill>
                  <a:srgbClr val="E6DE21"/>
                </a:solidFill>
                <a:latin typeface="Arial"/>
                <a:cs typeface="Arial"/>
              </a:rPr>
              <a:t>CRN</a:t>
            </a:r>
            <a:r>
              <a:rPr dirty="0" sz="5200" spc="-25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70" b="1" i="1">
                <a:solidFill>
                  <a:srgbClr val="E6DE21"/>
                </a:solidFill>
                <a:latin typeface="Arial"/>
                <a:cs typeface="Arial"/>
              </a:rPr>
              <a:t>report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2090" y="432642"/>
            <a:ext cx="2519821" cy="160019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1206" y="3420998"/>
            <a:ext cx="5219699" cy="29622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22412" y="821308"/>
            <a:ext cx="1741805" cy="3733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0">
                <a:solidFill>
                  <a:srgbClr val="FFFFFF"/>
                </a:solidFill>
                <a:latin typeface="Lucida Sans Unicode"/>
                <a:cs typeface="Lucida Sans Unicode"/>
              </a:rPr>
              <a:t>MPRASHANT</a:t>
            </a:r>
            <a:endParaRPr sz="22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104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65"/>
              <a:t>AWS</a:t>
            </a:r>
            <a:r>
              <a:rPr dirty="0" sz="5200" spc="-500"/>
              <a:t> </a:t>
            </a:r>
            <a:r>
              <a:rPr dirty="0" sz="5200" spc="-235"/>
              <a:t>in</a:t>
            </a:r>
            <a:r>
              <a:rPr dirty="0" sz="5200" spc="-495"/>
              <a:t> </a:t>
            </a:r>
            <a:r>
              <a:rPr dirty="0" sz="5200" spc="-270"/>
              <a:t>the</a:t>
            </a:r>
            <a:r>
              <a:rPr dirty="0" sz="5200" spc="-495"/>
              <a:t> </a:t>
            </a:r>
            <a:r>
              <a:rPr dirty="0" sz="5200" spc="-345"/>
              <a:t>Present</a:t>
            </a:r>
            <a:r>
              <a:rPr dirty="0" sz="5200" spc="-495"/>
              <a:t> </a:t>
            </a:r>
            <a:r>
              <a:rPr dirty="0" sz="5200" spc="-360"/>
              <a:t>Market</a:t>
            </a:r>
            <a:endParaRPr sz="5200"/>
          </a:p>
        </p:txBody>
      </p:sp>
      <p:sp>
        <p:nvSpPr>
          <p:cNvPr id="6" name="object 6" descr=""/>
          <p:cNvSpPr txBox="1"/>
          <p:nvPr/>
        </p:nvSpPr>
        <p:spPr>
          <a:xfrm>
            <a:off x="2806353" y="5396867"/>
            <a:ext cx="5851525" cy="817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245" b="1" i="1">
                <a:solidFill>
                  <a:srgbClr val="E6DE21"/>
                </a:solidFill>
                <a:latin typeface="Arial"/>
                <a:cs typeface="Arial"/>
              </a:rPr>
              <a:t>As</a:t>
            </a:r>
            <a:r>
              <a:rPr dirty="0" sz="5200" spc="-22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50" b="1" i="1">
                <a:solidFill>
                  <a:srgbClr val="E6DE21"/>
                </a:solidFill>
                <a:latin typeface="Arial"/>
                <a:cs typeface="Arial"/>
              </a:rPr>
              <a:t>per</a:t>
            </a:r>
            <a:r>
              <a:rPr dirty="0" sz="5200" spc="-29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b="1" i="1">
                <a:solidFill>
                  <a:srgbClr val="E6DE21"/>
                </a:solidFill>
                <a:latin typeface="Arial"/>
                <a:cs typeface="Arial"/>
              </a:rPr>
              <a:t>CRN</a:t>
            </a:r>
            <a:r>
              <a:rPr dirty="0" sz="5200" spc="-250" b="1" i="1">
                <a:solidFill>
                  <a:srgbClr val="E6DE21"/>
                </a:solidFill>
                <a:latin typeface="Arial"/>
                <a:cs typeface="Arial"/>
              </a:rPr>
              <a:t> </a:t>
            </a:r>
            <a:r>
              <a:rPr dirty="0" sz="5200" spc="170" b="1" i="1">
                <a:solidFill>
                  <a:srgbClr val="E6DE21"/>
                </a:solidFill>
                <a:latin typeface="Arial"/>
                <a:cs typeface="Arial"/>
              </a:rPr>
              <a:t>report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Prashant Kumar Paradkar</dc:creator>
  <cp:keywords>DAGTKXfzjrE,BAEKPmuNGcs</cp:keywords>
  <dc:title>02 - What is AWS: An Overview</dc:title>
  <dcterms:created xsi:type="dcterms:W3CDTF">2025-08-24T05:42:15Z</dcterms:created>
  <dcterms:modified xsi:type="dcterms:W3CDTF">2025-08-24T05:42:15Z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2025-08-24T00:00:00Z</vt:filetime>
  </property>
  <property fmtid="{D5CDD505-2E9C-101B-9397-08002B2CF9AE}" pid="5" name="Producer">
    <vt:lpwstr>Canva</vt:lpwstr>
  </property>
</Properties>
</file>