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6247" y="2641971"/>
            <a:ext cx="13497560" cy="2547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E6DE2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6247" y="5822050"/>
            <a:ext cx="15581186" cy="264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E6DE2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E6DE2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E6DE2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809511" y="609408"/>
            <a:ext cx="3244850" cy="1651635"/>
          </a:xfrm>
          <a:custGeom>
            <a:avLst/>
            <a:gdLst/>
            <a:ahLst/>
            <a:cxnLst/>
            <a:rect l="l" t="t" r="r" b="b"/>
            <a:pathLst>
              <a:path w="3244850" h="1651635">
                <a:moveTo>
                  <a:pt x="1559191" y="1477213"/>
                </a:moveTo>
                <a:lnTo>
                  <a:pt x="1554518" y="1392770"/>
                </a:lnTo>
                <a:lnTo>
                  <a:pt x="1544586" y="1346073"/>
                </a:lnTo>
                <a:lnTo>
                  <a:pt x="1529486" y="1300721"/>
                </a:lnTo>
                <a:lnTo>
                  <a:pt x="1509382" y="1256880"/>
                </a:lnTo>
                <a:lnTo>
                  <a:pt x="1484477" y="1214729"/>
                </a:lnTo>
                <a:lnTo>
                  <a:pt x="1454975" y="1174432"/>
                </a:lnTo>
                <a:lnTo>
                  <a:pt x="1421053" y="1136180"/>
                </a:lnTo>
                <a:lnTo>
                  <a:pt x="1382903" y="1100137"/>
                </a:lnTo>
                <a:lnTo>
                  <a:pt x="1340713" y="1066469"/>
                </a:lnTo>
                <a:lnTo>
                  <a:pt x="1302740" y="1040447"/>
                </a:lnTo>
                <a:lnTo>
                  <a:pt x="1262227" y="1016304"/>
                </a:lnTo>
                <a:lnTo>
                  <a:pt x="1219276" y="994130"/>
                </a:lnTo>
                <a:lnTo>
                  <a:pt x="1174000" y="974026"/>
                </a:lnTo>
                <a:lnTo>
                  <a:pt x="1126515" y="956106"/>
                </a:lnTo>
                <a:lnTo>
                  <a:pt x="1160716" y="924864"/>
                </a:lnTo>
                <a:lnTo>
                  <a:pt x="1192136" y="890828"/>
                </a:lnTo>
                <a:lnTo>
                  <a:pt x="1220584" y="854189"/>
                </a:lnTo>
                <a:lnTo>
                  <a:pt x="1245870" y="815149"/>
                </a:lnTo>
                <a:lnTo>
                  <a:pt x="1267802" y="773899"/>
                </a:lnTo>
                <a:lnTo>
                  <a:pt x="1286179" y="730618"/>
                </a:lnTo>
                <a:lnTo>
                  <a:pt x="1300810" y="685520"/>
                </a:lnTo>
                <a:lnTo>
                  <a:pt x="1311490" y="638771"/>
                </a:lnTo>
                <a:lnTo>
                  <a:pt x="1318044" y="590575"/>
                </a:lnTo>
                <a:lnTo>
                  <a:pt x="1320279" y="541121"/>
                </a:lnTo>
                <a:lnTo>
                  <a:pt x="1318298" y="494436"/>
                </a:lnTo>
                <a:lnTo>
                  <a:pt x="1312443" y="448856"/>
                </a:lnTo>
                <a:lnTo>
                  <a:pt x="1302905" y="404533"/>
                </a:lnTo>
                <a:lnTo>
                  <a:pt x="1289824" y="361645"/>
                </a:lnTo>
                <a:lnTo>
                  <a:pt x="1273365" y="320332"/>
                </a:lnTo>
                <a:lnTo>
                  <a:pt x="1253693" y="280784"/>
                </a:lnTo>
                <a:lnTo>
                  <a:pt x="1230972" y="243154"/>
                </a:lnTo>
                <a:lnTo>
                  <a:pt x="1205369" y="207594"/>
                </a:lnTo>
                <a:lnTo>
                  <a:pt x="1177036" y="174269"/>
                </a:lnTo>
                <a:lnTo>
                  <a:pt x="1146149" y="143344"/>
                </a:lnTo>
                <a:lnTo>
                  <a:pt x="1112850" y="114998"/>
                </a:lnTo>
                <a:lnTo>
                  <a:pt x="1077315" y="89369"/>
                </a:lnTo>
                <a:lnTo>
                  <a:pt x="1039710" y="66636"/>
                </a:lnTo>
                <a:lnTo>
                  <a:pt x="1000188" y="46951"/>
                </a:lnTo>
                <a:lnTo>
                  <a:pt x="958913" y="30480"/>
                </a:lnTo>
                <a:lnTo>
                  <a:pt x="916063" y="17386"/>
                </a:lnTo>
                <a:lnTo>
                  <a:pt x="871766" y="7835"/>
                </a:lnTo>
                <a:lnTo>
                  <a:pt x="826211" y="1981"/>
                </a:lnTo>
                <a:lnTo>
                  <a:pt x="779564" y="0"/>
                </a:lnTo>
                <a:lnTo>
                  <a:pt x="732904" y="1981"/>
                </a:lnTo>
                <a:lnTo>
                  <a:pt x="687349" y="7835"/>
                </a:lnTo>
                <a:lnTo>
                  <a:pt x="643051" y="17386"/>
                </a:lnTo>
                <a:lnTo>
                  <a:pt x="600189" y="30480"/>
                </a:lnTo>
                <a:lnTo>
                  <a:pt x="558914" y="46951"/>
                </a:lnTo>
                <a:lnTo>
                  <a:pt x="519391" y="66636"/>
                </a:lnTo>
                <a:lnTo>
                  <a:pt x="481774" y="89369"/>
                </a:lnTo>
                <a:lnTo>
                  <a:pt x="446239" y="114998"/>
                </a:lnTo>
                <a:lnTo>
                  <a:pt x="412953" y="143344"/>
                </a:lnTo>
                <a:lnTo>
                  <a:pt x="382054" y="174269"/>
                </a:lnTo>
                <a:lnTo>
                  <a:pt x="353720" y="207594"/>
                </a:lnTo>
                <a:lnTo>
                  <a:pt x="328117" y="243154"/>
                </a:lnTo>
                <a:lnTo>
                  <a:pt x="305396" y="280784"/>
                </a:lnTo>
                <a:lnTo>
                  <a:pt x="285724" y="320332"/>
                </a:lnTo>
                <a:lnTo>
                  <a:pt x="269265" y="361645"/>
                </a:lnTo>
                <a:lnTo>
                  <a:pt x="256184" y="404533"/>
                </a:lnTo>
                <a:lnTo>
                  <a:pt x="246646" y="448856"/>
                </a:lnTo>
                <a:lnTo>
                  <a:pt x="240792" y="494436"/>
                </a:lnTo>
                <a:lnTo>
                  <a:pt x="238810" y="541121"/>
                </a:lnTo>
                <a:lnTo>
                  <a:pt x="241046" y="590575"/>
                </a:lnTo>
                <a:lnTo>
                  <a:pt x="247599" y="638771"/>
                </a:lnTo>
                <a:lnTo>
                  <a:pt x="258292" y="685520"/>
                </a:lnTo>
                <a:lnTo>
                  <a:pt x="272923" y="730618"/>
                </a:lnTo>
                <a:lnTo>
                  <a:pt x="291299" y="773899"/>
                </a:lnTo>
                <a:lnTo>
                  <a:pt x="313232" y="815149"/>
                </a:lnTo>
                <a:lnTo>
                  <a:pt x="338531" y="854189"/>
                </a:lnTo>
                <a:lnTo>
                  <a:pt x="366979" y="890828"/>
                </a:lnTo>
                <a:lnTo>
                  <a:pt x="398411" y="924864"/>
                </a:lnTo>
                <a:lnTo>
                  <a:pt x="432612" y="956106"/>
                </a:lnTo>
                <a:lnTo>
                  <a:pt x="385114" y="974026"/>
                </a:lnTo>
                <a:lnTo>
                  <a:pt x="339852" y="994130"/>
                </a:lnTo>
                <a:lnTo>
                  <a:pt x="296913" y="1016304"/>
                </a:lnTo>
                <a:lnTo>
                  <a:pt x="256413" y="1040447"/>
                </a:lnTo>
                <a:lnTo>
                  <a:pt x="218452" y="1066469"/>
                </a:lnTo>
                <a:lnTo>
                  <a:pt x="176288" y="1100124"/>
                </a:lnTo>
                <a:lnTo>
                  <a:pt x="138163" y="1136167"/>
                </a:lnTo>
                <a:lnTo>
                  <a:pt x="104254" y="1174419"/>
                </a:lnTo>
                <a:lnTo>
                  <a:pt x="74752" y="1214716"/>
                </a:lnTo>
                <a:lnTo>
                  <a:pt x="49847" y="1256868"/>
                </a:lnTo>
                <a:lnTo>
                  <a:pt x="29743" y="1300721"/>
                </a:lnTo>
                <a:lnTo>
                  <a:pt x="14617" y="1346073"/>
                </a:lnTo>
                <a:lnTo>
                  <a:pt x="4660" y="1392770"/>
                </a:lnTo>
                <a:lnTo>
                  <a:pt x="63" y="1440624"/>
                </a:lnTo>
                <a:lnTo>
                  <a:pt x="0" y="1477352"/>
                </a:lnTo>
                <a:lnTo>
                  <a:pt x="2641" y="1511223"/>
                </a:lnTo>
                <a:lnTo>
                  <a:pt x="15570" y="1571015"/>
                </a:lnTo>
                <a:lnTo>
                  <a:pt x="56896" y="1580756"/>
                </a:lnTo>
                <a:lnTo>
                  <a:pt x="99885" y="1589963"/>
                </a:lnTo>
                <a:lnTo>
                  <a:pt x="144487" y="1598599"/>
                </a:lnTo>
                <a:lnTo>
                  <a:pt x="190627" y="1606664"/>
                </a:lnTo>
                <a:lnTo>
                  <a:pt x="238239" y="1614119"/>
                </a:lnTo>
                <a:lnTo>
                  <a:pt x="287248" y="1620964"/>
                </a:lnTo>
                <a:lnTo>
                  <a:pt x="337578" y="1627162"/>
                </a:lnTo>
                <a:lnTo>
                  <a:pt x="389166" y="1632712"/>
                </a:lnTo>
                <a:lnTo>
                  <a:pt x="441947" y="1637576"/>
                </a:lnTo>
                <a:lnTo>
                  <a:pt x="495833" y="1641754"/>
                </a:lnTo>
                <a:lnTo>
                  <a:pt x="550773" y="1645208"/>
                </a:lnTo>
                <a:lnTo>
                  <a:pt x="606691" y="1647939"/>
                </a:lnTo>
                <a:lnTo>
                  <a:pt x="663498" y="1649907"/>
                </a:lnTo>
                <a:lnTo>
                  <a:pt x="721156" y="1651101"/>
                </a:lnTo>
                <a:lnTo>
                  <a:pt x="779564" y="1651508"/>
                </a:lnTo>
                <a:lnTo>
                  <a:pt x="838123" y="1651101"/>
                </a:lnTo>
                <a:lnTo>
                  <a:pt x="895908" y="1649895"/>
                </a:lnTo>
                <a:lnTo>
                  <a:pt x="952855" y="1647913"/>
                </a:lnTo>
                <a:lnTo>
                  <a:pt x="1008900" y="1645183"/>
                </a:lnTo>
                <a:lnTo>
                  <a:pt x="1063955" y="1641703"/>
                </a:lnTo>
                <a:lnTo>
                  <a:pt x="1117968" y="1637512"/>
                </a:lnTo>
                <a:lnTo>
                  <a:pt x="1170851" y="1632623"/>
                </a:lnTo>
                <a:lnTo>
                  <a:pt x="1222552" y="1627047"/>
                </a:lnTo>
                <a:lnTo>
                  <a:pt x="1272984" y="1620824"/>
                </a:lnTo>
                <a:lnTo>
                  <a:pt x="1322070" y="1613941"/>
                </a:lnTo>
                <a:lnTo>
                  <a:pt x="1369758" y="1606461"/>
                </a:lnTo>
                <a:lnTo>
                  <a:pt x="1415973" y="1598358"/>
                </a:lnTo>
                <a:lnTo>
                  <a:pt x="1460639" y="1589684"/>
                </a:lnTo>
                <a:lnTo>
                  <a:pt x="1503692" y="1580451"/>
                </a:lnTo>
                <a:lnTo>
                  <a:pt x="1545056" y="1570672"/>
                </a:lnTo>
                <a:lnTo>
                  <a:pt x="1556829" y="1510982"/>
                </a:lnTo>
                <a:lnTo>
                  <a:pt x="1559191" y="1477213"/>
                </a:lnTo>
                <a:close/>
              </a:path>
              <a:path w="3244850" h="1651635">
                <a:moveTo>
                  <a:pt x="3244596" y="1477213"/>
                </a:moveTo>
                <a:lnTo>
                  <a:pt x="3239922" y="1392770"/>
                </a:lnTo>
                <a:lnTo>
                  <a:pt x="3229991" y="1346073"/>
                </a:lnTo>
                <a:lnTo>
                  <a:pt x="3214878" y="1300721"/>
                </a:lnTo>
                <a:lnTo>
                  <a:pt x="3194786" y="1256880"/>
                </a:lnTo>
                <a:lnTo>
                  <a:pt x="3169882" y="1214729"/>
                </a:lnTo>
                <a:lnTo>
                  <a:pt x="3140379" y="1174432"/>
                </a:lnTo>
                <a:lnTo>
                  <a:pt x="3106458" y="1136180"/>
                </a:lnTo>
                <a:lnTo>
                  <a:pt x="3068320" y="1100137"/>
                </a:lnTo>
                <a:lnTo>
                  <a:pt x="3026156" y="1066469"/>
                </a:lnTo>
                <a:lnTo>
                  <a:pt x="2988170" y="1040447"/>
                </a:lnTo>
                <a:lnTo>
                  <a:pt x="2947644" y="1016304"/>
                </a:lnTo>
                <a:lnTo>
                  <a:pt x="2904680" y="994130"/>
                </a:lnTo>
                <a:lnTo>
                  <a:pt x="2859417" y="974026"/>
                </a:lnTo>
                <a:lnTo>
                  <a:pt x="2811932" y="956106"/>
                </a:lnTo>
                <a:lnTo>
                  <a:pt x="2846120" y="924864"/>
                </a:lnTo>
                <a:lnTo>
                  <a:pt x="2877540" y="890828"/>
                </a:lnTo>
                <a:lnTo>
                  <a:pt x="2906001" y="854189"/>
                </a:lnTo>
                <a:lnTo>
                  <a:pt x="2931287" y="815149"/>
                </a:lnTo>
                <a:lnTo>
                  <a:pt x="2953207" y="773899"/>
                </a:lnTo>
                <a:lnTo>
                  <a:pt x="2971584" y="730618"/>
                </a:lnTo>
                <a:lnTo>
                  <a:pt x="2986214" y="685520"/>
                </a:lnTo>
                <a:lnTo>
                  <a:pt x="2996895" y="638771"/>
                </a:lnTo>
                <a:lnTo>
                  <a:pt x="3003461" y="590575"/>
                </a:lnTo>
                <a:lnTo>
                  <a:pt x="3005683" y="541121"/>
                </a:lnTo>
                <a:lnTo>
                  <a:pt x="3003702" y="494436"/>
                </a:lnTo>
                <a:lnTo>
                  <a:pt x="2997847" y="448856"/>
                </a:lnTo>
                <a:lnTo>
                  <a:pt x="2988310" y="404533"/>
                </a:lnTo>
                <a:lnTo>
                  <a:pt x="2975229" y="361645"/>
                </a:lnTo>
                <a:lnTo>
                  <a:pt x="2958769" y="320332"/>
                </a:lnTo>
                <a:lnTo>
                  <a:pt x="2939097" y="280784"/>
                </a:lnTo>
                <a:lnTo>
                  <a:pt x="2916390" y="243154"/>
                </a:lnTo>
                <a:lnTo>
                  <a:pt x="2890774" y="207594"/>
                </a:lnTo>
                <a:lnTo>
                  <a:pt x="2862453" y="174269"/>
                </a:lnTo>
                <a:lnTo>
                  <a:pt x="2831554" y="143344"/>
                </a:lnTo>
                <a:lnTo>
                  <a:pt x="2798254" y="114998"/>
                </a:lnTo>
                <a:lnTo>
                  <a:pt x="2762732" y="89369"/>
                </a:lnTo>
                <a:lnTo>
                  <a:pt x="2725115" y="66636"/>
                </a:lnTo>
                <a:lnTo>
                  <a:pt x="2685592" y="46951"/>
                </a:lnTo>
                <a:lnTo>
                  <a:pt x="2644330" y="30480"/>
                </a:lnTo>
                <a:lnTo>
                  <a:pt x="2601468" y="17386"/>
                </a:lnTo>
                <a:lnTo>
                  <a:pt x="2557170" y="7835"/>
                </a:lnTo>
                <a:lnTo>
                  <a:pt x="2511628" y="1981"/>
                </a:lnTo>
                <a:lnTo>
                  <a:pt x="2464968" y="0"/>
                </a:lnTo>
                <a:lnTo>
                  <a:pt x="2418308" y="1981"/>
                </a:lnTo>
                <a:lnTo>
                  <a:pt x="2372753" y="7835"/>
                </a:lnTo>
                <a:lnTo>
                  <a:pt x="2328456" y="17386"/>
                </a:lnTo>
                <a:lnTo>
                  <a:pt x="2285593" y="30480"/>
                </a:lnTo>
                <a:lnTo>
                  <a:pt x="2244318" y="46951"/>
                </a:lnTo>
                <a:lnTo>
                  <a:pt x="2204796" y="66636"/>
                </a:lnTo>
                <a:lnTo>
                  <a:pt x="2167178" y="89369"/>
                </a:lnTo>
                <a:lnTo>
                  <a:pt x="2131644" y="114998"/>
                </a:lnTo>
                <a:lnTo>
                  <a:pt x="2098357" y="143344"/>
                </a:lnTo>
                <a:lnTo>
                  <a:pt x="2067458" y="174269"/>
                </a:lnTo>
                <a:lnTo>
                  <a:pt x="2039124" y="207594"/>
                </a:lnTo>
                <a:lnTo>
                  <a:pt x="2013521" y="243154"/>
                </a:lnTo>
                <a:lnTo>
                  <a:pt x="1990801" y="280784"/>
                </a:lnTo>
                <a:lnTo>
                  <a:pt x="1971128" y="320332"/>
                </a:lnTo>
                <a:lnTo>
                  <a:pt x="1954682" y="361645"/>
                </a:lnTo>
                <a:lnTo>
                  <a:pt x="1941588" y="404533"/>
                </a:lnTo>
                <a:lnTo>
                  <a:pt x="1932051" y="448856"/>
                </a:lnTo>
                <a:lnTo>
                  <a:pt x="1926209" y="494436"/>
                </a:lnTo>
                <a:lnTo>
                  <a:pt x="1924215" y="541121"/>
                </a:lnTo>
                <a:lnTo>
                  <a:pt x="1926450" y="590575"/>
                </a:lnTo>
                <a:lnTo>
                  <a:pt x="1933003" y="638771"/>
                </a:lnTo>
                <a:lnTo>
                  <a:pt x="1943696" y="685520"/>
                </a:lnTo>
                <a:lnTo>
                  <a:pt x="1958327" y="730618"/>
                </a:lnTo>
                <a:lnTo>
                  <a:pt x="1976716" y="773899"/>
                </a:lnTo>
                <a:lnTo>
                  <a:pt x="1998649" y="815149"/>
                </a:lnTo>
                <a:lnTo>
                  <a:pt x="2023935" y="854189"/>
                </a:lnTo>
                <a:lnTo>
                  <a:pt x="2052396" y="890828"/>
                </a:lnTo>
                <a:lnTo>
                  <a:pt x="2083816" y="924864"/>
                </a:lnTo>
                <a:lnTo>
                  <a:pt x="2118017" y="956106"/>
                </a:lnTo>
                <a:lnTo>
                  <a:pt x="2070519" y="974026"/>
                </a:lnTo>
                <a:lnTo>
                  <a:pt x="2025256" y="994130"/>
                </a:lnTo>
                <a:lnTo>
                  <a:pt x="1982317" y="1016304"/>
                </a:lnTo>
                <a:lnTo>
                  <a:pt x="1941830" y="1040447"/>
                </a:lnTo>
                <a:lnTo>
                  <a:pt x="1903857" y="1066469"/>
                </a:lnTo>
                <a:lnTo>
                  <a:pt x="1861705" y="1100124"/>
                </a:lnTo>
                <a:lnTo>
                  <a:pt x="1823567" y="1136167"/>
                </a:lnTo>
                <a:lnTo>
                  <a:pt x="1789658" y="1174419"/>
                </a:lnTo>
                <a:lnTo>
                  <a:pt x="1760169" y="1214716"/>
                </a:lnTo>
                <a:lnTo>
                  <a:pt x="1735264" y="1256868"/>
                </a:lnTo>
                <a:lnTo>
                  <a:pt x="1715160" y="1300721"/>
                </a:lnTo>
                <a:lnTo>
                  <a:pt x="1700034" y="1346073"/>
                </a:lnTo>
                <a:lnTo>
                  <a:pt x="1690077" y="1392770"/>
                </a:lnTo>
                <a:lnTo>
                  <a:pt x="1685467" y="1440624"/>
                </a:lnTo>
                <a:lnTo>
                  <a:pt x="1685404" y="1477352"/>
                </a:lnTo>
                <a:lnTo>
                  <a:pt x="1688045" y="1511223"/>
                </a:lnTo>
                <a:lnTo>
                  <a:pt x="1700987" y="1571015"/>
                </a:lnTo>
                <a:lnTo>
                  <a:pt x="1742300" y="1580756"/>
                </a:lnTo>
                <a:lnTo>
                  <a:pt x="1785289" y="1589963"/>
                </a:lnTo>
                <a:lnTo>
                  <a:pt x="1829892" y="1598599"/>
                </a:lnTo>
                <a:lnTo>
                  <a:pt x="1876044" y="1606664"/>
                </a:lnTo>
                <a:lnTo>
                  <a:pt x="1923643" y="1614119"/>
                </a:lnTo>
                <a:lnTo>
                  <a:pt x="1972652" y="1620964"/>
                </a:lnTo>
                <a:lnTo>
                  <a:pt x="2022983" y="1627162"/>
                </a:lnTo>
                <a:lnTo>
                  <a:pt x="2074583" y="1632712"/>
                </a:lnTo>
                <a:lnTo>
                  <a:pt x="2127351" y="1637576"/>
                </a:lnTo>
                <a:lnTo>
                  <a:pt x="2181250" y="1641754"/>
                </a:lnTo>
                <a:lnTo>
                  <a:pt x="2236178" y="1645208"/>
                </a:lnTo>
                <a:lnTo>
                  <a:pt x="2292096" y="1647939"/>
                </a:lnTo>
                <a:lnTo>
                  <a:pt x="2348915" y="1649907"/>
                </a:lnTo>
                <a:lnTo>
                  <a:pt x="2406561" y="1651101"/>
                </a:lnTo>
                <a:lnTo>
                  <a:pt x="2464968" y="1651508"/>
                </a:lnTo>
                <a:lnTo>
                  <a:pt x="2523528" y="1651101"/>
                </a:lnTo>
                <a:lnTo>
                  <a:pt x="2581313" y="1649895"/>
                </a:lnTo>
                <a:lnTo>
                  <a:pt x="2638260" y="1647913"/>
                </a:lnTo>
                <a:lnTo>
                  <a:pt x="2694305" y="1645183"/>
                </a:lnTo>
                <a:lnTo>
                  <a:pt x="2749359" y="1641703"/>
                </a:lnTo>
                <a:lnTo>
                  <a:pt x="2803372" y="1637512"/>
                </a:lnTo>
                <a:lnTo>
                  <a:pt x="2856268" y="1632623"/>
                </a:lnTo>
                <a:lnTo>
                  <a:pt x="2907957" y="1627047"/>
                </a:lnTo>
                <a:lnTo>
                  <a:pt x="2958388" y="1620824"/>
                </a:lnTo>
                <a:lnTo>
                  <a:pt x="3007487" y="1613941"/>
                </a:lnTo>
                <a:lnTo>
                  <a:pt x="3055175" y="1606461"/>
                </a:lnTo>
                <a:lnTo>
                  <a:pt x="3101390" y="1598358"/>
                </a:lnTo>
                <a:lnTo>
                  <a:pt x="3146056" y="1589684"/>
                </a:lnTo>
                <a:lnTo>
                  <a:pt x="3189097" y="1580451"/>
                </a:lnTo>
                <a:lnTo>
                  <a:pt x="3230461" y="1570672"/>
                </a:lnTo>
                <a:lnTo>
                  <a:pt x="3242233" y="1510982"/>
                </a:lnTo>
                <a:lnTo>
                  <a:pt x="3244596" y="1477213"/>
                </a:lnTo>
                <a:close/>
              </a:path>
            </a:pathLst>
          </a:custGeom>
          <a:solidFill>
            <a:srgbClr val="2877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603075" y="842648"/>
            <a:ext cx="1657985" cy="1755775"/>
          </a:xfrm>
          <a:custGeom>
            <a:avLst/>
            <a:gdLst/>
            <a:ahLst/>
            <a:cxnLst/>
            <a:rect l="l" t="t" r="r" b="b"/>
            <a:pathLst>
              <a:path w="1657984" h="1755775">
                <a:moveTo>
                  <a:pt x="828727" y="1755560"/>
                </a:moveTo>
                <a:lnTo>
                  <a:pt x="770486" y="1755184"/>
                </a:lnTo>
                <a:lnTo>
                  <a:pt x="712956" y="1754066"/>
                </a:lnTo>
                <a:lnTo>
                  <a:pt x="656198" y="1752224"/>
                </a:lnTo>
                <a:lnTo>
                  <a:pt x="600272" y="1749674"/>
                </a:lnTo>
                <a:lnTo>
                  <a:pt x="545241" y="1746434"/>
                </a:lnTo>
                <a:lnTo>
                  <a:pt x="491167" y="1742519"/>
                </a:lnTo>
                <a:lnTo>
                  <a:pt x="438110" y="1737947"/>
                </a:lnTo>
                <a:lnTo>
                  <a:pt x="386133" y="1732734"/>
                </a:lnTo>
                <a:lnTo>
                  <a:pt x="335296" y="1726898"/>
                </a:lnTo>
                <a:lnTo>
                  <a:pt x="285663" y="1720454"/>
                </a:lnTo>
                <a:lnTo>
                  <a:pt x="237293" y="1713421"/>
                </a:lnTo>
                <a:lnTo>
                  <a:pt x="190249" y="1705815"/>
                </a:lnTo>
                <a:lnTo>
                  <a:pt x="144591" y="1697652"/>
                </a:lnTo>
                <a:lnTo>
                  <a:pt x="100383" y="1688949"/>
                </a:lnTo>
                <a:lnTo>
                  <a:pt x="57685" y="1679724"/>
                </a:lnTo>
                <a:lnTo>
                  <a:pt x="16559" y="1669993"/>
                </a:lnTo>
                <a:lnTo>
                  <a:pt x="2821" y="1606476"/>
                </a:lnTo>
                <a:lnTo>
                  <a:pt x="0" y="1570475"/>
                </a:lnTo>
                <a:lnTo>
                  <a:pt x="50" y="1531436"/>
                </a:lnTo>
                <a:lnTo>
                  <a:pt x="4193" y="1485592"/>
                </a:lnTo>
                <a:lnTo>
                  <a:pt x="12968" y="1440734"/>
                </a:lnTo>
                <a:lnTo>
                  <a:pt x="26228" y="1396998"/>
                </a:lnTo>
                <a:lnTo>
                  <a:pt x="43826" y="1354520"/>
                </a:lnTo>
                <a:lnTo>
                  <a:pt x="65614" y="1313435"/>
                </a:lnTo>
                <a:lnTo>
                  <a:pt x="91445" y="1273880"/>
                </a:lnTo>
                <a:lnTo>
                  <a:pt x="121172" y="1235991"/>
                </a:lnTo>
                <a:lnTo>
                  <a:pt x="154646" y="1199903"/>
                </a:lnTo>
                <a:lnTo>
                  <a:pt x="191722" y="1165752"/>
                </a:lnTo>
                <a:lnTo>
                  <a:pt x="232252" y="1133674"/>
                </a:lnTo>
                <a:lnTo>
                  <a:pt x="272593" y="1106007"/>
                </a:lnTo>
                <a:lnTo>
                  <a:pt x="315639" y="1080332"/>
                </a:lnTo>
                <a:lnTo>
                  <a:pt x="361276" y="1056758"/>
                </a:lnTo>
                <a:lnTo>
                  <a:pt x="409392" y="1035390"/>
                </a:lnTo>
                <a:lnTo>
                  <a:pt x="459874" y="1016336"/>
                </a:lnTo>
                <a:lnTo>
                  <a:pt x="423519" y="983130"/>
                </a:lnTo>
                <a:lnTo>
                  <a:pt x="390115" y="946955"/>
                </a:lnTo>
                <a:lnTo>
                  <a:pt x="359868" y="908016"/>
                </a:lnTo>
                <a:lnTo>
                  <a:pt x="332986" y="866517"/>
                </a:lnTo>
                <a:lnTo>
                  <a:pt x="309673" y="822663"/>
                </a:lnTo>
                <a:lnTo>
                  <a:pt x="290137" y="776659"/>
                </a:lnTo>
                <a:lnTo>
                  <a:pt x="274584" y="728707"/>
                </a:lnTo>
                <a:lnTo>
                  <a:pt x="263218" y="679012"/>
                </a:lnTo>
                <a:lnTo>
                  <a:pt x="256248" y="627779"/>
                </a:lnTo>
                <a:lnTo>
                  <a:pt x="253879" y="575213"/>
                </a:lnTo>
                <a:lnTo>
                  <a:pt x="255784" y="528039"/>
                </a:lnTo>
                <a:lnTo>
                  <a:pt x="261402" y="481914"/>
                </a:lnTo>
                <a:lnTo>
                  <a:pt x="270583" y="436988"/>
                </a:lnTo>
                <a:lnTo>
                  <a:pt x="283181" y="393408"/>
                </a:lnTo>
                <a:lnTo>
                  <a:pt x="299048" y="351321"/>
                </a:lnTo>
                <a:lnTo>
                  <a:pt x="318035" y="310877"/>
                </a:lnTo>
                <a:lnTo>
                  <a:pt x="339995" y="272223"/>
                </a:lnTo>
                <a:lnTo>
                  <a:pt x="364780" y="235507"/>
                </a:lnTo>
                <a:lnTo>
                  <a:pt x="392243" y="200878"/>
                </a:lnTo>
                <a:lnTo>
                  <a:pt x="422234" y="168482"/>
                </a:lnTo>
                <a:lnTo>
                  <a:pt x="454607" y="138470"/>
                </a:lnTo>
                <a:lnTo>
                  <a:pt x="489213" y="110988"/>
                </a:lnTo>
                <a:lnTo>
                  <a:pt x="525905" y="86184"/>
                </a:lnTo>
                <a:lnTo>
                  <a:pt x="564535" y="64207"/>
                </a:lnTo>
                <a:lnTo>
                  <a:pt x="604954" y="45205"/>
                </a:lnTo>
                <a:lnTo>
                  <a:pt x="647016" y="29326"/>
                </a:lnTo>
                <a:lnTo>
                  <a:pt x="690572" y="16718"/>
                </a:lnTo>
                <a:lnTo>
                  <a:pt x="735474" y="7529"/>
                </a:lnTo>
                <a:lnTo>
                  <a:pt x="781575" y="1906"/>
                </a:lnTo>
                <a:lnTo>
                  <a:pt x="828727" y="0"/>
                </a:lnTo>
                <a:lnTo>
                  <a:pt x="875867" y="1906"/>
                </a:lnTo>
                <a:lnTo>
                  <a:pt x="921958" y="7529"/>
                </a:lnTo>
                <a:lnTo>
                  <a:pt x="966852" y="16718"/>
                </a:lnTo>
                <a:lnTo>
                  <a:pt x="1010400" y="29326"/>
                </a:lnTo>
                <a:lnTo>
                  <a:pt x="1052455" y="45205"/>
                </a:lnTo>
                <a:lnTo>
                  <a:pt x="1092868" y="64207"/>
                </a:lnTo>
                <a:lnTo>
                  <a:pt x="1131493" y="86184"/>
                </a:lnTo>
                <a:lnTo>
                  <a:pt x="1168180" y="110988"/>
                </a:lnTo>
                <a:lnTo>
                  <a:pt x="1202783" y="138470"/>
                </a:lnTo>
                <a:lnTo>
                  <a:pt x="1235152" y="168482"/>
                </a:lnTo>
                <a:lnTo>
                  <a:pt x="1265141" y="200878"/>
                </a:lnTo>
                <a:lnTo>
                  <a:pt x="1292601" y="235507"/>
                </a:lnTo>
                <a:lnTo>
                  <a:pt x="1317384" y="272223"/>
                </a:lnTo>
                <a:lnTo>
                  <a:pt x="1339343" y="310877"/>
                </a:lnTo>
                <a:lnTo>
                  <a:pt x="1358330" y="351321"/>
                </a:lnTo>
                <a:lnTo>
                  <a:pt x="1374196" y="393408"/>
                </a:lnTo>
                <a:lnTo>
                  <a:pt x="1386793" y="436988"/>
                </a:lnTo>
                <a:lnTo>
                  <a:pt x="1395975" y="481914"/>
                </a:lnTo>
                <a:lnTo>
                  <a:pt x="1401592" y="528039"/>
                </a:lnTo>
                <a:lnTo>
                  <a:pt x="1403498" y="575213"/>
                </a:lnTo>
                <a:lnTo>
                  <a:pt x="1401130" y="627779"/>
                </a:lnTo>
                <a:lnTo>
                  <a:pt x="1394162" y="679012"/>
                </a:lnTo>
                <a:lnTo>
                  <a:pt x="1382801" y="728706"/>
                </a:lnTo>
                <a:lnTo>
                  <a:pt x="1367253" y="776656"/>
                </a:lnTo>
                <a:lnTo>
                  <a:pt x="1347722" y="822659"/>
                </a:lnTo>
                <a:lnTo>
                  <a:pt x="1324416" y="866509"/>
                </a:lnTo>
                <a:lnTo>
                  <a:pt x="1297538" y="908003"/>
                </a:lnTo>
                <a:lnTo>
                  <a:pt x="1267296" y="946935"/>
                </a:lnTo>
                <a:lnTo>
                  <a:pt x="1233895" y="983101"/>
                </a:lnTo>
                <a:lnTo>
                  <a:pt x="1197541" y="1016298"/>
                </a:lnTo>
                <a:lnTo>
                  <a:pt x="1248027" y="1035370"/>
                </a:lnTo>
                <a:lnTo>
                  <a:pt x="1296155" y="1056749"/>
                </a:lnTo>
                <a:lnTo>
                  <a:pt x="1341809" y="1080330"/>
                </a:lnTo>
                <a:lnTo>
                  <a:pt x="1384876" y="1106007"/>
                </a:lnTo>
                <a:lnTo>
                  <a:pt x="1425240" y="1133674"/>
                </a:lnTo>
                <a:lnTo>
                  <a:pt x="1465782" y="1165752"/>
                </a:lnTo>
                <a:lnTo>
                  <a:pt x="1502871" y="1199903"/>
                </a:lnTo>
                <a:lnTo>
                  <a:pt x="1536357" y="1235991"/>
                </a:lnTo>
                <a:lnTo>
                  <a:pt x="1566092" y="1273880"/>
                </a:lnTo>
                <a:lnTo>
                  <a:pt x="1591926" y="1313435"/>
                </a:lnTo>
                <a:lnTo>
                  <a:pt x="1613710" y="1354520"/>
                </a:lnTo>
                <a:lnTo>
                  <a:pt x="1631295" y="1396998"/>
                </a:lnTo>
                <a:lnTo>
                  <a:pt x="1644532" y="1440734"/>
                </a:lnTo>
                <a:lnTo>
                  <a:pt x="1653272" y="1485592"/>
                </a:lnTo>
                <a:lnTo>
                  <a:pt x="1657365" y="1531436"/>
                </a:lnTo>
                <a:lnTo>
                  <a:pt x="1657484" y="1570296"/>
                </a:lnTo>
                <a:lnTo>
                  <a:pt x="1654965" y="1606173"/>
                </a:lnTo>
                <a:lnTo>
                  <a:pt x="1642434" y="1669646"/>
                </a:lnTo>
                <a:lnTo>
                  <a:pt x="1601273" y="1679407"/>
                </a:lnTo>
                <a:lnTo>
                  <a:pt x="1558529" y="1688662"/>
                </a:lnTo>
                <a:lnTo>
                  <a:pt x="1514265" y="1697394"/>
                </a:lnTo>
                <a:lnTo>
                  <a:pt x="1468542" y="1705587"/>
                </a:lnTo>
                <a:lnTo>
                  <a:pt x="1421422" y="1713223"/>
                </a:lnTo>
                <a:lnTo>
                  <a:pt x="1372968" y="1720285"/>
                </a:lnTo>
                <a:lnTo>
                  <a:pt x="1323243" y="1726756"/>
                </a:lnTo>
                <a:lnTo>
                  <a:pt x="1272307" y="1732618"/>
                </a:lnTo>
                <a:lnTo>
                  <a:pt x="1220223" y="1737855"/>
                </a:lnTo>
                <a:lnTo>
                  <a:pt x="1167055" y="1742450"/>
                </a:lnTo>
                <a:lnTo>
                  <a:pt x="1112862" y="1746384"/>
                </a:lnTo>
                <a:lnTo>
                  <a:pt x="1057709" y="1749642"/>
                </a:lnTo>
                <a:lnTo>
                  <a:pt x="1001656" y="1752205"/>
                </a:lnTo>
                <a:lnTo>
                  <a:pt x="944767" y="1754058"/>
                </a:lnTo>
                <a:lnTo>
                  <a:pt x="887103" y="1755182"/>
                </a:lnTo>
                <a:lnTo>
                  <a:pt x="828727" y="1755560"/>
                </a:lnTo>
                <a:close/>
              </a:path>
            </a:pathLst>
          </a:custGeom>
          <a:solidFill>
            <a:srgbClr val="40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2574" y="2656457"/>
            <a:ext cx="3284220" cy="90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E6DE2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2763" y="3195151"/>
            <a:ext cx="12556490" cy="556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95962" rIns="0" bIns="0" rtlCol="0" vert="horz">
            <a:spAutoFit/>
          </a:bodyPr>
          <a:lstStyle/>
          <a:p>
            <a:pPr marL="3987800">
              <a:lnSpc>
                <a:spcPct val="100000"/>
              </a:lnSpc>
              <a:spcBef>
                <a:spcPts val="110"/>
              </a:spcBef>
            </a:pPr>
            <a:r>
              <a:rPr dirty="0" sz="13050" spc="-1185"/>
              <a:t>AWS</a:t>
            </a:r>
            <a:r>
              <a:rPr dirty="0" sz="13050" spc="-1270"/>
              <a:t> </a:t>
            </a:r>
            <a:r>
              <a:rPr dirty="0" sz="13050" spc="-795"/>
              <a:t>IAM</a:t>
            </a:r>
            <a:endParaRPr sz="1305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05"/>
              </a:spcBef>
            </a:pPr>
            <a:r>
              <a:rPr dirty="0" sz="6900" spc="-630"/>
              <a:t>AWS</a:t>
            </a:r>
            <a:r>
              <a:rPr dirty="0" sz="6900" spc="-665"/>
              <a:t> </a:t>
            </a:r>
            <a:r>
              <a:rPr dirty="0" sz="6900" spc="-310"/>
              <a:t>Identity</a:t>
            </a:r>
            <a:r>
              <a:rPr dirty="0" sz="6900" spc="-665"/>
              <a:t> </a:t>
            </a:r>
            <a:r>
              <a:rPr dirty="0" sz="6900" spc="-1535"/>
              <a:t>&amp;</a:t>
            </a:r>
            <a:r>
              <a:rPr dirty="0" sz="6900" spc="-660"/>
              <a:t> </a:t>
            </a:r>
            <a:r>
              <a:rPr dirty="0" sz="6900" spc="-730"/>
              <a:t>Access</a:t>
            </a:r>
            <a:r>
              <a:rPr dirty="0" sz="6900" spc="-665"/>
              <a:t> </a:t>
            </a:r>
            <a:r>
              <a:rPr dirty="0" sz="6900" spc="-490"/>
              <a:t>Management</a:t>
            </a:r>
            <a:endParaRPr sz="6900"/>
          </a:p>
        </p:txBody>
      </p:sp>
      <p:sp>
        <p:nvSpPr>
          <p:cNvPr id="4" name="object 4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560" y="1028700"/>
            <a:ext cx="4752974" cy="77140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7663" y="8828118"/>
            <a:ext cx="3929379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90">
                <a:solidFill>
                  <a:srgbClr val="FFFFFF"/>
                </a:solidFill>
              </a:rPr>
              <a:t>DUO</a:t>
            </a:r>
            <a:r>
              <a:rPr dirty="0" sz="5200" spc="-509">
                <a:solidFill>
                  <a:srgbClr val="FFFFFF"/>
                </a:solidFill>
              </a:rPr>
              <a:t> </a:t>
            </a:r>
            <a:r>
              <a:rPr dirty="0" sz="5200" spc="-185">
                <a:solidFill>
                  <a:srgbClr val="FFFFFF"/>
                </a:solidFill>
              </a:rPr>
              <a:t>Mobile</a:t>
            </a:r>
            <a:endParaRPr sz="5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2574" y="2641971"/>
            <a:ext cx="7364095" cy="2016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50" spc="-1185">
                <a:solidFill>
                  <a:srgbClr val="E6DE21"/>
                </a:solidFill>
                <a:latin typeface="Arial Black"/>
                <a:cs typeface="Arial Black"/>
              </a:rPr>
              <a:t>AWS</a:t>
            </a:r>
            <a:r>
              <a:rPr dirty="0" sz="13050" spc="-127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13050" spc="-795">
                <a:solidFill>
                  <a:srgbClr val="E6DE21"/>
                </a:solidFill>
                <a:latin typeface="Arial Black"/>
                <a:cs typeface="Arial Black"/>
              </a:rPr>
              <a:t>IAM</a:t>
            </a:r>
            <a:endParaRPr sz="130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62816" y="5095691"/>
            <a:ext cx="12157075" cy="1316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450" spc="-690">
                <a:solidFill>
                  <a:srgbClr val="FFFFFF"/>
                </a:solidFill>
                <a:latin typeface="Arial Black"/>
                <a:cs typeface="Arial Black"/>
              </a:rPr>
              <a:t>Ways</a:t>
            </a:r>
            <a:r>
              <a:rPr dirty="0" sz="8450" spc="-8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8450" spc="-18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8450" spc="-8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8450" spc="-790">
                <a:solidFill>
                  <a:srgbClr val="FFFFFF"/>
                </a:solidFill>
                <a:latin typeface="Arial Black"/>
                <a:cs typeface="Arial Black"/>
              </a:rPr>
              <a:t>accessing</a:t>
            </a:r>
            <a:r>
              <a:rPr dirty="0" sz="8450" spc="-8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8450" spc="-775">
                <a:solidFill>
                  <a:srgbClr val="FFFFFF"/>
                </a:solidFill>
                <a:latin typeface="Arial Black"/>
                <a:cs typeface="Arial Black"/>
              </a:rPr>
              <a:t>AWS</a:t>
            </a:r>
            <a:endParaRPr sz="8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719" y="3452886"/>
            <a:ext cx="171450" cy="1714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5213" y="3118299"/>
            <a:ext cx="13712190" cy="13779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</a:pPr>
            <a:r>
              <a:rPr dirty="0" sz="3800" spc="-315">
                <a:solidFill>
                  <a:srgbClr val="FFFFFF"/>
                </a:solidFill>
              </a:rPr>
              <a:t>The</a:t>
            </a:r>
            <a:r>
              <a:rPr dirty="0" sz="3800" spc="-330">
                <a:solidFill>
                  <a:srgbClr val="FFFFFF"/>
                </a:solidFill>
              </a:rPr>
              <a:t> </a:t>
            </a:r>
            <a:r>
              <a:rPr dirty="0" sz="3800" spc="-320"/>
              <a:t>AWS</a:t>
            </a:r>
            <a:r>
              <a:rPr dirty="0" sz="3800" spc="-335"/>
              <a:t> </a:t>
            </a:r>
            <a:r>
              <a:rPr dirty="0" sz="3800" spc="-254"/>
              <a:t>Management</a:t>
            </a:r>
            <a:r>
              <a:rPr dirty="0" sz="3800" spc="-335"/>
              <a:t> </a:t>
            </a:r>
            <a:r>
              <a:rPr dirty="0" sz="3800" spc="-235"/>
              <a:t>Console</a:t>
            </a:r>
            <a:r>
              <a:rPr dirty="0" sz="3800" spc="-330"/>
              <a:t> </a:t>
            </a:r>
            <a:r>
              <a:rPr dirty="0" sz="3800" spc="-190">
                <a:solidFill>
                  <a:srgbClr val="FFFFFF"/>
                </a:solidFill>
              </a:rPr>
              <a:t>provides</a:t>
            </a:r>
            <a:r>
              <a:rPr dirty="0" sz="3800" spc="-335">
                <a:solidFill>
                  <a:srgbClr val="FFFFFF"/>
                </a:solidFill>
              </a:rPr>
              <a:t> </a:t>
            </a:r>
            <a:r>
              <a:rPr dirty="0" sz="3800" spc="-385">
                <a:solidFill>
                  <a:srgbClr val="FFFFFF"/>
                </a:solidFill>
              </a:rPr>
              <a:t>a</a:t>
            </a:r>
            <a:r>
              <a:rPr dirty="0" sz="3800" spc="-330">
                <a:solidFill>
                  <a:srgbClr val="FFFFFF"/>
                </a:solidFill>
              </a:rPr>
              <a:t> </a:t>
            </a:r>
            <a:r>
              <a:rPr dirty="0" sz="3800" spc="-245">
                <a:solidFill>
                  <a:srgbClr val="FFFFFF"/>
                </a:solidFill>
              </a:rPr>
              <a:t>graphical,</a:t>
            </a:r>
            <a:r>
              <a:rPr dirty="0" sz="3800" spc="-335">
                <a:solidFill>
                  <a:srgbClr val="FFFFFF"/>
                </a:solidFill>
              </a:rPr>
              <a:t> </a:t>
            </a:r>
            <a:r>
              <a:rPr dirty="0" sz="3800" spc="-30">
                <a:solidFill>
                  <a:srgbClr val="FFFFFF"/>
                </a:solidFill>
              </a:rPr>
              <a:t>web- </a:t>
            </a:r>
            <a:r>
              <a:rPr dirty="0" sz="3800" spc="-260">
                <a:solidFill>
                  <a:srgbClr val="FFFFFF"/>
                </a:solidFill>
              </a:rPr>
              <a:t>based</a:t>
            </a:r>
            <a:r>
              <a:rPr dirty="0" sz="3800" spc="-370">
                <a:solidFill>
                  <a:srgbClr val="FFFFFF"/>
                </a:solidFill>
              </a:rPr>
              <a:t> </a:t>
            </a:r>
            <a:r>
              <a:rPr dirty="0" sz="3800" spc="-100">
                <a:solidFill>
                  <a:srgbClr val="FFFFFF"/>
                </a:solidFill>
              </a:rPr>
              <a:t>approach.</a:t>
            </a:r>
            <a:endParaRPr sz="380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0719" y="5481711"/>
            <a:ext cx="171450" cy="1714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0719" y="6834261"/>
            <a:ext cx="171450" cy="1714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5213" y="5240125"/>
            <a:ext cx="14284325" cy="3314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800" spc="-31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380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320">
                <a:solidFill>
                  <a:srgbClr val="E6DE21"/>
                </a:solidFill>
                <a:latin typeface="Arial Black"/>
                <a:cs typeface="Arial Black"/>
              </a:rPr>
              <a:t>AWS</a:t>
            </a:r>
            <a:r>
              <a:rPr dirty="0" sz="3800" spc="-325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800" spc="-295">
                <a:solidFill>
                  <a:srgbClr val="E6DE21"/>
                </a:solidFill>
                <a:latin typeface="Arial Black"/>
                <a:cs typeface="Arial Black"/>
              </a:rPr>
              <a:t>CLI</a:t>
            </a:r>
            <a:r>
              <a:rPr dirty="0" sz="3800" spc="-325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Arial Black"/>
                <a:cs typeface="Arial Black"/>
              </a:rPr>
              <a:t>provides</a:t>
            </a:r>
            <a:r>
              <a:rPr dirty="0" sz="3800" spc="-3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38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380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200">
                <a:solidFill>
                  <a:srgbClr val="FFFFFF"/>
                </a:solidFill>
                <a:latin typeface="Arial Black"/>
                <a:cs typeface="Arial Black"/>
              </a:rPr>
              <a:t>command-</a:t>
            </a:r>
            <a:r>
              <a:rPr dirty="0" sz="3800" spc="-190">
                <a:solidFill>
                  <a:srgbClr val="FFFFFF"/>
                </a:solidFill>
                <a:latin typeface="Arial Black"/>
                <a:cs typeface="Arial Black"/>
              </a:rPr>
              <a:t>line,</a:t>
            </a:r>
            <a:r>
              <a:rPr dirty="0" sz="3800" spc="-3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235">
                <a:solidFill>
                  <a:srgbClr val="FFFFFF"/>
                </a:solidFill>
                <a:latin typeface="Arial Black"/>
                <a:cs typeface="Arial Black"/>
              </a:rPr>
              <a:t>scripting</a:t>
            </a:r>
            <a:r>
              <a:rPr dirty="0" sz="380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55">
                <a:solidFill>
                  <a:srgbClr val="FFFFFF"/>
                </a:solidFill>
                <a:latin typeface="Arial Black"/>
                <a:cs typeface="Arial Black"/>
              </a:rPr>
              <a:t>approach.</a:t>
            </a:r>
            <a:endParaRPr sz="3800">
              <a:latin typeface="Arial Black"/>
              <a:cs typeface="Arial Black"/>
            </a:endParaRPr>
          </a:p>
          <a:p>
            <a:pPr marL="12700" marR="5080">
              <a:lnSpc>
                <a:spcPct val="116799"/>
              </a:lnSpc>
              <a:spcBef>
                <a:spcPts val="5325"/>
              </a:spcBef>
            </a:pPr>
            <a:r>
              <a:rPr dirty="0" sz="3800" spc="-320">
                <a:solidFill>
                  <a:srgbClr val="E6DE21"/>
                </a:solidFill>
                <a:latin typeface="Arial Black"/>
                <a:cs typeface="Arial Black"/>
              </a:rPr>
              <a:t>AWS</a:t>
            </a:r>
            <a:r>
              <a:rPr dirty="0" sz="3800" spc="-335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800" spc="-395">
                <a:solidFill>
                  <a:srgbClr val="E6DE21"/>
                </a:solidFill>
                <a:latin typeface="Arial Black"/>
                <a:cs typeface="Arial Black"/>
              </a:rPr>
              <a:t>SDKs</a:t>
            </a:r>
            <a:r>
              <a:rPr dirty="0" sz="3800" spc="-33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800" spc="-204">
                <a:solidFill>
                  <a:srgbClr val="E6DE21"/>
                </a:solidFill>
                <a:latin typeface="Arial Black"/>
                <a:cs typeface="Arial Black"/>
              </a:rPr>
              <a:t>and</a:t>
            </a:r>
            <a:r>
              <a:rPr dirty="0" sz="3800" spc="-33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800" spc="-320">
                <a:solidFill>
                  <a:srgbClr val="E6DE21"/>
                </a:solidFill>
                <a:latin typeface="Arial Black"/>
                <a:cs typeface="Arial Black"/>
              </a:rPr>
              <a:t>APIs</a:t>
            </a:r>
            <a:r>
              <a:rPr dirty="0" sz="3800" spc="-325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800" spc="-120">
                <a:solidFill>
                  <a:srgbClr val="FFFFFF"/>
                </a:solidFill>
                <a:latin typeface="Arial Black"/>
                <a:cs typeface="Arial Black"/>
              </a:rPr>
              <a:t>offer</a:t>
            </a:r>
            <a:r>
              <a:rPr dirty="0" sz="3800" spc="-3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245">
                <a:solidFill>
                  <a:srgbClr val="FFFFFF"/>
                </a:solidFill>
                <a:latin typeface="Arial Black"/>
                <a:cs typeface="Arial Black"/>
              </a:rPr>
              <a:t>programmatic,</a:t>
            </a:r>
            <a:r>
              <a:rPr dirty="0" sz="3800" spc="-3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165">
                <a:solidFill>
                  <a:srgbClr val="FFFFFF"/>
                </a:solidFill>
                <a:latin typeface="Arial Black"/>
                <a:cs typeface="Arial Black"/>
              </a:rPr>
              <a:t>code-</a:t>
            </a:r>
            <a:r>
              <a:rPr dirty="0" sz="3800" spc="-260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dirty="0" sz="3800" spc="-3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395">
                <a:solidFill>
                  <a:srgbClr val="FFFFFF"/>
                </a:solidFill>
                <a:latin typeface="Arial Black"/>
                <a:cs typeface="Arial Black"/>
              </a:rPr>
              <a:t>access, </a:t>
            </a:r>
            <a:r>
              <a:rPr dirty="0" sz="3800" spc="-254">
                <a:solidFill>
                  <a:srgbClr val="FFFFFF"/>
                </a:solidFill>
                <a:latin typeface="Arial Black"/>
                <a:cs typeface="Arial Black"/>
              </a:rPr>
              <a:t>allowing</a:t>
            </a:r>
            <a:r>
              <a:rPr dirty="0" sz="3800" spc="-3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295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r>
              <a:rPr dirty="0" sz="3800" spc="-3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800" spc="-3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229">
                <a:solidFill>
                  <a:srgbClr val="FFFFFF"/>
                </a:solidFill>
                <a:latin typeface="Arial Black"/>
                <a:cs typeface="Arial Black"/>
              </a:rPr>
              <a:t>integrate</a:t>
            </a:r>
            <a:r>
              <a:rPr dirty="0" sz="3800" spc="-3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320">
                <a:solidFill>
                  <a:srgbClr val="FFFFFF"/>
                </a:solidFill>
                <a:latin typeface="Arial Black"/>
                <a:cs typeface="Arial Black"/>
              </a:rPr>
              <a:t>AWS</a:t>
            </a:r>
            <a:r>
              <a:rPr dirty="0" sz="3800" spc="-3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185">
                <a:solidFill>
                  <a:srgbClr val="FFFFFF"/>
                </a:solidFill>
                <a:latin typeface="Arial Black"/>
                <a:cs typeface="Arial Black"/>
              </a:rPr>
              <a:t>directly</a:t>
            </a:r>
            <a:r>
              <a:rPr dirty="0" sz="3800" spc="-3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145">
                <a:solidFill>
                  <a:srgbClr val="FFFFFF"/>
                </a:solidFill>
                <a:latin typeface="Arial Black"/>
                <a:cs typeface="Arial Black"/>
              </a:rPr>
              <a:t>into</a:t>
            </a:r>
            <a:r>
              <a:rPr dirty="0" sz="3800" spc="-3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800" spc="-10">
                <a:solidFill>
                  <a:srgbClr val="FFFFFF"/>
                </a:solidFill>
                <a:latin typeface="Arial Black"/>
                <a:cs typeface="Arial Black"/>
              </a:rPr>
              <a:t>their </a:t>
            </a:r>
            <a:r>
              <a:rPr dirty="0" sz="3800" spc="-140">
                <a:solidFill>
                  <a:srgbClr val="FFFFFF"/>
                </a:solidFill>
                <a:latin typeface="Arial Black"/>
                <a:cs typeface="Arial Black"/>
              </a:rPr>
              <a:t>applications.</a:t>
            </a:r>
            <a:endParaRPr sz="3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459" y="2007889"/>
            <a:ext cx="9369425" cy="9893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300" spc="-560"/>
              <a:t>AWS</a:t>
            </a:r>
            <a:r>
              <a:rPr dirty="0" sz="6300" spc="-610"/>
              <a:t> </a:t>
            </a:r>
            <a:r>
              <a:rPr dirty="0" sz="6300" spc="-375"/>
              <a:t>IAM</a:t>
            </a:r>
            <a:r>
              <a:rPr dirty="0" sz="6300" spc="-605"/>
              <a:t> </a:t>
            </a:r>
            <a:r>
              <a:rPr dirty="0" sz="6300" spc="-480"/>
              <a:t>Best</a:t>
            </a:r>
            <a:r>
              <a:rPr dirty="0" sz="6300" spc="-610"/>
              <a:t> </a:t>
            </a:r>
            <a:r>
              <a:rPr dirty="0" sz="6300" spc="-500"/>
              <a:t>Practices</a:t>
            </a:r>
            <a:endParaRPr sz="63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9162" y="3774131"/>
            <a:ext cx="171450" cy="1714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9162" y="4698056"/>
            <a:ext cx="171450" cy="1714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9162" y="5621981"/>
            <a:ext cx="171450" cy="1714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9162" y="6545906"/>
            <a:ext cx="171450" cy="1714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9162" y="7469830"/>
            <a:ext cx="171450" cy="1714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9162" y="8393755"/>
            <a:ext cx="171450" cy="17144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dirty="0" spc="-200"/>
              <a:t>Avoid</a:t>
            </a:r>
            <a:r>
              <a:rPr dirty="0" spc="-375"/>
              <a:t> </a:t>
            </a:r>
            <a:r>
              <a:rPr dirty="0" spc="-290"/>
              <a:t>using</a:t>
            </a:r>
            <a:r>
              <a:rPr dirty="0" spc="-370"/>
              <a:t> </a:t>
            </a:r>
            <a:r>
              <a:rPr dirty="0" spc="-150"/>
              <a:t>root</a:t>
            </a:r>
            <a:r>
              <a:rPr dirty="0" spc="-370"/>
              <a:t> </a:t>
            </a:r>
            <a:r>
              <a:rPr dirty="0" spc="-280"/>
              <a:t>account</a:t>
            </a:r>
            <a:r>
              <a:rPr dirty="0" spc="-370"/>
              <a:t> </a:t>
            </a:r>
            <a:r>
              <a:rPr dirty="0" spc="-330"/>
              <a:t>except</a:t>
            </a:r>
            <a:r>
              <a:rPr dirty="0" spc="-370"/>
              <a:t> </a:t>
            </a:r>
            <a:r>
              <a:rPr dirty="0" spc="-110"/>
              <a:t>of</a:t>
            </a:r>
            <a:r>
              <a:rPr dirty="0" spc="-385"/>
              <a:t> </a:t>
            </a:r>
            <a:r>
              <a:rPr dirty="0" spc="-280"/>
              <a:t>account</a:t>
            </a:r>
            <a:r>
              <a:rPr dirty="0" spc="-370"/>
              <a:t> </a:t>
            </a:r>
            <a:r>
              <a:rPr dirty="0" spc="-10"/>
              <a:t>setup. </a:t>
            </a:r>
            <a:r>
              <a:rPr dirty="0" spc="-195"/>
              <a:t>Add</a:t>
            </a:r>
            <a:r>
              <a:rPr dirty="0" spc="-360"/>
              <a:t> </a:t>
            </a:r>
            <a:r>
              <a:rPr dirty="0" spc="-275"/>
              <a:t>user</a:t>
            </a:r>
            <a:r>
              <a:rPr dirty="0" spc="-360"/>
              <a:t> </a:t>
            </a:r>
            <a:r>
              <a:rPr dirty="0" spc="-155"/>
              <a:t>to</a:t>
            </a:r>
            <a:r>
              <a:rPr dirty="0" spc="-355"/>
              <a:t> </a:t>
            </a:r>
            <a:r>
              <a:rPr dirty="0" spc="-400"/>
              <a:t>a</a:t>
            </a:r>
            <a:r>
              <a:rPr dirty="0" spc="-360"/>
              <a:t> </a:t>
            </a:r>
            <a:r>
              <a:rPr dirty="0" spc="-215"/>
              <a:t>group</a:t>
            </a:r>
            <a:r>
              <a:rPr dirty="0" spc="-355"/>
              <a:t> </a:t>
            </a:r>
            <a:r>
              <a:rPr dirty="0" spc="-229"/>
              <a:t>and</a:t>
            </a:r>
            <a:r>
              <a:rPr dirty="0" spc="-360"/>
              <a:t> </a:t>
            </a:r>
            <a:r>
              <a:rPr dirty="0" spc="-355"/>
              <a:t>assign </a:t>
            </a:r>
            <a:r>
              <a:rPr dirty="0" spc="-254"/>
              <a:t>permission</a:t>
            </a:r>
            <a:r>
              <a:rPr dirty="0" spc="-360"/>
              <a:t> </a:t>
            </a:r>
            <a:r>
              <a:rPr dirty="0" spc="-155"/>
              <a:t>to</a:t>
            </a:r>
            <a:r>
              <a:rPr dirty="0" spc="-360"/>
              <a:t> </a:t>
            </a:r>
            <a:r>
              <a:rPr dirty="0" spc="-60"/>
              <a:t>group </a:t>
            </a:r>
            <a:r>
              <a:rPr dirty="0" spc="-370"/>
              <a:t>Use</a:t>
            </a:r>
            <a:r>
              <a:rPr dirty="0" spc="-365"/>
              <a:t> </a:t>
            </a:r>
            <a:r>
              <a:rPr dirty="0" spc="-310"/>
              <a:t>password</a:t>
            </a:r>
            <a:r>
              <a:rPr dirty="0" spc="-360"/>
              <a:t> </a:t>
            </a:r>
            <a:r>
              <a:rPr dirty="0" spc="-204"/>
              <a:t>policy</a:t>
            </a:r>
            <a:r>
              <a:rPr dirty="0" spc="-365"/>
              <a:t> </a:t>
            </a:r>
            <a:r>
              <a:rPr dirty="0" spc="-145"/>
              <a:t>or</a:t>
            </a:r>
            <a:r>
              <a:rPr dirty="0" spc="-360"/>
              <a:t> </a:t>
            </a:r>
            <a:r>
              <a:rPr dirty="0" spc="-305"/>
              <a:t>MFA</a:t>
            </a: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dirty="0" spc="-370"/>
              <a:t>Use</a:t>
            </a:r>
            <a:r>
              <a:rPr dirty="0" spc="-375"/>
              <a:t> </a:t>
            </a:r>
            <a:r>
              <a:rPr dirty="0" spc="-380"/>
              <a:t>ACCESS</a:t>
            </a:r>
            <a:r>
              <a:rPr dirty="0" spc="-370"/>
              <a:t> </a:t>
            </a:r>
            <a:r>
              <a:rPr dirty="0" spc="-530"/>
              <a:t>KEYS</a:t>
            </a:r>
            <a:r>
              <a:rPr dirty="0" spc="-380"/>
              <a:t> </a:t>
            </a:r>
            <a:r>
              <a:rPr dirty="0" spc="-100"/>
              <a:t>for</a:t>
            </a:r>
            <a:r>
              <a:rPr dirty="0" spc="-370"/>
              <a:t> </a:t>
            </a:r>
            <a:r>
              <a:rPr dirty="0" spc="-70"/>
              <a:t>CLI/SDK</a:t>
            </a: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dirty="0" spc="-235"/>
              <a:t>Never</a:t>
            </a:r>
            <a:r>
              <a:rPr dirty="0" spc="-370"/>
              <a:t> </a:t>
            </a:r>
            <a:r>
              <a:rPr dirty="0" spc="-295"/>
              <a:t>share</a:t>
            </a:r>
            <a:r>
              <a:rPr dirty="0" spc="-365"/>
              <a:t> </a:t>
            </a:r>
            <a:r>
              <a:rPr dirty="0" spc="-380"/>
              <a:t>ACCESS</a:t>
            </a:r>
            <a:r>
              <a:rPr dirty="0" spc="-365"/>
              <a:t> </a:t>
            </a:r>
            <a:r>
              <a:rPr dirty="0" spc="-530"/>
              <a:t>KEYS</a:t>
            </a:r>
            <a:r>
              <a:rPr dirty="0" spc="-370"/>
              <a:t> </a:t>
            </a:r>
            <a:r>
              <a:rPr dirty="0" spc="-145"/>
              <a:t>or</a:t>
            </a:r>
            <a:r>
              <a:rPr dirty="0" spc="-365"/>
              <a:t> </a:t>
            </a:r>
            <a:r>
              <a:rPr dirty="0" spc="-345"/>
              <a:t>Password</a:t>
            </a: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dirty="0" spc="-190"/>
              <a:t>Audit</a:t>
            </a:r>
            <a:r>
              <a:rPr dirty="0" spc="-345"/>
              <a:t> </a:t>
            </a:r>
            <a:r>
              <a:rPr dirty="0" spc="-215"/>
              <a:t>the</a:t>
            </a:r>
            <a:r>
              <a:rPr dirty="0" spc="-345"/>
              <a:t> </a:t>
            </a:r>
            <a:r>
              <a:rPr dirty="0" spc="-254"/>
              <a:t>permission</a:t>
            </a:r>
            <a:r>
              <a:rPr dirty="0" spc="-345"/>
              <a:t> </a:t>
            </a:r>
            <a:r>
              <a:rPr dirty="0" spc="-290"/>
              <a:t>using</a:t>
            </a:r>
            <a:r>
              <a:rPr dirty="0" spc="-345"/>
              <a:t> </a:t>
            </a:r>
            <a:r>
              <a:rPr dirty="0" spc="-245"/>
              <a:t>IAM</a:t>
            </a:r>
            <a:r>
              <a:rPr dirty="0" spc="-345"/>
              <a:t> </a:t>
            </a:r>
            <a:r>
              <a:rPr dirty="0" spc="-235"/>
              <a:t>credential</a:t>
            </a:r>
            <a:r>
              <a:rPr dirty="0" spc="-345"/>
              <a:t> </a:t>
            </a:r>
            <a:r>
              <a:rPr dirty="0" spc="-10"/>
              <a:t>report.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96364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dirty="0" sz="4600" spc="-260">
                <a:solidFill>
                  <a:srgbClr val="FFFFFF"/>
                </a:solidFill>
              </a:rPr>
              <a:t>IAM</a:t>
            </a:r>
            <a:r>
              <a:rPr dirty="0" sz="4600" spc="-440">
                <a:solidFill>
                  <a:srgbClr val="FFFFFF"/>
                </a:solidFill>
              </a:rPr>
              <a:t> </a:t>
            </a:r>
            <a:r>
              <a:rPr dirty="0" sz="4600" spc="-370">
                <a:solidFill>
                  <a:srgbClr val="FFFFFF"/>
                </a:solidFill>
              </a:rPr>
              <a:t>is</a:t>
            </a:r>
            <a:r>
              <a:rPr dirty="0" sz="4600" spc="-440">
                <a:solidFill>
                  <a:srgbClr val="FFFFFF"/>
                </a:solidFill>
              </a:rPr>
              <a:t> </a:t>
            </a:r>
            <a:r>
              <a:rPr dirty="0" sz="4600" spc="-459">
                <a:solidFill>
                  <a:srgbClr val="FFFFFF"/>
                </a:solidFill>
              </a:rPr>
              <a:t>a</a:t>
            </a:r>
            <a:r>
              <a:rPr dirty="0" sz="4600" spc="-440">
                <a:solidFill>
                  <a:srgbClr val="FFFFFF"/>
                </a:solidFill>
              </a:rPr>
              <a:t> </a:t>
            </a:r>
            <a:r>
              <a:rPr dirty="0" sz="4600" spc="-325">
                <a:solidFill>
                  <a:srgbClr val="FFFFFF"/>
                </a:solidFill>
              </a:rPr>
              <a:t>service</a:t>
            </a:r>
            <a:r>
              <a:rPr dirty="0" sz="4600" spc="-440">
                <a:solidFill>
                  <a:srgbClr val="FFFFFF"/>
                </a:solidFill>
              </a:rPr>
              <a:t> </a:t>
            </a:r>
            <a:r>
              <a:rPr dirty="0" sz="4600" spc="-225">
                <a:solidFill>
                  <a:srgbClr val="FFFFFF"/>
                </a:solidFill>
              </a:rPr>
              <a:t>that</a:t>
            </a:r>
            <a:r>
              <a:rPr dirty="0" sz="4600" spc="-440">
                <a:solidFill>
                  <a:srgbClr val="FFFFFF"/>
                </a:solidFill>
              </a:rPr>
              <a:t> </a:t>
            </a:r>
            <a:r>
              <a:rPr dirty="0" sz="4600" spc="-260">
                <a:solidFill>
                  <a:srgbClr val="FFFFFF"/>
                </a:solidFill>
              </a:rPr>
              <a:t>helps</a:t>
            </a:r>
            <a:r>
              <a:rPr dirty="0" sz="4600" spc="-440">
                <a:solidFill>
                  <a:srgbClr val="FFFFFF"/>
                </a:solidFill>
              </a:rPr>
              <a:t> </a:t>
            </a:r>
            <a:r>
              <a:rPr dirty="0" sz="4600" spc="-200">
                <a:solidFill>
                  <a:srgbClr val="FFFFFF"/>
                </a:solidFill>
              </a:rPr>
              <a:t>you</a:t>
            </a:r>
            <a:r>
              <a:rPr dirty="0" sz="4600" spc="-434">
                <a:solidFill>
                  <a:srgbClr val="FFFFFF"/>
                </a:solidFill>
              </a:rPr>
              <a:t> </a:t>
            </a:r>
            <a:r>
              <a:rPr dirty="0" sz="4600" spc="-305">
                <a:solidFill>
                  <a:srgbClr val="FFFFFF"/>
                </a:solidFill>
              </a:rPr>
              <a:t>securely</a:t>
            </a:r>
            <a:r>
              <a:rPr dirty="0" sz="4600" spc="-440">
                <a:solidFill>
                  <a:srgbClr val="FFFFFF"/>
                </a:solidFill>
              </a:rPr>
              <a:t> </a:t>
            </a:r>
            <a:r>
              <a:rPr dirty="0" sz="4600" spc="-114">
                <a:solidFill>
                  <a:srgbClr val="FFFFFF"/>
                </a:solidFill>
              </a:rPr>
              <a:t>control </a:t>
            </a:r>
            <a:r>
              <a:rPr dirty="0" sz="4600" spc="-495">
                <a:solidFill>
                  <a:srgbClr val="FFFFFF"/>
                </a:solidFill>
              </a:rPr>
              <a:t>access</a:t>
            </a:r>
            <a:r>
              <a:rPr dirty="0" sz="4600" spc="-440">
                <a:solidFill>
                  <a:srgbClr val="FFFFFF"/>
                </a:solidFill>
              </a:rPr>
              <a:t> </a:t>
            </a:r>
            <a:r>
              <a:rPr dirty="0" sz="4600" spc="-165">
                <a:solidFill>
                  <a:srgbClr val="FFFFFF"/>
                </a:solidFill>
              </a:rPr>
              <a:t>to</a:t>
            </a:r>
            <a:r>
              <a:rPr dirty="0" sz="4600" spc="-440">
                <a:solidFill>
                  <a:srgbClr val="FFFFFF"/>
                </a:solidFill>
              </a:rPr>
              <a:t> </a:t>
            </a:r>
            <a:r>
              <a:rPr dirty="0" sz="4600" spc="-409">
                <a:solidFill>
                  <a:srgbClr val="FFFFFF"/>
                </a:solidFill>
              </a:rPr>
              <a:t>AWS</a:t>
            </a:r>
            <a:r>
              <a:rPr dirty="0" sz="4600" spc="-440">
                <a:solidFill>
                  <a:srgbClr val="FFFFFF"/>
                </a:solidFill>
              </a:rPr>
              <a:t> </a:t>
            </a:r>
            <a:r>
              <a:rPr dirty="0" sz="4600" spc="-335">
                <a:solidFill>
                  <a:srgbClr val="FFFFFF"/>
                </a:solidFill>
              </a:rPr>
              <a:t>resources.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7373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dirty="0" sz="4600" spc="-215"/>
              <a:t>It</a:t>
            </a:r>
            <a:r>
              <a:rPr dirty="0" sz="4600" spc="-440"/>
              <a:t> </a:t>
            </a:r>
            <a:r>
              <a:rPr dirty="0" sz="4600" spc="-365"/>
              <a:t>allows</a:t>
            </a:r>
            <a:r>
              <a:rPr dirty="0" sz="4600" spc="-434"/>
              <a:t> </a:t>
            </a:r>
            <a:r>
              <a:rPr dirty="0" sz="4600" spc="-200"/>
              <a:t>you</a:t>
            </a:r>
            <a:r>
              <a:rPr dirty="0" sz="4600" spc="-434"/>
              <a:t> </a:t>
            </a:r>
            <a:r>
              <a:rPr dirty="0" sz="4600" spc="-165"/>
              <a:t>to</a:t>
            </a:r>
            <a:r>
              <a:rPr dirty="0" sz="4600" spc="-434"/>
              <a:t> </a:t>
            </a:r>
            <a:r>
              <a:rPr dirty="0" sz="4600" spc="-380"/>
              <a:t>manage</a:t>
            </a:r>
            <a:r>
              <a:rPr dirty="0" sz="4600" spc="-440"/>
              <a:t> </a:t>
            </a:r>
            <a:r>
              <a:rPr dirty="0" sz="4600" spc="-340"/>
              <a:t>users,</a:t>
            </a:r>
            <a:r>
              <a:rPr dirty="0" sz="4600" spc="-434"/>
              <a:t> </a:t>
            </a:r>
            <a:r>
              <a:rPr dirty="0" sz="4600" spc="-270"/>
              <a:t>roles,</a:t>
            </a:r>
            <a:r>
              <a:rPr dirty="0" sz="4600" spc="-434"/>
              <a:t> </a:t>
            </a:r>
            <a:r>
              <a:rPr dirty="0" sz="4600" spc="-245"/>
              <a:t>and</a:t>
            </a:r>
            <a:r>
              <a:rPr dirty="0" sz="4600" spc="-434"/>
              <a:t> </a:t>
            </a:r>
            <a:r>
              <a:rPr dirty="0" sz="4600" spc="-310"/>
              <a:t>permissions </a:t>
            </a:r>
            <a:r>
              <a:rPr dirty="0" sz="4600" spc="-165"/>
              <a:t>to</a:t>
            </a:r>
            <a:r>
              <a:rPr dirty="0" sz="4600" spc="-430"/>
              <a:t> </a:t>
            </a:r>
            <a:r>
              <a:rPr dirty="0" sz="4600" spc="-210"/>
              <a:t>define</a:t>
            </a:r>
            <a:r>
              <a:rPr dirty="0" sz="4600" spc="-425"/>
              <a:t> </a:t>
            </a:r>
            <a:r>
              <a:rPr dirty="0" sz="4600" spc="-365"/>
              <a:t>who</a:t>
            </a:r>
            <a:r>
              <a:rPr dirty="0" sz="4600" spc="-430"/>
              <a:t> </a:t>
            </a:r>
            <a:r>
              <a:rPr dirty="0" sz="4600" spc="-385"/>
              <a:t>can</a:t>
            </a:r>
            <a:r>
              <a:rPr dirty="0" sz="4600" spc="-425"/>
              <a:t> </a:t>
            </a:r>
            <a:r>
              <a:rPr dirty="0" sz="4600" spc="-495"/>
              <a:t>access</a:t>
            </a:r>
            <a:r>
              <a:rPr dirty="0" sz="4600" spc="-430"/>
              <a:t> </a:t>
            </a:r>
            <a:r>
              <a:rPr dirty="0" sz="4600" spc="-375"/>
              <a:t>what</a:t>
            </a:r>
            <a:r>
              <a:rPr dirty="0" sz="4600" spc="-425"/>
              <a:t> </a:t>
            </a:r>
            <a:r>
              <a:rPr dirty="0" sz="4600" spc="-270"/>
              <a:t>within</a:t>
            </a:r>
            <a:r>
              <a:rPr dirty="0" sz="4600" spc="-425"/>
              <a:t> </a:t>
            </a:r>
            <a:r>
              <a:rPr dirty="0" sz="4600" spc="-180"/>
              <a:t>your</a:t>
            </a:r>
            <a:r>
              <a:rPr dirty="0" sz="4600" spc="-430"/>
              <a:t> </a:t>
            </a:r>
            <a:r>
              <a:rPr dirty="0" sz="4600" spc="-434"/>
              <a:t>AWS </a:t>
            </a:r>
            <a:r>
              <a:rPr dirty="0" sz="4600" spc="-135"/>
              <a:t>environment.</a:t>
            </a:r>
            <a:endParaRPr sz="4600"/>
          </a:p>
        </p:txBody>
      </p:sp>
      <p:sp>
        <p:nvSpPr>
          <p:cNvPr id="4" name="object 4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635024" y="3130268"/>
            <a:ext cx="3738245" cy="4070985"/>
            <a:chOff x="11635024" y="3130268"/>
            <a:chExt cx="3738245" cy="407098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5024" y="5308932"/>
              <a:ext cx="3737648" cy="189169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505431" y="4241686"/>
              <a:ext cx="0" cy="1964055"/>
            </a:xfrm>
            <a:custGeom>
              <a:avLst/>
              <a:gdLst/>
              <a:ahLst/>
              <a:cxnLst/>
              <a:rect l="l" t="t" r="r" b="b"/>
              <a:pathLst>
                <a:path w="0" h="1964054">
                  <a:moveTo>
                    <a:pt x="0" y="1963442"/>
                  </a:moveTo>
                  <a:lnTo>
                    <a:pt x="0" y="0"/>
                  </a:lnTo>
                </a:path>
              </a:pathLst>
            </a:custGeom>
            <a:ln w="87922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753671" y="3130268"/>
              <a:ext cx="3503929" cy="1647825"/>
            </a:xfrm>
            <a:custGeom>
              <a:avLst/>
              <a:gdLst/>
              <a:ahLst/>
              <a:cxnLst/>
              <a:rect l="l" t="t" r="r" b="b"/>
              <a:pathLst>
                <a:path w="3503930" h="1647825">
                  <a:moveTo>
                    <a:pt x="3016254" y="1647588"/>
                  </a:moveTo>
                  <a:lnTo>
                    <a:pt x="578175" y="1647588"/>
                  </a:lnTo>
                  <a:lnTo>
                    <a:pt x="530825" y="1645671"/>
                  </a:lnTo>
                  <a:lnTo>
                    <a:pt x="484517" y="1640021"/>
                  </a:lnTo>
                  <a:lnTo>
                    <a:pt x="439399" y="1630787"/>
                  </a:lnTo>
                  <a:lnTo>
                    <a:pt x="395624" y="1618119"/>
                  </a:lnTo>
                  <a:lnTo>
                    <a:pt x="353339" y="1602165"/>
                  </a:lnTo>
                  <a:lnTo>
                    <a:pt x="312696" y="1583076"/>
                  </a:lnTo>
                  <a:lnTo>
                    <a:pt x="273844" y="1561001"/>
                  </a:lnTo>
                  <a:lnTo>
                    <a:pt x="236933" y="1536089"/>
                  </a:lnTo>
                  <a:lnTo>
                    <a:pt x="202114" y="1508491"/>
                  </a:lnTo>
                  <a:lnTo>
                    <a:pt x="169535" y="1478355"/>
                  </a:lnTo>
                  <a:lnTo>
                    <a:pt x="139348" y="1445831"/>
                  </a:lnTo>
                  <a:lnTo>
                    <a:pt x="111701" y="1411068"/>
                  </a:lnTo>
                  <a:lnTo>
                    <a:pt x="86746" y="1374217"/>
                  </a:lnTo>
                  <a:lnTo>
                    <a:pt x="64631" y="1335426"/>
                  </a:lnTo>
                  <a:lnTo>
                    <a:pt x="45507" y="1294845"/>
                  </a:lnTo>
                  <a:lnTo>
                    <a:pt x="29524" y="1252623"/>
                  </a:lnTo>
                  <a:lnTo>
                    <a:pt x="16832" y="1208911"/>
                  </a:lnTo>
                  <a:lnTo>
                    <a:pt x="7581" y="1163856"/>
                  </a:lnTo>
                  <a:lnTo>
                    <a:pt x="1920" y="1117610"/>
                  </a:lnTo>
                  <a:lnTo>
                    <a:pt x="0" y="1070322"/>
                  </a:lnTo>
                  <a:lnTo>
                    <a:pt x="1920" y="1023057"/>
                  </a:lnTo>
                  <a:lnTo>
                    <a:pt x="7581" y="976829"/>
                  </a:lnTo>
                  <a:lnTo>
                    <a:pt x="16832" y="931790"/>
                  </a:lnTo>
                  <a:lnTo>
                    <a:pt x="29524" y="888087"/>
                  </a:lnTo>
                  <a:lnTo>
                    <a:pt x="45507" y="845873"/>
                  </a:lnTo>
                  <a:lnTo>
                    <a:pt x="64631" y="805295"/>
                  </a:lnTo>
                  <a:lnTo>
                    <a:pt x="86746" y="766504"/>
                  </a:lnTo>
                  <a:lnTo>
                    <a:pt x="111701" y="729651"/>
                  </a:lnTo>
                  <a:lnTo>
                    <a:pt x="139348" y="694884"/>
                  </a:lnTo>
                  <a:lnTo>
                    <a:pt x="169535" y="662354"/>
                  </a:lnTo>
                  <a:lnTo>
                    <a:pt x="202114" y="632211"/>
                  </a:lnTo>
                  <a:lnTo>
                    <a:pt x="236933" y="604604"/>
                  </a:lnTo>
                  <a:lnTo>
                    <a:pt x="273844" y="579684"/>
                  </a:lnTo>
                  <a:lnTo>
                    <a:pt x="312696" y="557600"/>
                  </a:lnTo>
                  <a:lnTo>
                    <a:pt x="353339" y="538503"/>
                  </a:lnTo>
                  <a:lnTo>
                    <a:pt x="395624" y="522542"/>
                  </a:lnTo>
                  <a:lnTo>
                    <a:pt x="439399" y="509866"/>
                  </a:lnTo>
                  <a:lnTo>
                    <a:pt x="484516" y="500627"/>
                  </a:lnTo>
                  <a:lnTo>
                    <a:pt x="530825" y="494973"/>
                  </a:lnTo>
                  <a:lnTo>
                    <a:pt x="578175" y="493056"/>
                  </a:lnTo>
                  <a:lnTo>
                    <a:pt x="607209" y="493807"/>
                  </a:lnTo>
                  <a:lnTo>
                    <a:pt x="636226" y="496041"/>
                  </a:lnTo>
                  <a:lnTo>
                    <a:pt x="665144" y="499724"/>
                  </a:lnTo>
                  <a:lnTo>
                    <a:pt x="693881" y="504822"/>
                  </a:lnTo>
                  <a:lnTo>
                    <a:pt x="714336" y="460079"/>
                  </a:lnTo>
                  <a:lnTo>
                    <a:pt x="737281" y="416943"/>
                  </a:lnTo>
                  <a:lnTo>
                    <a:pt x="762609" y="375487"/>
                  </a:lnTo>
                  <a:lnTo>
                    <a:pt x="790212" y="335787"/>
                  </a:lnTo>
                  <a:lnTo>
                    <a:pt x="819986" y="297916"/>
                  </a:lnTo>
                  <a:lnTo>
                    <a:pt x="851822" y="261949"/>
                  </a:lnTo>
                  <a:lnTo>
                    <a:pt x="885616" y="227960"/>
                  </a:lnTo>
                  <a:lnTo>
                    <a:pt x="921260" y="196024"/>
                  </a:lnTo>
                  <a:lnTo>
                    <a:pt x="958648" y="166215"/>
                  </a:lnTo>
                  <a:lnTo>
                    <a:pt x="997673" y="138608"/>
                  </a:lnTo>
                  <a:lnTo>
                    <a:pt x="1038230" y="113277"/>
                  </a:lnTo>
                  <a:lnTo>
                    <a:pt x="1080212" y="90297"/>
                  </a:lnTo>
                  <a:lnTo>
                    <a:pt x="1123511" y="69741"/>
                  </a:lnTo>
                  <a:lnTo>
                    <a:pt x="1168023" y="51685"/>
                  </a:lnTo>
                  <a:lnTo>
                    <a:pt x="1213640" y="36202"/>
                  </a:lnTo>
                  <a:lnTo>
                    <a:pt x="1260256" y="23368"/>
                  </a:lnTo>
                  <a:lnTo>
                    <a:pt x="1307765" y="13256"/>
                  </a:lnTo>
                  <a:lnTo>
                    <a:pt x="1356060" y="5941"/>
                  </a:lnTo>
                  <a:lnTo>
                    <a:pt x="1405034" y="1497"/>
                  </a:lnTo>
                  <a:lnTo>
                    <a:pt x="1454582" y="0"/>
                  </a:lnTo>
                  <a:lnTo>
                    <a:pt x="1504813" y="1522"/>
                  </a:lnTo>
                  <a:lnTo>
                    <a:pt x="1554414" y="6040"/>
                  </a:lnTo>
                  <a:lnTo>
                    <a:pt x="1603278" y="13477"/>
                  </a:lnTo>
                  <a:lnTo>
                    <a:pt x="1651300" y="23758"/>
                  </a:lnTo>
                  <a:lnTo>
                    <a:pt x="1698374" y="36809"/>
                  </a:lnTo>
                  <a:lnTo>
                    <a:pt x="1744394" y="52552"/>
                  </a:lnTo>
                  <a:lnTo>
                    <a:pt x="1789254" y="70915"/>
                  </a:lnTo>
                  <a:lnTo>
                    <a:pt x="1832850" y="91820"/>
                  </a:lnTo>
                  <a:lnTo>
                    <a:pt x="1875074" y="115192"/>
                  </a:lnTo>
                  <a:lnTo>
                    <a:pt x="1915821" y="140957"/>
                  </a:lnTo>
                  <a:lnTo>
                    <a:pt x="1954986" y="169039"/>
                  </a:lnTo>
                  <a:lnTo>
                    <a:pt x="1992463" y="199362"/>
                  </a:lnTo>
                  <a:lnTo>
                    <a:pt x="2028145" y="231852"/>
                  </a:lnTo>
                  <a:lnTo>
                    <a:pt x="2061928" y="266432"/>
                  </a:lnTo>
                  <a:lnTo>
                    <a:pt x="2093704" y="303028"/>
                  </a:lnTo>
                  <a:lnTo>
                    <a:pt x="2123370" y="341564"/>
                  </a:lnTo>
                  <a:lnTo>
                    <a:pt x="2150818" y="381965"/>
                  </a:lnTo>
                  <a:lnTo>
                    <a:pt x="2175943" y="424155"/>
                  </a:lnTo>
                  <a:lnTo>
                    <a:pt x="2198639" y="468060"/>
                  </a:lnTo>
                  <a:lnTo>
                    <a:pt x="2218801" y="513603"/>
                  </a:lnTo>
                  <a:lnTo>
                    <a:pt x="2256303" y="504614"/>
                  </a:lnTo>
                  <a:lnTo>
                    <a:pt x="2294348" y="498192"/>
                  </a:lnTo>
                  <a:lnTo>
                    <a:pt x="2332822" y="494340"/>
                  </a:lnTo>
                  <a:lnTo>
                    <a:pt x="2371610" y="493056"/>
                  </a:lnTo>
                  <a:lnTo>
                    <a:pt x="2419797" y="495066"/>
                  </a:lnTo>
                  <a:lnTo>
                    <a:pt x="2467249" y="501021"/>
                  </a:lnTo>
                  <a:lnTo>
                    <a:pt x="2513751" y="510808"/>
                  </a:lnTo>
                  <a:lnTo>
                    <a:pt x="2559090" y="524313"/>
                  </a:lnTo>
                  <a:lnTo>
                    <a:pt x="2603053" y="541424"/>
                  </a:lnTo>
                  <a:lnTo>
                    <a:pt x="2645426" y="562027"/>
                  </a:lnTo>
                  <a:lnTo>
                    <a:pt x="2685997" y="586008"/>
                  </a:lnTo>
                  <a:lnTo>
                    <a:pt x="2724552" y="613256"/>
                  </a:lnTo>
                  <a:lnTo>
                    <a:pt x="2760879" y="643656"/>
                  </a:lnTo>
                  <a:lnTo>
                    <a:pt x="2794763" y="677095"/>
                  </a:lnTo>
                  <a:lnTo>
                    <a:pt x="2825991" y="713460"/>
                  </a:lnTo>
                  <a:lnTo>
                    <a:pt x="2871842" y="696754"/>
                  </a:lnTo>
                  <a:lnTo>
                    <a:pt x="2919144" y="684658"/>
                  </a:lnTo>
                  <a:lnTo>
                    <a:pt x="2967435" y="677304"/>
                  </a:lnTo>
                  <a:lnTo>
                    <a:pt x="3016254" y="674823"/>
                  </a:lnTo>
                  <a:lnTo>
                    <a:pt x="3063087" y="677055"/>
                  </a:lnTo>
                  <a:lnTo>
                    <a:pt x="3108676" y="683613"/>
                  </a:lnTo>
                  <a:lnTo>
                    <a:pt x="3152816" y="694292"/>
                  </a:lnTo>
                  <a:lnTo>
                    <a:pt x="3195302" y="708886"/>
                  </a:lnTo>
                  <a:lnTo>
                    <a:pt x="3235928" y="727190"/>
                  </a:lnTo>
                  <a:lnTo>
                    <a:pt x="3274487" y="748997"/>
                  </a:lnTo>
                  <a:lnTo>
                    <a:pt x="3310773" y="774102"/>
                  </a:lnTo>
                  <a:lnTo>
                    <a:pt x="3344581" y="802299"/>
                  </a:lnTo>
                  <a:lnTo>
                    <a:pt x="3375705" y="833383"/>
                  </a:lnTo>
                  <a:lnTo>
                    <a:pt x="3403938" y="867148"/>
                  </a:lnTo>
                  <a:lnTo>
                    <a:pt x="3429075" y="903389"/>
                  </a:lnTo>
                  <a:lnTo>
                    <a:pt x="3450910" y="941899"/>
                  </a:lnTo>
                  <a:lnTo>
                    <a:pt x="3469237" y="982473"/>
                  </a:lnTo>
                  <a:lnTo>
                    <a:pt x="3483849" y="1024905"/>
                  </a:lnTo>
                  <a:lnTo>
                    <a:pt x="3494542" y="1068989"/>
                  </a:lnTo>
                  <a:lnTo>
                    <a:pt x="3501108" y="1114521"/>
                  </a:lnTo>
                  <a:lnTo>
                    <a:pt x="3503343" y="1161293"/>
                  </a:lnTo>
                  <a:lnTo>
                    <a:pt x="3501108" y="1208064"/>
                  </a:lnTo>
                  <a:lnTo>
                    <a:pt x="3494542" y="1253591"/>
                  </a:lnTo>
                  <a:lnTo>
                    <a:pt x="3483849" y="1297668"/>
                  </a:lnTo>
                  <a:lnTo>
                    <a:pt x="3469237" y="1340090"/>
                  </a:lnTo>
                  <a:lnTo>
                    <a:pt x="3450910" y="1380652"/>
                  </a:lnTo>
                  <a:lnTo>
                    <a:pt x="3429075" y="1419148"/>
                  </a:lnTo>
                  <a:lnTo>
                    <a:pt x="3403938" y="1455374"/>
                  </a:lnTo>
                  <a:lnTo>
                    <a:pt x="3375705" y="1489123"/>
                  </a:lnTo>
                  <a:lnTo>
                    <a:pt x="3344581" y="1520192"/>
                  </a:lnTo>
                  <a:lnTo>
                    <a:pt x="3310773" y="1548374"/>
                  </a:lnTo>
                  <a:lnTo>
                    <a:pt x="3274487" y="1573465"/>
                  </a:lnTo>
                  <a:lnTo>
                    <a:pt x="3235928" y="1595258"/>
                  </a:lnTo>
                  <a:lnTo>
                    <a:pt x="3195303" y="1613550"/>
                  </a:lnTo>
                  <a:lnTo>
                    <a:pt x="3152817" y="1628133"/>
                  </a:lnTo>
                  <a:lnTo>
                    <a:pt x="3108676" y="1638805"/>
                  </a:lnTo>
                  <a:lnTo>
                    <a:pt x="3063087" y="1645358"/>
                  </a:lnTo>
                  <a:lnTo>
                    <a:pt x="3016254" y="1647588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11709710" y="3086362"/>
            <a:ext cx="3591560" cy="1727200"/>
          </a:xfrm>
          <a:custGeom>
            <a:avLst/>
            <a:gdLst/>
            <a:ahLst/>
            <a:cxnLst/>
            <a:rect l="l" t="t" r="r" b="b"/>
            <a:pathLst>
              <a:path w="3591559" h="1727200">
                <a:moveTo>
                  <a:pt x="810354" y="495299"/>
                </a:moveTo>
                <a:lnTo>
                  <a:pt x="711641" y="495299"/>
                </a:lnTo>
                <a:lnTo>
                  <a:pt x="734125" y="444499"/>
                </a:lnTo>
                <a:lnTo>
                  <a:pt x="758989" y="406399"/>
                </a:lnTo>
                <a:lnTo>
                  <a:pt x="786134" y="368299"/>
                </a:lnTo>
                <a:lnTo>
                  <a:pt x="815458" y="330199"/>
                </a:lnTo>
                <a:lnTo>
                  <a:pt x="846859" y="292099"/>
                </a:lnTo>
                <a:lnTo>
                  <a:pt x="880238" y="253999"/>
                </a:lnTo>
                <a:lnTo>
                  <a:pt x="915493" y="215899"/>
                </a:lnTo>
                <a:lnTo>
                  <a:pt x="952522" y="190499"/>
                </a:lnTo>
                <a:lnTo>
                  <a:pt x="991225" y="152399"/>
                </a:lnTo>
                <a:lnTo>
                  <a:pt x="1031501" y="126999"/>
                </a:lnTo>
                <a:lnTo>
                  <a:pt x="1073249" y="101599"/>
                </a:lnTo>
                <a:lnTo>
                  <a:pt x="1116368" y="88899"/>
                </a:lnTo>
                <a:lnTo>
                  <a:pt x="1160756" y="63499"/>
                </a:lnTo>
                <a:lnTo>
                  <a:pt x="1206314" y="50799"/>
                </a:lnTo>
                <a:lnTo>
                  <a:pt x="1252938" y="25399"/>
                </a:lnTo>
                <a:lnTo>
                  <a:pt x="1300530" y="12699"/>
                </a:lnTo>
                <a:lnTo>
                  <a:pt x="1348987" y="12699"/>
                </a:lnTo>
                <a:lnTo>
                  <a:pt x="1398209" y="0"/>
                </a:lnTo>
                <a:lnTo>
                  <a:pt x="1642569" y="0"/>
                </a:lnTo>
                <a:lnTo>
                  <a:pt x="1780087" y="38099"/>
                </a:lnTo>
                <a:lnTo>
                  <a:pt x="1824077" y="50799"/>
                </a:lnTo>
                <a:lnTo>
                  <a:pt x="1866998" y="76199"/>
                </a:lnTo>
                <a:lnTo>
                  <a:pt x="1498543" y="76199"/>
                </a:lnTo>
                <a:lnTo>
                  <a:pt x="1448345" y="88899"/>
                </a:lnTo>
                <a:lnTo>
                  <a:pt x="1398994" y="88899"/>
                </a:lnTo>
                <a:lnTo>
                  <a:pt x="1350586" y="101599"/>
                </a:lnTo>
                <a:lnTo>
                  <a:pt x="1303217" y="101599"/>
                </a:lnTo>
                <a:lnTo>
                  <a:pt x="1256983" y="114299"/>
                </a:lnTo>
                <a:lnTo>
                  <a:pt x="1211979" y="139699"/>
                </a:lnTo>
                <a:lnTo>
                  <a:pt x="1168302" y="152399"/>
                </a:lnTo>
                <a:lnTo>
                  <a:pt x="1126046" y="177799"/>
                </a:lnTo>
                <a:lnTo>
                  <a:pt x="1085308" y="203199"/>
                </a:lnTo>
                <a:lnTo>
                  <a:pt x="1046184" y="228599"/>
                </a:lnTo>
                <a:lnTo>
                  <a:pt x="1008769" y="253999"/>
                </a:lnTo>
                <a:lnTo>
                  <a:pt x="973159" y="279399"/>
                </a:lnTo>
                <a:lnTo>
                  <a:pt x="939449" y="317499"/>
                </a:lnTo>
                <a:lnTo>
                  <a:pt x="907736" y="355599"/>
                </a:lnTo>
                <a:lnTo>
                  <a:pt x="878116" y="393699"/>
                </a:lnTo>
                <a:lnTo>
                  <a:pt x="850683" y="431799"/>
                </a:lnTo>
                <a:lnTo>
                  <a:pt x="825534" y="469899"/>
                </a:lnTo>
                <a:lnTo>
                  <a:pt x="810354" y="495299"/>
                </a:lnTo>
                <a:close/>
              </a:path>
              <a:path w="3591559" h="1727200">
                <a:moveTo>
                  <a:pt x="2236210" y="609599"/>
                </a:moveTo>
                <a:lnTo>
                  <a:pt x="2218940" y="558799"/>
                </a:lnTo>
                <a:lnTo>
                  <a:pt x="2199009" y="520699"/>
                </a:lnTo>
                <a:lnTo>
                  <a:pt x="2176515" y="469899"/>
                </a:lnTo>
                <a:lnTo>
                  <a:pt x="2151558" y="431799"/>
                </a:lnTo>
                <a:lnTo>
                  <a:pt x="2124238" y="393699"/>
                </a:lnTo>
                <a:lnTo>
                  <a:pt x="2094654" y="355599"/>
                </a:lnTo>
                <a:lnTo>
                  <a:pt x="2062906" y="317499"/>
                </a:lnTo>
                <a:lnTo>
                  <a:pt x="2029093" y="292099"/>
                </a:lnTo>
                <a:lnTo>
                  <a:pt x="1993315" y="253999"/>
                </a:lnTo>
                <a:lnTo>
                  <a:pt x="1955672" y="228599"/>
                </a:lnTo>
                <a:lnTo>
                  <a:pt x="1916263" y="203199"/>
                </a:lnTo>
                <a:lnTo>
                  <a:pt x="1875187" y="177799"/>
                </a:lnTo>
                <a:lnTo>
                  <a:pt x="1832545" y="152399"/>
                </a:lnTo>
                <a:lnTo>
                  <a:pt x="1788436" y="139699"/>
                </a:lnTo>
                <a:lnTo>
                  <a:pt x="1742958" y="114299"/>
                </a:lnTo>
                <a:lnTo>
                  <a:pt x="1696213" y="101599"/>
                </a:lnTo>
                <a:lnTo>
                  <a:pt x="1648300" y="101599"/>
                </a:lnTo>
                <a:lnTo>
                  <a:pt x="1599317" y="88899"/>
                </a:lnTo>
                <a:lnTo>
                  <a:pt x="1549365" y="88899"/>
                </a:lnTo>
                <a:lnTo>
                  <a:pt x="1498543" y="76199"/>
                </a:lnTo>
                <a:lnTo>
                  <a:pt x="1866998" y="76199"/>
                </a:lnTo>
                <a:lnTo>
                  <a:pt x="1908764" y="101599"/>
                </a:lnTo>
                <a:lnTo>
                  <a:pt x="1949289" y="114299"/>
                </a:lnTo>
                <a:lnTo>
                  <a:pt x="1988486" y="139699"/>
                </a:lnTo>
                <a:lnTo>
                  <a:pt x="2026269" y="177799"/>
                </a:lnTo>
                <a:lnTo>
                  <a:pt x="2062551" y="203199"/>
                </a:lnTo>
                <a:lnTo>
                  <a:pt x="2097247" y="228599"/>
                </a:lnTo>
                <a:lnTo>
                  <a:pt x="2130270" y="266699"/>
                </a:lnTo>
                <a:lnTo>
                  <a:pt x="2161533" y="304799"/>
                </a:lnTo>
                <a:lnTo>
                  <a:pt x="2190951" y="342899"/>
                </a:lnTo>
                <a:lnTo>
                  <a:pt x="2218436" y="380999"/>
                </a:lnTo>
                <a:lnTo>
                  <a:pt x="2243903" y="419099"/>
                </a:lnTo>
                <a:lnTo>
                  <a:pt x="2267265" y="457199"/>
                </a:lnTo>
                <a:lnTo>
                  <a:pt x="2288435" y="495299"/>
                </a:lnTo>
                <a:lnTo>
                  <a:pt x="2512697" y="495299"/>
                </a:lnTo>
                <a:lnTo>
                  <a:pt x="2606243" y="520699"/>
                </a:lnTo>
                <a:lnTo>
                  <a:pt x="2651198" y="533399"/>
                </a:lnTo>
                <a:lnTo>
                  <a:pt x="2694688" y="558799"/>
                </a:lnTo>
                <a:lnTo>
                  <a:pt x="2736522" y="571499"/>
                </a:lnTo>
                <a:lnTo>
                  <a:pt x="2368876" y="571499"/>
                </a:lnTo>
                <a:lnTo>
                  <a:pt x="2279047" y="596899"/>
                </a:lnTo>
                <a:lnTo>
                  <a:pt x="2236210" y="609599"/>
                </a:lnTo>
                <a:close/>
              </a:path>
              <a:path w="3591559" h="1727200">
                <a:moveTo>
                  <a:pt x="3108476" y="1727199"/>
                </a:moveTo>
                <a:lnTo>
                  <a:pt x="526043" y="1727199"/>
                </a:lnTo>
                <a:lnTo>
                  <a:pt x="479651" y="1714499"/>
                </a:lnTo>
                <a:lnTo>
                  <a:pt x="390873" y="1689099"/>
                </a:lnTo>
                <a:lnTo>
                  <a:pt x="348766" y="1663699"/>
                </a:lnTo>
                <a:lnTo>
                  <a:pt x="308365" y="1638299"/>
                </a:lnTo>
                <a:lnTo>
                  <a:pt x="269811" y="1625599"/>
                </a:lnTo>
                <a:lnTo>
                  <a:pt x="233242" y="1587499"/>
                </a:lnTo>
                <a:lnTo>
                  <a:pt x="198798" y="1562099"/>
                </a:lnTo>
                <a:lnTo>
                  <a:pt x="166618" y="1536699"/>
                </a:lnTo>
                <a:lnTo>
                  <a:pt x="136841" y="1498599"/>
                </a:lnTo>
                <a:lnTo>
                  <a:pt x="109607" y="1460499"/>
                </a:lnTo>
                <a:lnTo>
                  <a:pt x="85056" y="1422399"/>
                </a:lnTo>
                <a:lnTo>
                  <a:pt x="63326" y="1384299"/>
                </a:lnTo>
                <a:lnTo>
                  <a:pt x="44557" y="1333499"/>
                </a:lnTo>
                <a:lnTo>
                  <a:pt x="28888" y="1295399"/>
                </a:lnTo>
                <a:lnTo>
                  <a:pt x="16458" y="1244599"/>
                </a:lnTo>
                <a:lnTo>
                  <a:pt x="7407" y="1206499"/>
                </a:lnTo>
                <a:lnTo>
                  <a:pt x="1875" y="1155699"/>
                </a:lnTo>
                <a:lnTo>
                  <a:pt x="0" y="1104899"/>
                </a:lnTo>
                <a:lnTo>
                  <a:pt x="1875" y="1054099"/>
                </a:lnTo>
                <a:lnTo>
                  <a:pt x="7407" y="1015999"/>
                </a:lnTo>
                <a:lnTo>
                  <a:pt x="16458" y="965199"/>
                </a:lnTo>
                <a:lnTo>
                  <a:pt x="28888" y="914399"/>
                </a:lnTo>
                <a:lnTo>
                  <a:pt x="44557" y="876299"/>
                </a:lnTo>
                <a:lnTo>
                  <a:pt x="63326" y="838199"/>
                </a:lnTo>
                <a:lnTo>
                  <a:pt x="85056" y="800099"/>
                </a:lnTo>
                <a:lnTo>
                  <a:pt x="109607" y="761999"/>
                </a:lnTo>
                <a:lnTo>
                  <a:pt x="136841" y="723899"/>
                </a:lnTo>
                <a:lnTo>
                  <a:pt x="166618" y="685799"/>
                </a:lnTo>
                <a:lnTo>
                  <a:pt x="198798" y="647699"/>
                </a:lnTo>
                <a:lnTo>
                  <a:pt x="233242" y="622299"/>
                </a:lnTo>
                <a:lnTo>
                  <a:pt x="269811" y="596899"/>
                </a:lnTo>
                <a:lnTo>
                  <a:pt x="308365" y="571499"/>
                </a:lnTo>
                <a:lnTo>
                  <a:pt x="348766" y="546099"/>
                </a:lnTo>
                <a:lnTo>
                  <a:pt x="390873" y="533399"/>
                </a:lnTo>
                <a:lnTo>
                  <a:pt x="479651" y="507999"/>
                </a:lnTo>
                <a:lnTo>
                  <a:pt x="573585" y="482599"/>
                </a:lnTo>
                <a:lnTo>
                  <a:pt x="666954" y="482599"/>
                </a:lnTo>
                <a:lnTo>
                  <a:pt x="689322" y="495299"/>
                </a:lnTo>
                <a:lnTo>
                  <a:pt x="810354" y="495299"/>
                </a:lnTo>
                <a:lnTo>
                  <a:pt x="802764" y="507999"/>
                </a:lnTo>
                <a:lnTo>
                  <a:pt x="782469" y="546099"/>
                </a:lnTo>
                <a:lnTo>
                  <a:pt x="773607" y="571499"/>
                </a:lnTo>
                <a:lnTo>
                  <a:pt x="573507" y="571499"/>
                </a:lnTo>
                <a:lnTo>
                  <a:pt x="480111" y="596899"/>
                </a:lnTo>
                <a:lnTo>
                  <a:pt x="435720" y="609599"/>
                </a:lnTo>
                <a:lnTo>
                  <a:pt x="393119" y="622299"/>
                </a:lnTo>
                <a:lnTo>
                  <a:pt x="352495" y="647699"/>
                </a:lnTo>
                <a:lnTo>
                  <a:pt x="314038" y="673099"/>
                </a:lnTo>
                <a:lnTo>
                  <a:pt x="277937" y="698499"/>
                </a:lnTo>
                <a:lnTo>
                  <a:pt x="244379" y="736599"/>
                </a:lnTo>
                <a:lnTo>
                  <a:pt x="213553" y="761999"/>
                </a:lnTo>
                <a:lnTo>
                  <a:pt x="185647" y="800099"/>
                </a:lnTo>
                <a:lnTo>
                  <a:pt x="160851" y="838199"/>
                </a:lnTo>
                <a:lnTo>
                  <a:pt x="139353" y="876299"/>
                </a:lnTo>
                <a:lnTo>
                  <a:pt x="121340" y="927099"/>
                </a:lnTo>
                <a:lnTo>
                  <a:pt x="107002" y="965199"/>
                </a:lnTo>
                <a:lnTo>
                  <a:pt x="96527" y="1015999"/>
                </a:lnTo>
                <a:lnTo>
                  <a:pt x="90104" y="1054099"/>
                </a:lnTo>
                <a:lnTo>
                  <a:pt x="87921" y="1104899"/>
                </a:lnTo>
                <a:lnTo>
                  <a:pt x="90104" y="1155699"/>
                </a:lnTo>
                <a:lnTo>
                  <a:pt x="96527" y="1206499"/>
                </a:lnTo>
                <a:lnTo>
                  <a:pt x="107002" y="1244599"/>
                </a:lnTo>
                <a:lnTo>
                  <a:pt x="121340" y="1295399"/>
                </a:lnTo>
                <a:lnTo>
                  <a:pt x="139353" y="1333499"/>
                </a:lnTo>
                <a:lnTo>
                  <a:pt x="160851" y="1371599"/>
                </a:lnTo>
                <a:lnTo>
                  <a:pt x="185647" y="1409699"/>
                </a:lnTo>
                <a:lnTo>
                  <a:pt x="213553" y="1447799"/>
                </a:lnTo>
                <a:lnTo>
                  <a:pt x="244379" y="1485899"/>
                </a:lnTo>
                <a:lnTo>
                  <a:pt x="277937" y="1511299"/>
                </a:lnTo>
                <a:lnTo>
                  <a:pt x="314038" y="1549399"/>
                </a:lnTo>
                <a:lnTo>
                  <a:pt x="352495" y="1562099"/>
                </a:lnTo>
                <a:lnTo>
                  <a:pt x="393119" y="1587499"/>
                </a:lnTo>
                <a:lnTo>
                  <a:pt x="435720" y="1612899"/>
                </a:lnTo>
                <a:lnTo>
                  <a:pt x="526103" y="1638299"/>
                </a:lnTo>
                <a:lnTo>
                  <a:pt x="3347136" y="1638299"/>
                </a:lnTo>
                <a:lnTo>
                  <a:pt x="3328019" y="1650999"/>
                </a:lnTo>
                <a:lnTo>
                  <a:pt x="3287642" y="1676399"/>
                </a:lnTo>
                <a:lnTo>
                  <a:pt x="3245310" y="1701799"/>
                </a:lnTo>
                <a:lnTo>
                  <a:pt x="3201212" y="1714499"/>
                </a:lnTo>
                <a:lnTo>
                  <a:pt x="3155537" y="1714499"/>
                </a:lnTo>
                <a:lnTo>
                  <a:pt x="3108476" y="1727199"/>
                </a:lnTo>
                <a:close/>
              </a:path>
              <a:path w="3591559" h="1727200">
                <a:moveTo>
                  <a:pt x="2512697" y="495299"/>
                </a:moveTo>
                <a:lnTo>
                  <a:pt x="2351541" y="495299"/>
                </a:lnTo>
                <a:lnTo>
                  <a:pt x="2383465" y="482599"/>
                </a:lnTo>
                <a:lnTo>
                  <a:pt x="2464486" y="482599"/>
                </a:lnTo>
                <a:lnTo>
                  <a:pt x="2512697" y="495299"/>
                </a:lnTo>
                <a:close/>
              </a:path>
              <a:path w="3591559" h="1727200">
                <a:moveTo>
                  <a:pt x="764746" y="596899"/>
                </a:moveTo>
                <a:lnTo>
                  <a:pt x="730272" y="584199"/>
                </a:lnTo>
                <a:lnTo>
                  <a:pt x="694957" y="584199"/>
                </a:lnTo>
                <a:lnTo>
                  <a:pt x="658885" y="571499"/>
                </a:lnTo>
                <a:lnTo>
                  <a:pt x="773607" y="571499"/>
                </a:lnTo>
                <a:lnTo>
                  <a:pt x="764746" y="596899"/>
                </a:lnTo>
                <a:close/>
              </a:path>
              <a:path w="3591559" h="1727200">
                <a:moveTo>
                  <a:pt x="2855884" y="800099"/>
                </a:moveTo>
                <a:lnTo>
                  <a:pt x="2828071" y="774699"/>
                </a:lnTo>
                <a:lnTo>
                  <a:pt x="2797227" y="736599"/>
                </a:lnTo>
                <a:lnTo>
                  <a:pt x="2763549" y="698499"/>
                </a:lnTo>
                <a:lnTo>
                  <a:pt x="2727232" y="673099"/>
                </a:lnTo>
                <a:lnTo>
                  <a:pt x="2688472" y="647699"/>
                </a:lnTo>
                <a:lnTo>
                  <a:pt x="2647464" y="622299"/>
                </a:lnTo>
                <a:lnTo>
                  <a:pt x="2604405" y="609599"/>
                </a:lnTo>
                <a:lnTo>
                  <a:pt x="2559491" y="596899"/>
                </a:lnTo>
                <a:lnTo>
                  <a:pt x="2464878" y="571499"/>
                </a:lnTo>
                <a:lnTo>
                  <a:pt x="2736522" y="571499"/>
                </a:lnTo>
                <a:lnTo>
                  <a:pt x="2776509" y="596899"/>
                </a:lnTo>
                <a:lnTo>
                  <a:pt x="2814460" y="634999"/>
                </a:lnTo>
                <a:lnTo>
                  <a:pt x="2850184" y="660399"/>
                </a:lnTo>
                <a:lnTo>
                  <a:pt x="2883492" y="698499"/>
                </a:lnTo>
                <a:lnTo>
                  <a:pt x="3245310" y="698499"/>
                </a:lnTo>
                <a:lnTo>
                  <a:pt x="3287642" y="723899"/>
                </a:lnTo>
                <a:lnTo>
                  <a:pt x="3328019" y="736599"/>
                </a:lnTo>
                <a:lnTo>
                  <a:pt x="3366253" y="761999"/>
                </a:lnTo>
                <a:lnTo>
                  <a:pt x="3005810" y="761999"/>
                </a:lnTo>
                <a:lnTo>
                  <a:pt x="2953368" y="774699"/>
                </a:lnTo>
                <a:lnTo>
                  <a:pt x="2903266" y="787399"/>
                </a:lnTo>
                <a:lnTo>
                  <a:pt x="2855884" y="800099"/>
                </a:lnTo>
                <a:close/>
              </a:path>
              <a:path w="3591559" h="1727200">
                <a:moveTo>
                  <a:pt x="3245310" y="698499"/>
                </a:moveTo>
                <a:lnTo>
                  <a:pt x="2883492" y="698499"/>
                </a:lnTo>
                <a:lnTo>
                  <a:pt x="2970534" y="673099"/>
                </a:lnTo>
                <a:lnTo>
                  <a:pt x="3155538" y="673099"/>
                </a:lnTo>
                <a:lnTo>
                  <a:pt x="3245310" y="698499"/>
                </a:lnTo>
                <a:close/>
              </a:path>
              <a:path w="3591559" h="1727200">
                <a:moveTo>
                  <a:pt x="3347136" y="1638299"/>
                </a:moveTo>
                <a:lnTo>
                  <a:pt x="3108506" y="1638299"/>
                </a:lnTo>
                <a:lnTo>
                  <a:pt x="3155289" y="1625599"/>
                </a:lnTo>
                <a:lnTo>
                  <a:pt x="3200294" y="1612899"/>
                </a:lnTo>
                <a:lnTo>
                  <a:pt x="3243251" y="1600199"/>
                </a:lnTo>
                <a:lnTo>
                  <a:pt x="3283889" y="1574799"/>
                </a:lnTo>
                <a:lnTo>
                  <a:pt x="3321939" y="1562099"/>
                </a:lnTo>
                <a:lnTo>
                  <a:pt x="3357130" y="1523999"/>
                </a:lnTo>
                <a:lnTo>
                  <a:pt x="3389193" y="1498599"/>
                </a:lnTo>
                <a:lnTo>
                  <a:pt x="3417857" y="1460499"/>
                </a:lnTo>
                <a:lnTo>
                  <a:pt x="3442852" y="1422399"/>
                </a:lnTo>
                <a:lnTo>
                  <a:pt x="3463908" y="1384299"/>
                </a:lnTo>
                <a:lnTo>
                  <a:pt x="3480756" y="1333499"/>
                </a:lnTo>
                <a:lnTo>
                  <a:pt x="3493124" y="1295399"/>
                </a:lnTo>
                <a:lnTo>
                  <a:pt x="3500743" y="1244599"/>
                </a:lnTo>
                <a:lnTo>
                  <a:pt x="3503342" y="1193799"/>
                </a:lnTo>
                <a:lnTo>
                  <a:pt x="3500743" y="1155699"/>
                </a:lnTo>
                <a:lnTo>
                  <a:pt x="3493124" y="1104899"/>
                </a:lnTo>
                <a:lnTo>
                  <a:pt x="3480756" y="1054099"/>
                </a:lnTo>
                <a:lnTo>
                  <a:pt x="3463908" y="1015999"/>
                </a:lnTo>
                <a:lnTo>
                  <a:pt x="3442852" y="977899"/>
                </a:lnTo>
                <a:lnTo>
                  <a:pt x="3417857" y="939799"/>
                </a:lnTo>
                <a:lnTo>
                  <a:pt x="3389193" y="901699"/>
                </a:lnTo>
                <a:lnTo>
                  <a:pt x="3357130" y="876299"/>
                </a:lnTo>
                <a:lnTo>
                  <a:pt x="3321939" y="838199"/>
                </a:lnTo>
                <a:lnTo>
                  <a:pt x="3283889" y="812799"/>
                </a:lnTo>
                <a:lnTo>
                  <a:pt x="3243251" y="800099"/>
                </a:lnTo>
                <a:lnTo>
                  <a:pt x="3200294" y="774699"/>
                </a:lnTo>
                <a:lnTo>
                  <a:pt x="3155289" y="761999"/>
                </a:lnTo>
                <a:lnTo>
                  <a:pt x="3366253" y="761999"/>
                </a:lnTo>
                <a:lnTo>
                  <a:pt x="3402154" y="787399"/>
                </a:lnTo>
                <a:lnTo>
                  <a:pt x="3435533" y="825499"/>
                </a:lnTo>
                <a:lnTo>
                  <a:pt x="3466201" y="863599"/>
                </a:lnTo>
                <a:lnTo>
                  <a:pt x="3493969" y="888999"/>
                </a:lnTo>
                <a:lnTo>
                  <a:pt x="3518647" y="927099"/>
                </a:lnTo>
                <a:lnTo>
                  <a:pt x="3540048" y="977899"/>
                </a:lnTo>
                <a:lnTo>
                  <a:pt x="3557982" y="1015999"/>
                </a:lnTo>
                <a:lnTo>
                  <a:pt x="3572260" y="1054099"/>
                </a:lnTo>
                <a:lnTo>
                  <a:pt x="3582692" y="1104899"/>
                </a:lnTo>
                <a:lnTo>
                  <a:pt x="3589090" y="1155699"/>
                </a:lnTo>
                <a:lnTo>
                  <a:pt x="3591265" y="1193799"/>
                </a:lnTo>
                <a:lnTo>
                  <a:pt x="3589090" y="1244599"/>
                </a:lnTo>
                <a:lnTo>
                  <a:pt x="3582692" y="1295399"/>
                </a:lnTo>
                <a:lnTo>
                  <a:pt x="3572260" y="1333499"/>
                </a:lnTo>
                <a:lnTo>
                  <a:pt x="3557982" y="1384299"/>
                </a:lnTo>
                <a:lnTo>
                  <a:pt x="3540048" y="1422399"/>
                </a:lnTo>
                <a:lnTo>
                  <a:pt x="3518647" y="1460499"/>
                </a:lnTo>
                <a:lnTo>
                  <a:pt x="3493968" y="1498599"/>
                </a:lnTo>
                <a:lnTo>
                  <a:pt x="3466200" y="1536699"/>
                </a:lnTo>
                <a:lnTo>
                  <a:pt x="3435532" y="1574799"/>
                </a:lnTo>
                <a:lnTo>
                  <a:pt x="3402154" y="1600199"/>
                </a:lnTo>
                <a:lnTo>
                  <a:pt x="3366253" y="1625599"/>
                </a:lnTo>
                <a:lnTo>
                  <a:pt x="3347136" y="1638299"/>
                </a:lnTo>
                <a:close/>
              </a:path>
            </a:pathLst>
          </a:custGeom>
          <a:solidFill>
            <a:srgbClr val="214B8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3350013" y="6049852"/>
            <a:ext cx="311150" cy="311150"/>
            <a:chOff x="13350013" y="6049852"/>
            <a:chExt cx="311150" cy="31115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3946" y="6093784"/>
              <a:ext cx="222970" cy="22268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3393946" y="6093785"/>
              <a:ext cx="223520" cy="222885"/>
            </a:xfrm>
            <a:custGeom>
              <a:avLst/>
              <a:gdLst/>
              <a:ahLst/>
              <a:cxnLst/>
              <a:rect l="l" t="t" r="r" b="b"/>
              <a:pathLst>
                <a:path w="223519" h="222885">
                  <a:moveTo>
                    <a:pt x="0" y="111343"/>
                  </a:moveTo>
                  <a:lnTo>
                    <a:pt x="8740" y="154746"/>
                  </a:lnTo>
                  <a:lnTo>
                    <a:pt x="32597" y="190131"/>
                  </a:lnTo>
                  <a:lnTo>
                    <a:pt x="68026" y="213958"/>
                  </a:lnTo>
                  <a:lnTo>
                    <a:pt x="111485" y="222687"/>
                  </a:lnTo>
                  <a:lnTo>
                    <a:pt x="154869" y="213958"/>
                  </a:lnTo>
                  <a:lnTo>
                    <a:pt x="190307" y="190131"/>
                  </a:lnTo>
                  <a:lnTo>
                    <a:pt x="214205" y="154746"/>
                  </a:lnTo>
                  <a:lnTo>
                    <a:pt x="222970" y="111343"/>
                  </a:lnTo>
                  <a:lnTo>
                    <a:pt x="214205" y="68014"/>
                  </a:lnTo>
                  <a:lnTo>
                    <a:pt x="190307" y="32621"/>
                  </a:lnTo>
                  <a:lnTo>
                    <a:pt x="154869" y="8753"/>
                  </a:lnTo>
                  <a:lnTo>
                    <a:pt x="111485" y="0"/>
                  </a:lnTo>
                  <a:lnTo>
                    <a:pt x="68026" y="8753"/>
                  </a:lnTo>
                  <a:lnTo>
                    <a:pt x="32596" y="32621"/>
                  </a:lnTo>
                  <a:lnTo>
                    <a:pt x="8739" y="68014"/>
                  </a:lnTo>
                  <a:lnTo>
                    <a:pt x="0" y="111343"/>
                  </a:lnTo>
                  <a:close/>
                </a:path>
              </a:pathLst>
            </a:custGeom>
            <a:ln w="87866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4383023" y="4419956"/>
            <a:ext cx="2703830" cy="2048510"/>
            <a:chOff x="4383023" y="4419956"/>
            <a:chExt cx="2703830" cy="2048510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3023" y="6153911"/>
              <a:ext cx="2703575" cy="31394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3399" y="5629478"/>
              <a:ext cx="1941736" cy="66968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763399" y="5629478"/>
              <a:ext cx="1941830" cy="669925"/>
            </a:xfrm>
            <a:custGeom>
              <a:avLst/>
              <a:gdLst/>
              <a:ahLst/>
              <a:cxnLst/>
              <a:rect l="l" t="t" r="r" b="b"/>
              <a:pathLst>
                <a:path w="1941829" h="669925">
                  <a:moveTo>
                    <a:pt x="3916" y="669688"/>
                  </a:moveTo>
                  <a:lnTo>
                    <a:pt x="1293" y="633879"/>
                  </a:lnTo>
                  <a:lnTo>
                    <a:pt x="0" y="594305"/>
                  </a:lnTo>
                  <a:lnTo>
                    <a:pt x="408" y="551865"/>
                  </a:lnTo>
                  <a:lnTo>
                    <a:pt x="2889" y="507459"/>
                  </a:lnTo>
                  <a:lnTo>
                    <a:pt x="7814" y="461987"/>
                  </a:lnTo>
                  <a:lnTo>
                    <a:pt x="15554" y="416349"/>
                  </a:lnTo>
                  <a:lnTo>
                    <a:pt x="26480" y="371444"/>
                  </a:lnTo>
                  <a:lnTo>
                    <a:pt x="40963" y="328171"/>
                  </a:lnTo>
                  <a:lnTo>
                    <a:pt x="59374" y="287430"/>
                  </a:lnTo>
                  <a:lnTo>
                    <a:pt x="82084" y="250121"/>
                  </a:lnTo>
                  <a:lnTo>
                    <a:pt x="109465" y="217143"/>
                  </a:lnTo>
                  <a:lnTo>
                    <a:pt x="141887" y="189397"/>
                  </a:lnTo>
                  <a:lnTo>
                    <a:pt x="179721" y="167781"/>
                  </a:lnTo>
                  <a:lnTo>
                    <a:pt x="223339" y="153196"/>
                  </a:lnTo>
                  <a:lnTo>
                    <a:pt x="940553" y="0"/>
                  </a:lnTo>
                  <a:lnTo>
                    <a:pt x="1689628" y="142150"/>
                  </a:lnTo>
                  <a:lnTo>
                    <a:pt x="1734104" y="156072"/>
                  </a:lnTo>
                  <a:lnTo>
                    <a:pt x="1772936" y="177022"/>
                  </a:lnTo>
                  <a:lnTo>
                    <a:pt x="1806518" y="204145"/>
                  </a:lnTo>
                  <a:lnTo>
                    <a:pt x="1835241" y="236589"/>
                  </a:lnTo>
                  <a:lnTo>
                    <a:pt x="1859499" y="273498"/>
                  </a:lnTo>
                  <a:lnTo>
                    <a:pt x="1879686" y="314018"/>
                  </a:lnTo>
                  <a:lnTo>
                    <a:pt x="1896193" y="357296"/>
                  </a:lnTo>
                  <a:lnTo>
                    <a:pt x="1909414" y="402476"/>
                  </a:lnTo>
                  <a:lnTo>
                    <a:pt x="1919742" y="448705"/>
                  </a:lnTo>
                  <a:lnTo>
                    <a:pt x="1927570" y="495128"/>
                  </a:lnTo>
                  <a:lnTo>
                    <a:pt x="1933290" y="540891"/>
                  </a:lnTo>
                  <a:lnTo>
                    <a:pt x="1937296" y="585141"/>
                  </a:lnTo>
                  <a:lnTo>
                    <a:pt x="1939981" y="627022"/>
                  </a:lnTo>
                  <a:lnTo>
                    <a:pt x="1941736" y="665681"/>
                  </a:lnTo>
                  <a:lnTo>
                    <a:pt x="1891964" y="665869"/>
                  </a:lnTo>
                  <a:lnTo>
                    <a:pt x="1843924" y="666050"/>
                  </a:lnTo>
                  <a:lnTo>
                    <a:pt x="1797584" y="666224"/>
                  </a:lnTo>
                  <a:lnTo>
                    <a:pt x="1752914" y="666390"/>
                  </a:lnTo>
                  <a:lnTo>
                    <a:pt x="1709884" y="666550"/>
                  </a:lnTo>
                  <a:lnTo>
                    <a:pt x="1668462" y="666703"/>
                  </a:lnTo>
                  <a:lnTo>
                    <a:pt x="1628619" y="666850"/>
                  </a:lnTo>
                  <a:lnTo>
                    <a:pt x="1590324" y="666990"/>
                  </a:lnTo>
                  <a:lnTo>
                    <a:pt x="1518253" y="667251"/>
                  </a:lnTo>
                  <a:lnTo>
                    <a:pt x="1452006" y="667487"/>
                  </a:lnTo>
                  <a:lnTo>
                    <a:pt x="1391336" y="667700"/>
                  </a:lnTo>
                  <a:lnTo>
                    <a:pt x="1335999" y="667890"/>
                  </a:lnTo>
                  <a:lnTo>
                    <a:pt x="1285749" y="668058"/>
                  </a:lnTo>
                  <a:lnTo>
                    <a:pt x="1240343" y="668206"/>
                  </a:lnTo>
                  <a:lnTo>
                    <a:pt x="1199534" y="668334"/>
                  </a:lnTo>
                  <a:lnTo>
                    <a:pt x="1146404" y="668491"/>
                  </a:lnTo>
                  <a:lnTo>
                    <a:pt x="1102241" y="668610"/>
                  </a:lnTo>
                  <a:lnTo>
                    <a:pt x="1055874" y="668712"/>
                  </a:lnTo>
                  <a:lnTo>
                    <a:pt x="1015276" y="668763"/>
                  </a:lnTo>
                  <a:lnTo>
                    <a:pt x="975887" y="668641"/>
                  </a:lnTo>
                  <a:lnTo>
                    <a:pt x="971773" y="668362"/>
                  </a:lnTo>
                  <a:lnTo>
                    <a:pt x="928506" y="667817"/>
                  </a:lnTo>
                  <a:lnTo>
                    <a:pt x="888051" y="667771"/>
                  </a:lnTo>
                  <a:lnTo>
                    <a:pt x="877741" y="667769"/>
                  </a:lnTo>
                  <a:lnTo>
                    <a:pt x="866620" y="667770"/>
                  </a:lnTo>
                  <a:lnTo>
                    <a:pt x="828084" y="667791"/>
                  </a:lnTo>
                  <a:lnTo>
                    <a:pt x="781144" y="667841"/>
                  </a:lnTo>
                  <a:lnTo>
                    <a:pt x="724973" y="667924"/>
                  </a:lnTo>
                  <a:lnTo>
                    <a:pt x="681990" y="667998"/>
                  </a:lnTo>
                  <a:lnTo>
                    <a:pt x="634291" y="668090"/>
                  </a:lnTo>
                  <a:lnTo>
                    <a:pt x="581633" y="668199"/>
                  </a:lnTo>
                  <a:lnTo>
                    <a:pt x="523769" y="668328"/>
                  </a:lnTo>
                  <a:lnTo>
                    <a:pt x="460454" y="668476"/>
                  </a:lnTo>
                  <a:lnTo>
                    <a:pt x="391445" y="668644"/>
                  </a:lnTo>
                  <a:lnTo>
                    <a:pt x="316495" y="668835"/>
                  </a:lnTo>
                  <a:lnTo>
                    <a:pt x="276716" y="668938"/>
                  </a:lnTo>
                  <a:lnTo>
                    <a:pt x="235359" y="669047"/>
                  </a:lnTo>
                  <a:lnTo>
                    <a:pt x="192395" y="669163"/>
                  </a:lnTo>
                  <a:lnTo>
                    <a:pt x="147793" y="669284"/>
                  </a:lnTo>
                  <a:lnTo>
                    <a:pt x="101522" y="669411"/>
                  </a:lnTo>
                  <a:lnTo>
                    <a:pt x="53551" y="669545"/>
                  </a:lnTo>
                  <a:lnTo>
                    <a:pt x="3851" y="669685"/>
                  </a:lnTo>
                  <a:close/>
                </a:path>
              </a:pathLst>
            </a:custGeom>
            <a:ln w="18308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787757" y="5653761"/>
              <a:ext cx="1892300" cy="622300"/>
            </a:xfrm>
            <a:custGeom>
              <a:avLst/>
              <a:gdLst/>
              <a:ahLst/>
              <a:cxnLst/>
              <a:rect l="l" t="t" r="r" b="b"/>
              <a:pathLst>
                <a:path w="1892300" h="622300">
                  <a:moveTo>
                    <a:pt x="915104" y="16"/>
                  </a:moveTo>
                  <a:lnTo>
                    <a:pt x="204184" y="151811"/>
                  </a:lnTo>
                  <a:lnTo>
                    <a:pt x="203598" y="151811"/>
                  </a:lnTo>
                  <a:lnTo>
                    <a:pt x="158191" y="167867"/>
                  </a:lnTo>
                  <a:lnTo>
                    <a:pt x="119794" y="192376"/>
                  </a:lnTo>
                  <a:lnTo>
                    <a:pt x="87820" y="224262"/>
                  </a:lnTo>
                  <a:lnTo>
                    <a:pt x="61680" y="262449"/>
                  </a:lnTo>
                  <a:lnTo>
                    <a:pt x="40788" y="305861"/>
                  </a:lnTo>
                  <a:lnTo>
                    <a:pt x="24554" y="353421"/>
                  </a:lnTo>
                  <a:lnTo>
                    <a:pt x="11708" y="409065"/>
                  </a:lnTo>
                  <a:lnTo>
                    <a:pt x="3892" y="465513"/>
                  </a:lnTo>
                  <a:lnTo>
                    <a:pt x="269" y="520981"/>
                  </a:lnTo>
                  <a:lnTo>
                    <a:pt x="0" y="573685"/>
                  </a:lnTo>
                  <a:lnTo>
                    <a:pt x="2246" y="621840"/>
                  </a:lnTo>
                  <a:lnTo>
                    <a:pt x="85845" y="621602"/>
                  </a:lnTo>
                  <a:lnTo>
                    <a:pt x="164624" y="621372"/>
                  </a:lnTo>
                  <a:lnTo>
                    <a:pt x="238699" y="621150"/>
                  </a:lnTo>
                  <a:lnTo>
                    <a:pt x="308188" y="620939"/>
                  </a:lnTo>
                  <a:lnTo>
                    <a:pt x="373209" y="620738"/>
                  </a:lnTo>
                  <a:lnTo>
                    <a:pt x="433878" y="620549"/>
                  </a:lnTo>
                  <a:lnTo>
                    <a:pt x="490313" y="620372"/>
                  </a:lnTo>
                  <a:lnTo>
                    <a:pt x="542631" y="620209"/>
                  </a:lnTo>
                  <a:lnTo>
                    <a:pt x="590950" y="620060"/>
                  </a:lnTo>
                  <a:lnTo>
                    <a:pt x="635387" y="619926"/>
                  </a:lnTo>
                  <a:lnTo>
                    <a:pt x="676059" y="619809"/>
                  </a:lnTo>
                  <a:lnTo>
                    <a:pt x="746578" y="619626"/>
                  </a:lnTo>
                  <a:lnTo>
                    <a:pt x="803446" y="619519"/>
                  </a:lnTo>
                  <a:lnTo>
                    <a:pt x="827054" y="619495"/>
                  </a:lnTo>
                  <a:lnTo>
                    <a:pt x="866939" y="619557"/>
                  </a:lnTo>
                  <a:lnTo>
                    <a:pt x="896878" y="619733"/>
                  </a:lnTo>
                  <a:lnTo>
                    <a:pt x="918323" y="619936"/>
                  </a:lnTo>
                  <a:lnTo>
                    <a:pt x="932722" y="620081"/>
                  </a:lnTo>
                  <a:lnTo>
                    <a:pt x="940297" y="620147"/>
                  </a:lnTo>
                  <a:lnTo>
                    <a:pt x="943725" y="619982"/>
                  </a:lnTo>
                  <a:lnTo>
                    <a:pt x="946225" y="620081"/>
                  </a:lnTo>
                  <a:lnTo>
                    <a:pt x="947063" y="620114"/>
                  </a:lnTo>
                  <a:lnTo>
                    <a:pt x="948544" y="620528"/>
                  </a:lnTo>
                  <a:lnTo>
                    <a:pt x="949747" y="620666"/>
                  </a:lnTo>
                  <a:lnTo>
                    <a:pt x="949916" y="620672"/>
                  </a:lnTo>
                  <a:lnTo>
                    <a:pt x="951225" y="620660"/>
                  </a:lnTo>
                  <a:lnTo>
                    <a:pt x="951507" y="620666"/>
                  </a:lnTo>
                  <a:lnTo>
                    <a:pt x="953200" y="620699"/>
                  </a:lnTo>
                  <a:lnTo>
                    <a:pt x="955674" y="620650"/>
                  </a:lnTo>
                  <a:lnTo>
                    <a:pt x="962074" y="620666"/>
                  </a:lnTo>
                  <a:lnTo>
                    <a:pt x="976363" y="620708"/>
                  </a:lnTo>
                  <a:lnTo>
                    <a:pt x="997784" y="620740"/>
                  </a:lnTo>
                  <a:lnTo>
                    <a:pt x="1027768" y="620736"/>
                  </a:lnTo>
                  <a:lnTo>
                    <a:pt x="1067742" y="620666"/>
                  </a:lnTo>
                  <a:lnTo>
                    <a:pt x="1118173" y="620528"/>
                  </a:lnTo>
                  <a:lnTo>
                    <a:pt x="1181861" y="620328"/>
                  </a:lnTo>
                  <a:lnTo>
                    <a:pt x="1259690" y="620066"/>
                  </a:lnTo>
                  <a:lnTo>
                    <a:pt x="1304185" y="619911"/>
                  </a:lnTo>
                  <a:lnTo>
                    <a:pt x="1352547" y="619739"/>
                  </a:lnTo>
                  <a:lnTo>
                    <a:pt x="1404888" y="619550"/>
                  </a:lnTo>
                  <a:lnTo>
                    <a:pt x="1461318" y="619344"/>
                  </a:lnTo>
                  <a:lnTo>
                    <a:pt x="1521946" y="619121"/>
                  </a:lnTo>
                  <a:lnTo>
                    <a:pt x="1586886" y="618881"/>
                  </a:lnTo>
                  <a:lnTo>
                    <a:pt x="1656246" y="618622"/>
                  </a:lnTo>
                  <a:lnTo>
                    <a:pt x="1730137" y="618345"/>
                  </a:lnTo>
                  <a:lnTo>
                    <a:pt x="1808671" y="618050"/>
                  </a:lnTo>
                  <a:lnTo>
                    <a:pt x="1891958" y="617736"/>
                  </a:lnTo>
                  <a:lnTo>
                    <a:pt x="1889547" y="574819"/>
                  </a:lnTo>
                  <a:lnTo>
                    <a:pt x="1885864" y="529345"/>
                  </a:lnTo>
                  <a:lnTo>
                    <a:pt x="1880443" y="482245"/>
                  </a:lnTo>
                  <a:lnTo>
                    <a:pt x="1872819" y="434453"/>
                  </a:lnTo>
                  <a:lnTo>
                    <a:pt x="1862527" y="386899"/>
                  </a:lnTo>
                  <a:lnTo>
                    <a:pt x="1849103" y="340518"/>
                  </a:lnTo>
                  <a:lnTo>
                    <a:pt x="1830689" y="292864"/>
                  </a:lnTo>
                  <a:lnTo>
                    <a:pt x="1807998" y="249651"/>
                  </a:lnTo>
                  <a:lnTo>
                    <a:pt x="1780370" y="211879"/>
                  </a:lnTo>
                  <a:lnTo>
                    <a:pt x="1747143" y="180553"/>
                  </a:lnTo>
                  <a:lnTo>
                    <a:pt x="1707655" y="156674"/>
                  </a:lnTo>
                  <a:lnTo>
                    <a:pt x="1661245" y="141243"/>
                  </a:lnTo>
                  <a:lnTo>
                    <a:pt x="915102" y="0"/>
                  </a:lnTo>
                  <a:close/>
                </a:path>
              </a:pathLst>
            </a:custGeom>
            <a:ln w="18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1072" y="5421931"/>
              <a:ext cx="596505" cy="45077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431072" y="5421931"/>
              <a:ext cx="596900" cy="450850"/>
            </a:xfrm>
            <a:custGeom>
              <a:avLst/>
              <a:gdLst/>
              <a:ahLst/>
              <a:cxnLst/>
              <a:rect l="l" t="t" r="r" b="b"/>
              <a:pathLst>
                <a:path w="596900" h="450850">
                  <a:moveTo>
                    <a:pt x="61642" y="49051"/>
                  </a:moveTo>
                  <a:lnTo>
                    <a:pt x="60873" y="100438"/>
                  </a:lnTo>
                  <a:lnTo>
                    <a:pt x="54115" y="145495"/>
                  </a:lnTo>
                  <a:lnTo>
                    <a:pt x="41579" y="187313"/>
                  </a:lnTo>
                  <a:lnTo>
                    <a:pt x="23471" y="228981"/>
                  </a:lnTo>
                  <a:lnTo>
                    <a:pt x="0" y="273588"/>
                  </a:lnTo>
                  <a:lnTo>
                    <a:pt x="28859" y="318786"/>
                  </a:lnTo>
                  <a:lnTo>
                    <a:pt x="61567" y="356573"/>
                  </a:lnTo>
                  <a:lnTo>
                    <a:pt x="97494" y="387361"/>
                  </a:lnTo>
                  <a:lnTo>
                    <a:pt x="136011" y="411564"/>
                  </a:lnTo>
                  <a:lnTo>
                    <a:pt x="176488" y="429594"/>
                  </a:lnTo>
                  <a:lnTo>
                    <a:pt x="218296" y="441863"/>
                  </a:lnTo>
                  <a:lnTo>
                    <a:pt x="260806" y="448784"/>
                  </a:lnTo>
                  <a:lnTo>
                    <a:pt x="303388" y="450770"/>
                  </a:lnTo>
                  <a:lnTo>
                    <a:pt x="345412" y="448232"/>
                  </a:lnTo>
                  <a:lnTo>
                    <a:pt x="386249" y="441583"/>
                  </a:lnTo>
                  <a:lnTo>
                    <a:pt x="425269" y="431237"/>
                  </a:lnTo>
                  <a:lnTo>
                    <a:pt x="461844" y="417605"/>
                  </a:lnTo>
                  <a:lnTo>
                    <a:pt x="525138" y="382133"/>
                  </a:lnTo>
                  <a:lnTo>
                    <a:pt x="571094" y="338470"/>
                  </a:lnTo>
                  <a:lnTo>
                    <a:pt x="594677" y="289914"/>
                  </a:lnTo>
                  <a:lnTo>
                    <a:pt x="596505" y="264833"/>
                  </a:lnTo>
                  <a:lnTo>
                    <a:pt x="547963" y="0"/>
                  </a:lnTo>
                  <a:lnTo>
                    <a:pt x="61639" y="49042"/>
                  </a:lnTo>
                  <a:close/>
                </a:path>
              </a:pathLst>
            </a:custGeom>
            <a:ln w="18316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9370" y="4533211"/>
              <a:ext cx="901051" cy="1112753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289370" y="4533211"/>
              <a:ext cx="901065" cy="1113155"/>
            </a:xfrm>
            <a:custGeom>
              <a:avLst/>
              <a:gdLst/>
              <a:ahLst/>
              <a:cxnLst/>
              <a:rect l="l" t="t" r="r" b="b"/>
              <a:pathLst>
                <a:path w="901064" h="1113154">
                  <a:moveTo>
                    <a:pt x="901051" y="556376"/>
                  </a:moveTo>
                  <a:lnTo>
                    <a:pt x="898988" y="609934"/>
                  </a:lnTo>
                  <a:lnTo>
                    <a:pt x="892923" y="662057"/>
                  </a:lnTo>
                  <a:lnTo>
                    <a:pt x="883046" y="712511"/>
                  </a:lnTo>
                  <a:lnTo>
                    <a:pt x="869546" y="761063"/>
                  </a:lnTo>
                  <a:lnTo>
                    <a:pt x="852613" y="807478"/>
                  </a:lnTo>
                  <a:lnTo>
                    <a:pt x="832437" y="851524"/>
                  </a:lnTo>
                  <a:lnTo>
                    <a:pt x="809205" y="892965"/>
                  </a:lnTo>
                  <a:lnTo>
                    <a:pt x="783108" y="931569"/>
                  </a:lnTo>
                  <a:lnTo>
                    <a:pt x="754335" y="967102"/>
                  </a:lnTo>
                  <a:lnTo>
                    <a:pt x="723075" y="999330"/>
                  </a:lnTo>
                  <a:lnTo>
                    <a:pt x="689517" y="1028020"/>
                  </a:lnTo>
                  <a:lnTo>
                    <a:pt x="653852" y="1052937"/>
                  </a:lnTo>
                  <a:lnTo>
                    <a:pt x="616267" y="1073847"/>
                  </a:lnTo>
                  <a:lnTo>
                    <a:pt x="576953" y="1090518"/>
                  </a:lnTo>
                  <a:lnTo>
                    <a:pt x="536098" y="1102715"/>
                  </a:lnTo>
                  <a:lnTo>
                    <a:pt x="493893" y="1110205"/>
                  </a:lnTo>
                  <a:lnTo>
                    <a:pt x="450525" y="1112753"/>
                  </a:lnTo>
                  <a:lnTo>
                    <a:pt x="407156" y="1110205"/>
                  </a:lnTo>
                  <a:lnTo>
                    <a:pt x="364948" y="1102715"/>
                  </a:lnTo>
                  <a:lnTo>
                    <a:pt x="324092" y="1090518"/>
                  </a:lnTo>
                  <a:lnTo>
                    <a:pt x="284777" y="1073847"/>
                  </a:lnTo>
                  <a:lnTo>
                    <a:pt x="247192" y="1052937"/>
                  </a:lnTo>
                  <a:lnTo>
                    <a:pt x="211526" y="1028020"/>
                  </a:lnTo>
                  <a:lnTo>
                    <a:pt x="177969" y="999330"/>
                  </a:lnTo>
                  <a:lnTo>
                    <a:pt x="146710" y="967102"/>
                  </a:lnTo>
                  <a:lnTo>
                    <a:pt x="117937" y="931569"/>
                  </a:lnTo>
                  <a:lnTo>
                    <a:pt x="91841" y="892965"/>
                  </a:lnTo>
                  <a:lnTo>
                    <a:pt x="68610" y="851524"/>
                  </a:lnTo>
                  <a:lnTo>
                    <a:pt x="48434" y="807478"/>
                  </a:lnTo>
                  <a:lnTo>
                    <a:pt x="31503" y="761063"/>
                  </a:lnTo>
                  <a:lnTo>
                    <a:pt x="18004" y="712511"/>
                  </a:lnTo>
                  <a:lnTo>
                    <a:pt x="8128" y="662057"/>
                  </a:lnTo>
                  <a:lnTo>
                    <a:pt x="2063" y="609934"/>
                  </a:lnTo>
                  <a:lnTo>
                    <a:pt x="0" y="556376"/>
                  </a:lnTo>
                  <a:lnTo>
                    <a:pt x="2063" y="502818"/>
                  </a:lnTo>
                  <a:lnTo>
                    <a:pt x="8128" y="450696"/>
                  </a:lnTo>
                  <a:lnTo>
                    <a:pt x="18005" y="400241"/>
                  </a:lnTo>
                  <a:lnTo>
                    <a:pt x="31505" y="351690"/>
                  </a:lnTo>
                  <a:lnTo>
                    <a:pt x="48437" y="305274"/>
                  </a:lnTo>
                  <a:lnTo>
                    <a:pt x="68614" y="261229"/>
                  </a:lnTo>
                  <a:lnTo>
                    <a:pt x="91846" y="219787"/>
                  </a:lnTo>
                  <a:lnTo>
                    <a:pt x="117943" y="181183"/>
                  </a:lnTo>
                  <a:lnTo>
                    <a:pt x="146716" y="145650"/>
                  </a:lnTo>
                  <a:lnTo>
                    <a:pt x="177976" y="113422"/>
                  </a:lnTo>
                  <a:lnTo>
                    <a:pt x="211534" y="84733"/>
                  </a:lnTo>
                  <a:lnTo>
                    <a:pt x="247199" y="59816"/>
                  </a:lnTo>
                  <a:lnTo>
                    <a:pt x="284784" y="38905"/>
                  </a:lnTo>
                  <a:lnTo>
                    <a:pt x="324098" y="22235"/>
                  </a:lnTo>
                  <a:lnTo>
                    <a:pt x="364953" y="10038"/>
                  </a:lnTo>
                  <a:lnTo>
                    <a:pt x="407158" y="2548"/>
                  </a:lnTo>
                  <a:lnTo>
                    <a:pt x="450525" y="0"/>
                  </a:lnTo>
                  <a:lnTo>
                    <a:pt x="493895" y="2548"/>
                  </a:lnTo>
                  <a:lnTo>
                    <a:pt x="536103" y="10038"/>
                  </a:lnTo>
                  <a:lnTo>
                    <a:pt x="576959" y="22235"/>
                  </a:lnTo>
                  <a:lnTo>
                    <a:pt x="616274" y="38905"/>
                  </a:lnTo>
                  <a:lnTo>
                    <a:pt x="653859" y="59816"/>
                  </a:lnTo>
                  <a:lnTo>
                    <a:pt x="689525" y="84733"/>
                  </a:lnTo>
                  <a:lnTo>
                    <a:pt x="723082" y="113422"/>
                  </a:lnTo>
                  <a:lnTo>
                    <a:pt x="754341" y="145650"/>
                  </a:lnTo>
                  <a:lnTo>
                    <a:pt x="783114" y="181183"/>
                  </a:lnTo>
                  <a:lnTo>
                    <a:pt x="809210" y="219787"/>
                  </a:lnTo>
                  <a:lnTo>
                    <a:pt x="832441" y="261229"/>
                  </a:lnTo>
                  <a:lnTo>
                    <a:pt x="852616" y="305274"/>
                  </a:lnTo>
                  <a:lnTo>
                    <a:pt x="869548" y="351690"/>
                  </a:lnTo>
                  <a:lnTo>
                    <a:pt x="883047" y="400241"/>
                  </a:lnTo>
                  <a:lnTo>
                    <a:pt x="892923" y="450696"/>
                  </a:lnTo>
                  <a:lnTo>
                    <a:pt x="898988" y="502818"/>
                  </a:lnTo>
                  <a:lnTo>
                    <a:pt x="901051" y="556376"/>
                  </a:lnTo>
                  <a:close/>
                </a:path>
              </a:pathLst>
            </a:custGeom>
            <a:ln w="16068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0241" y="4429407"/>
              <a:ext cx="995604" cy="68134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230241" y="4429360"/>
              <a:ext cx="995680" cy="681990"/>
            </a:xfrm>
            <a:custGeom>
              <a:avLst/>
              <a:gdLst/>
              <a:ahLst/>
              <a:cxnLst/>
              <a:rect l="l" t="t" r="r" b="b"/>
              <a:pathLst>
                <a:path w="995679" h="681989">
                  <a:moveTo>
                    <a:pt x="491566" y="251"/>
                  </a:moveTo>
                  <a:lnTo>
                    <a:pt x="429639" y="4231"/>
                  </a:lnTo>
                  <a:lnTo>
                    <a:pt x="372767" y="12505"/>
                  </a:lnTo>
                  <a:lnTo>
                    <a:pt x="320764" y="24783"/>
                  </a:lnTo>
                  <a:lnTo>
                    <a:pt x="273448" y="40778"/>
                  </a:lnTo>
                  <a:lnTo>
                    <a:pt x="230633" y="60202"/>
                  </a:lnTo>
                  <a:lnTo>
                    <a:pt x="192136" y="82768"/>
                  </a:lnTo>
                  <a:lnTo>
                    <a:pt x="157773" y="108186"/>
                  </a:lnTo>
                  <a:lnTo>
                    <a:pt x="127360" y="136169"/>
                  </a:lnTo>
                  <a:lnTo>
                    <a:pt x="100713" y="166430"/>
                  </a:lnTo>
                  <a:lnTo>
                    <a:pt x="77648" y="198679"/>
                  </a:lnTo>
                  <a:lnTo>
                    <a:pt x="57981" y="232630"/>
                  </a:lnTo>
                  <a:lnTo>
                    <a:pt x="41528" y="267994"/>
                  </a:lnTo>
                  <a:lnTo>
                    <a:pt x="28105" y="304483"/>
                  </a:lnTo>
                  <a:lnTo>
                    <a:pt x="17528" y="341809"/>
                  </a:lnTo>
                  <a:lnTo>
                    <a:pt x="9613" y="379684"/>
                  </a:lnTo>
                  <a:lnTo>
                    <a:pt x="4176" y="417821"/>
                  </a:lnTo>
                  <a:lnTo>
                    <a:pt x="1033" y="455930"/>
                  </a:lnTo>
                  <a:lnTo>
                    <a:pt x="0" y="493726"/>
                  </a:lnTo>
                  <a:lnTo>
                    <a:pt x="893" y="530918"/>
                  </a:lnTo>
                  <a:lnTo>
                    <a:pt x="8624" y="594386"/>
                  </a:lnTo>
                  <a:lnTo>
                    <a:pt x="32491" y="644884"/>
                  </a:lnTo>
                  <a:lnTo>
                    <a:pt x="50691" y="668071"/>
                  </a:lnTo>
                  <a:lnTo>
                    <a:pt x="57238" y="621535"/>
                  </a:lnTo>
                  <a:lnTo>
                    <a:pt x="66937" y="576007"/>
                  </a:lnTo>
                  <a:lnTo>
                    <a:pt x="80011" y="531602"/>
                  </a:lnTo>
                  <a:lnTo>
                    <a:pt x="96684" y="488436"/>
                  </a:lnTo>
                  <a:lnTo>
                    <a:pt x="117180" y="446622"/>
                  </a:lnTo>
                  <a:lnTo>
                    <a:pt x="141722" y="406276"/>
                  </a:lnTo>
                  <a:lnTo>
                    <a:pt x="170534" y="367512"/>
                  </a:lnTo>
                  <a:lnTo>
                    <a:pt x="203840" y="330446"/>
                  </a:lnTo>
                  <a:lnTo>
                    <a:pt x="241863" y="295191"/>
                  </a:lnTo>
                  <a:lnTo>
                    <a:pt x="284827" y="261863"/>
                  </a:lnTo>
                  <a:lnTo>
                    <a:pt x="332955" y="230577"/>
                  </a:lnTo>
                  <a:lnTo>
                    <a:pt x="386472" y="201446"/>
                  </a:lnTo>
                  <a:lnTo>
                    <a:pt x="506431" y="340932"/>
                  </a:lnTo>
                  <a:lnTo>
                    <a:pt x="533858" y="364248"/>
                  </a:lnTo>
                  <a:lnTo>
                    <a:pt x="574954" y="387938"/>
                  </a:lnTo>
                  <a:lnTo>
                    <a:pt x="624967" y="408908"/>
                  </a:lnTo>
                  <a:lnTo>
                    <a:pt x="679144" y="424060"/>
                  </a:lnTo>
                  <a:lnTo>
                    <a:pt x="732735" y="430298"/>
                  </a:lnTo>
                  <a:lnTo>
                    <a:pt x="780987" y="424527"/>
                  </a:lnTo>
                  <a:lnTo>
                    <a:pt x="819148" y="403650"/>
                  </a:lnTo>
                  <a:lnTo>
                    <a:pt x="855180" y="415120"/>
                  </a:lnTo>
                  <a:lnTo>
                    <a:pt x="885234" y="444204"/>
                  </a:lnTo>
                  <a:lnTo>
                    <a:pt x="909859" y="485975"/>
                  </a:lnTo>
                  <a:lnTo>
                    <a:pt x="929603" y="535506"/>
                  </a:lnTo>
                  <a:lnTo>
                    <a:pt x="945015" y="587872"/>
                  </a:lnTo>
                  <a:lnTo>
                    <a:pt x="956643" y="638143"/>
                  </a:lnTo>
                  <a:lnTo>
                    <a:pt x="965036" y="681395"/>
                  </a:lnTo>
                  <a:lnTo>
                    <a:pt x="978353" y="652940"/>
                  </a:lnTo>
                  <a:lnTo>
                    <a:pt x="984379" y="619020"/>
                  </a:lnTo>
                  <a:lnTo>
                    <a:pt x="987068" y="582976"/>
                  </a:lnTo>
                  <a:lnTo>
                    <a:pt x="990370" y="548149"/>
                  </a:lnTo>
                  <a:lnTo>
                    <a:pt x="994539" y="509180"/>
                  </a:lnTo>
                  <a:lnTo>
                    <a:pt x="995604" y="469093"/>
                  </a:lnTo>
                  <a:lnTo>
                    <a:pt x="993499" y="428287"/>
                  </a:lnTo>
                  <a:lnTo>
                    <a:pt x="988153" y="387158"/>
                  </a:lnTo>
                  <a:lnTo>
                    <a:pt x="979499" y="346106"/>
                  </a:lnTo>
                  <a:lnTo>
                    <a:pt x="967467" y="305526"/>
                  </a:lnTo>
                  <a:lnTo>
                    <a:pt x="951989" y="265818"/>
                  </a:lnTo>
                  <a:lnTo>
                    <a:pt x="932996" y="227378"/>
                  </a:lnTo>
                  <a:lnTo>
                    <a:pt x="910420" y="190605"/>
                  </a:lnTo>
                  <a:lnTo>
                    <a:pt x="884192" y="155895"/>
                  </a:lnTo>
                  <a:lnTo>
                    <a:pt x="854242" y="123648"/>
                  </a:lnTo>
                  <a:lnTo>
                    <a:pt x="820503" y="94259"/>
                  </a:lnTo>
                  <a:lnTo>
                    <a:pt x="782905" y="68128"/>
                  </a:lnTo>
                  <a:lnTo>
                    <a:pt x="741381" y="45651"/>
                  </a:lnTo>
                  <a:lnTo>
                    <a:pt x="695861" y="27226"/>
                  </a:lnTo>
                  <a:lnTo>
                    <a:pt x="646276" y="13251"/>
                  </a:lnTo>
                  <a:lnTo>
                    <a:pt x="592558" y="4124"/>
                  </a:lnTo>
                  <a:lnTo>
                    <a:pt x="534638" y="243"/>
                  </a:lnTo>
                  <a:lnTo>
                    <a:pt x="512832" y="0"/>
                  </a:lnTo>
                  <a:lnTo>
                    <a:pt x="502103" y="46"/>
                  </a:lnTo>
                  <a:lnTo>
                    <a:pt x="491576" y="243"/>
                  </a:lnTo>
                  <a:close/>
                </a:path>
              </a:pathLst>
            </a:custGeom>
            <a:ln w="18809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249454" y="4447984"/>
              <a:ext cx="957580" cy="603250"/>
            </a:xfrm>
            <a:custGeom>
              <a:avLst/>
              <a:gdLst/>
              <a:ahLst/>
              <a:cxnLst/>
              <a:rect l="l" t="t" r="r" b="b"/>
              <a:pathLst>
                <a:path w="957579" h="603250">
                  <a:moveTo>
                    <a:pt x="472781" y="236"/>
                  </a:moveTo>
                  <a:lnTo>
                    <a:pt x="405926" y="4768"/>
                  </a:lnTo>
                  <a:lnTo>
                    <a:pt x="345430" y="14331"/>
                  </a:lnTo>
                  <a:lnTo>
                    <a:pt x="290986" y="28545"/>
                  </a:lnTo>
                  <a:lnTo>
                    <a:pt x="242286" y="47027"/>
                  </a:lnTo>
                  <a:lnTo>
                    <a:pt x="199022" y="69396"/>
                  </a:lnTo>
                  <a:lnTo>
                    <a:pt x="160887" y="95271"/>
                  </a:lnTo>
                  <a:lnTo>
                    <a:pt x="127574" y="124271"/>
                  </a:lnTo>
                  <a:lnTo>
                    <a:pt x="98775" y="156014"/>
                  </a:lnTo>
                  <a:lnTo>
                    <a:pt x="74182" y="190119"/>
                  </a:lnTo>
                  <a:lnTo>
                    <a:pt x="48315" y="237000"/>
                  </a:lnTo>
                  <a:lnTo>
                    <a:pt x="28494" y="286665"/>
                  </a:lnTo>
                  <a:lnTo>
                    <a:pt x="14237" y="338264"/>
                  </a:lnTo>
                  <a:lnTo>
                    <a:pt x="5059" y="390949"/>
                  </a:lnTo>
                  <a:lnTo>
                    <a:pt x="474" y="443873"/>
                  </a:lnTo>
                  <a:lnTo>
                    <a:pt x="0" y="496186"/>
                  </a:lnTo>
                  <a:lnTo>
                    <a:pt x="3150" y="547040"/>
                  </a:lnTo>
                  <a:lnTo>
                    <a:pt x="5582" y="561546"/>
                  </a:lnTo>
                  <a:lnTo>
                    <a:pt x="9827" y="575588"/>
                  </a:lnTo>
                  <a:lnTo>
                    <a:pt x="15576" y="589275"/>
                  </a:lnTo>
                  <a:lnTo>
                    <a:pt x="22522" y="602718"/>
                  </a:lnTo>
                  <a:lnTo>
                    <a:pt x="31493" y="559514"/>
                  </a:lnTo>
                  <a:lnTo>
                    <a:pt x="43313" y="517152"/>
                  </a:lnTo>
                  <a:lnTo>
                    <a:pt x="58166" y="475752"/>
                  </a:lnTo>
                  <a:lnTo>
                    <a:pt x="76239" y="435433"/>
                  </a:lnTo>
                  <a:lnTo>
                    <a:pt x="97715" y="396313"/>
                  </a:lnTo>
                  <a:lnTo>
                    <a:pt x="122780" y="358513"/>
                  </a:lnTo>
                  <a:lnTo>
                    <a:pt x="151619" y="322151"/>
                  </a:lnTo>
                  <a:lnTo>
                    <a:pt x="184417" y="287347"/>
                  </a:lnTo>
                  <a:lnTo>
                    <a:pt x="221358" y="254220"/>
                  </a:lnTo>
                  <a:lnTo>
                    <a:pt x="262629" y="222889"/>
                  </a:lnTo>
                  <a:lnTo>
                    <a:pt x="308413" y="193474"/>
                  </a:lnTo>
                  <a:lnTo>
                    <a:pt x="358897" y="166093"/>
                  </a:lnTo>
                  <a:lnTo>
                    <a:pt x="366884" y="163637"/>
                  </a:lnTo>
                  <a:lnTo>
                    <a:pt x="371151" y="164511"/>
                  </a:lnTo>
                  <a:lnTo>
                    <a:pt x="375417" y="165384"/>
                  </a:lnTo>
                  <a:lnTo>
                    <a:pt x="378964" y="167475"/>
                  </a:lnTo>
                  <a:lnTo>
                    <a:pt x="381791" y="170782"/>
                  </a:lnTo>
                  <a:lnTo>
                    <a:pt x="502137" y="310269"/>
                  </a:lnTo>
                  <a:lnTo>
                    <a:pt x="553414" y="346199"/>
                  </a:lnTo>
                  <a:lnTo>
                    <a:pt x="593352" y="365110"/>
                  </a:lnTo>
                  <a:lnTo>
                    <a:pt x="637744" y="380599"/>
                  </a:lnTo>
                  <a:lnTo>
                    <a:pt x="682614" y="389993"/>
                  </a:lnTo>
                  <a:lnTo>
                    <a:pt x="724474" y="392104"/>
                  </a:lnTo>
                  <a:lnTo>
                    <a:pt x="760246" y="386118"/>
                  </a:lnTo>
                  <a:lnTo>
                    <a:pt x="786854" y="371222"/>
                  </a:lnTo>
                  <a:lnTo>
                    <a:pt x="790720" y="367836"/>
                  </a:lnTo>
                  <a:lnTo>
                    <a:pt x="795221" y="366273"/>
                  </a:lnTo>
                  <a:lnTo>
                    <a:pt x="840627" y="377728"/>
                  </a:lnTo>
                  <a:lnTo>
                    <a:pt x="873150" y="404628"/>
                  </a:lnTo>
                  <a:lnTo>
                    <a:pt x="898644" y="441315"/>
                  </a:lnTo>
                  <a:lnTo>
                    <a:pt x="918939" y="484335"/>
                  </a:lnTo>
                  <a:lnTo>
                    <a:pt x="935399" y="531692"/>
                  </a:lnTo>
                  <a:lnTo>
                    <a:pt x="948292" y="579280"/>
                  </a:lnTo>
                  <a:lnTo>
                    <a:pt x="949050" y="566189"/>
                  </a:lnTo>
                  <a:lnTo>
                    <a:pt x="949791" y="553023"/>
                  </a:lnTo>
                  <a:lnTo>
                    <a:pt x="950809" y="539799"/>
                  </a:lnTo>
                  <a:lnTo>
                    <a:pt x="952401" y="526532"/>
                  </a:lnTo>
                  <a:lnTo>
                    <a:pt x="956978" y="478192"/>
                  </a:lnTo>
                  <a:lnTo>
                    <a:pt x="956575" y="428156"/>
                  </a:lnTo>
                  <a:lnTo>
                    <a:pt x="951068" y="377282"/>
                  </a:lnTo>
                  <a:lnTo>
                    <a:pt x="940330" y="326424"/>
                  </a:lnTo>
                  <a:lnTo>
                    <a:pt x="924240" y="276438"/>
                  </a:lnTo>
                  <a:lnTo>
                    <a:pt x="902670" y="228179"/>
                  </a:lnTo>
                  <a:lnTo>
                    <a:pt x="875499" y="182505"/>
                  </a:lnTo>
                  <a:lnTo>
                    <a:pt x="850443" y="149261"/>
                  </a:lnTo>
                  <a:lnTo>
                    <a:pt x="821894" y="118381"/>
                  </a:lnTo>
                  <a:lnTo>
                    <a:pt x="789741" y="90244"/>
                  </a:lnTo>
                  <a:lnTo>
                    <a:pt x="753877" y="65229"/>
                  </a:lnTo>
                  <a:lnTo>
                    <a:pt x="714191" y="43715"/>
                  </a:lnTo>
                  <a:lnTo>
                    <a:pt x="670575" y="26079"/>
                  </a:lnTo>
                  <a:lnTo>
                    <a:pt x="622919" y="12702"/>
                  </a:lnTo>
                  <a:lnTo>
                    <a:pt x="571116" y="3962"/>
                  </a:lnTo>
                  <a:lnTo>
                    <a:pt x="515055" y="237"/>
                  </a:lnTo>
                  <a:lnTo>
                    <a:pt x="493533" y="0"/>
                  </a:lnTo>
                  <a:lnTo>
                    <a:pt x="483019" y="46"/>
                  </a:lnTo>
                  <a:lnTo>
                    <a:pt x="472788" y="237"/>
                  </a:lnTo>
                  <a:close/>
                </a:path>
              </a:pathLst>
            </a:custGeom>
            <a:ln w="18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122412" y="821308"/>
            <a:ext cx="1741805" cy="3733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028262" y="6770719"/>
            <a:ext cx="140779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60">
                <a:solidFill>
                  <a:srgbClr val="FFFFFF"/>
                </a:solidFill>
                <a:latin typeface="Arial Black"/>
                <a:cs typeface="Arial Black"/>
              </a:rPr>
              <a:t>root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3809512" y="609398"/>
            <a:ext cx="3244850" cy="1988820"/>
            <a:chOff x="13809512" y="609398"/>
            <a:chExt cx="3244850" cy="1988820"/>
          </a:xfrm>
        </p:grpSpPr>
        <p:sp>
          <p:nvSpPr>
            <p:cNvPr id="5" name="object 5" descr=""/>
            <p:cNvSpPr/>
            <p:nvPr/>
          </p:nvSpPr>
          <p:spPr>
            <a:xfrm>
              <a:off x="13809511" y="609408"/>
              <a:ext cx="3244850" cy="1651635"/>
            </a:xfrm>
            <a:custGeom>
              <a:avLst/>
              <a:gdLst/>
              <a:ahLst/>
              <a:cxnLst/>
              <a:rect l="l" t="t" r="r" b="b"/>
              <a:pathLst>
                <a:path w="3244850" h="1651635">
                  <a:moveTo>
                    <a:pt x="1559191" y="1477213"/>
                  </a:moveTo>
                  <a:lnTo>
                    <a:pt x="1554518" y="1392770"/>
                  </a:lnTo>
                  <a:lnTo>
                    <a:pt x="1544586" y="1346073"/>
                  </a:lnTo>
                  <a:lnTo>
                    <a:pt x="1529486" y="1300721"/>
                  </a:lnTo>
                  <a:lnTo>
                    <a:pt x="1509382" y="1256880"/>
                  </a:lnTo>
                  <a:lnTo>
                    <a:pt x="1484477" y="1214729"/>
                  </a:lnTo>
                  <a:lnTo>
                    <a:pt x="1454975" y="1174432"/>
                  </a:lnTo>
                  <a:lnTo>
                    <a:pt x="1421053" y="1136180"/>
                  </a:lnTo>
                  <a:lnTo>
                    <a:pt x="1382903" y="1100137"/>
                  </a:lnTo>
                  <a:lnTo>
                    <a:pt x="1340713" y="1066469"/>
                  </a:lnTo>
                  <a:lnTo>
                    <a:pt x="1302740" y="1040447"/>
                  </a:lnTo>
                  <a:lnTo>
                    <a:pt x="1262227" y="1016304"/>
                  </a:lnTo>
                  <a:lnTo>
                    <a:pt x="1219276" y="994130"/>
                  </a:lnTo>
                  <a:lnTo>
                    <a:pt x="1174000" y="974026"/>
                  </a:lnTo>
                  <a:lnTo>
                    <a:pt x="1126515" y="956106"/>
                  </a:lnTo>
                  <a:lnTo>
                    <a:pt x="1160716" y="924864"/>
                  </a:lnTo>
                  <a:lnTo>
                    <a:pt x="1192136" y="890828"/>
                  </a:lnTo>
                  <a:lnTo>
                    <a:pt x="1220584" y="854189"/>
                  </a:lnTo>
                  <a:lnTo>
                    <a:pt x="1245870" y="815149"/>
                  </a:lnTo>
                  <a:lnTo>
                    <a:pt x="1267802" y="773899"/>
                  </a:lnTo>
                  <a:lnTo>
                    <a:pt x="1286179" y="730618"/>
                  </a:lnTo>
                  <a:lnTo>
                    <a:pt x="1300810" y="685520"/>
                  </a:lnTo>
                  <a:lnTo>
                    <a:pt x="1311490" y="638771"/>
                  </a:lnTo>
                  <a:lnTo>
                    <a:pt x="1318044" y="590575"/>
                  </a:lnTo>
                  <a:lnTo>
                    <a:pt x="1320279" y="541121"/>
                  </a:lnTo>
                  <a:lnTo>
                    <a:pt x="1318298" y="494436"/>
                  </a:lnTo>
                  <a:lnTo>
                    <a:pt x="1312443" y="448856"/>
                  </a:lnTo>
                  <a:lnTo>
                    <a:pt x="1302905" y="404533"/>
                  </a:lnTo>
                  <a:lnTo>
                    <a:pt x="1289824" y="361645"/>
                  </a:lnTo>
                  <a:lnTo>
                    <a:pt x="1273365" y="320332"/>
                  </a:lnTo>
                  <a:lnTo>
                    <a:pt x="1253693" y="280784"/>
                  </a:lnTo>
                  <a:lnTo>
                    <a:pt x="1230972" y="243154"/>
                  </a:lnTo>
                  <a:lnTo>
                    <a:pt x="1205369" y="207594"/>
                  </a:lnTo>
                  <a:lnTo>
                    <a:pt x="1177036" y="174269"/>
                  </a:lnTo>
                  <a:lnTo>
                    <a:pt x="1146149" y="143344"/>
                  </a:lnTo>
                  <a:lnTo>
                    <a:pt x="1112850" y="114998"/>
                  </a:lnTo>
                  <a:lnTo>
                    <a:pt x="1077315" y="89369"/>
                  </a:lnTo>
                  <a:lnTo>
                    <a:pt x="1039710" y="66636"/>
                  </a:lnTo>
                  <a:lnTo>
                    <a:pt x="1000188" y="46951"/>
                  </a:lnTo>
                  <a:lnTo>
                    <a:pt x="958913" y="30480"/>
                  </a:lnTo>
                  <a:lnTo>
                    <a:pt x="916063" y="17386"/>
                  </a:lnTo>
                  <a:lnTo>
                    <a:pt x="871766" y="7835"/>
                  </a:lnTo>
                  <a:lnTo>
                    <a:pt x="826211" y="1981"/>
                  </a:lnTo>
                  <a:lnTo>
                    <a:pt x="779564" y="0"/>
                  </a:lnTo>
                  <a:lnTo>
                    <a:pt x="732904" y="1981"/>
                  </a:lnTo>
                  <a:lnTo>
                    <a:pt x="687349" y="7835"/>
                  </a:lnTo>
                  <a:lnTo>
                    <a:pt x="643051" y="17386"/>
                  </a:lnTo>
                  <a:lnTo>
                    <a:pt x="600189" y="30480"/>
                  </a:lnTo>
                  <a:lnTo>
                    <a:pt x="558914" y="46951"/>
                  </a:lnTo>
                  <a:lnTo>
                    <a:pt x="519391" y="66636"/>
                  </a:lnTo>
                  <a:lnTo>
                    <a:pt x="481774" y="89369"/>
                  </a:lnTo>
                  <a:lnTo>
                    <a:pt x="446239" y="114998"/>
                  </a:lnTo>
                  <a:lnTo>
                    <a:pt x="412953" y="143344"/>
                  </a:lnTo>
                  <a:lnTo>
                    <a:pt x="382054" y="174269"/>
                  </a:lnTo>
                  <a:lnTo>
                    <a:pt x="353720" y="207594"/>
                  </a:lnTo>
                  <a:lnTo>
                    <a:pt x="328117" y="243154"/>
                  </a:lnTo>
                  <a:lnTo>
                    <a:pt x="305396" y="280784"/>
                  </a:lnTo>
                  <a:lnTo>
                    <a:pt x="285724" y="320332"/>
                  </a:lnTo>
                  <a:lnTo>
                    <a:pt x="269265" y="361645"/>
                  </a:lnTo>
                  <a:lnTo>
                    <a:pt x="256184" y="404533"/>
                  </a:lnTo>
                  <a:lnTo>
                    <a:pt x="246646" y="448856"/>
                  </a:lnTo>
                  <a:lnTo>
                    <a:pt x="240792" y="494436"/>
                  </a:lnTo>
                  <a:lnTo>
                    <a:pt x="238810" y="541121"/>
                  </a:lnTo>
                  <a:lnTo>
                    <a:pt x="241046" y="590575"/>
                  </a:lnTo>
                  <a:lnTo>
                    <a:pt x="247599" y="638771"/>
                  </a:lnTo>
                  <a:lnTo>
                    <a:pt x="258292" y="685520"/>
                  </a:lnTo>
                  <a:lnTo>
                    <a:pt x="272923" y="730618"/>
                  </a:lnTo>
                  <a:lnTo>
                    <a:pt x="291299" y="773899"/>
                  </a:lnTo>
                  <a:lnTo>
                    <a:pt x="313232" y="815149"/>
                  </a:lnTo>
                  <a:lnTo>
                    <a:pt x="338531" y="854189"/>
                  </a:lnTo>
                  <a:lnTo>
                    <a:pt x="366979" y="890828"/>
                  </a:lnTo>
                  <a:lnTo>
                    <a:pt x="398411" y="924864"/>
                  </a:lnTo>
                  <a:lnTo>
                    <a:pt x="432612" y="956106"/>
                  </a:lnTo>
                  <a:lnTo>
                    <a:pt x="385114" y="974026"/>
                  </a:lnTo>
                  <a:lnTo>
                    <a:pt x="339852" y="994130"/>
                  </a:lnTo>
                  <a:lnTo>
                    <a:pt x="296913" y="1016304"/>
                  </a:lnTo>
                  <a:lnTo>
                    <a:pt x="256413" y="1040447"/>
                  </a:lnTo>
                  <a:lnTo>
                    <a:pt x="218452" y="1066469"/>
                  </a:lnTo>
                  <a:lnTo>
                    <a:pt x="176288" y="1100124"/>
                  </a:lnTo>
                  <a:lnTo>
                    <a:pt x="138163" y="1136167"/>
                  </a:lnTo>
                  <a:lnTo>
                    <a:pt x="104254" y="1174419"/>
                  </a:lnTo>
                  <a:lnTo>
                    <a:pt x="74752" y="1214716"/>
                  </a:lnTo>
                  <a:lnTo>
                    <a:pt x="49847" y="1256868"/>
                  </a:lnTo>
                  <a:lnTo>
                    <a:pt x="29743" y="1300721"/>
                  </a:lnTo>
                  <a:lnTo>
                    <a:pt x="14617" y="1346073"/>
                  </a:lnTo>
                  <a:lnTo>
                    <a:pt x="4660" y="1392770"/>
                  </a:lnTo>
                  <a:lnTo>
                    <a:pt x="63" y="1440624"/>
                  </a:lnTo>
                  <a:lnTo>
                    <a:pt x="0" y="1477352"/>
                  </a:lnTo>
                  <a:lnTo>
                    <a:pt x="2641" y="1511223"/>
                  </a:lnTo>
                  <a:lnTo>
                    <a:pt x="15570" y="1571015"/>
                  </a:lnTo>
                  <a:lnTo>
                    <a:pt x="56896" y="1580756"/>
                  </a:lnTo>
                  <a:lnTo>
                    <a:pt x="99885" y="1589963"/>
                  </a:lnTo>
                  <a:lnTo>
                    <a:pt x="144487" y="1598599"/>
                  </a:lnTo>
                  <a:lnTo>
                    <a:pt x="190627" y="1606664"/>
                  </a:lnTo>
                  <a:lnTo>
                    <a:pt x="238239" y="1614119"/>
                  </a:lnTo>
                  <a:lnTo>
                    <a:pt x="287248" y="1620964"/>
                  </a:lnTo>
                  <a:lnTo>
                    <a:pt x="337578" y="1627162"/>
                  </a:lnTo>
                  <a:lnTo>
                    <a:pt x="389166" y="1632712"/>
                  </a:lnTo>
                  <a:lnTo>
                    <a:pt x="441947" y="1637576"/>
                  </a:lnTo>
                  <a:lnTo>
                    <a:pt x="495833" y="1641754"/>
                  </a:lnTo>
                  <a:lnTo>
                    <a:pt x="550773" y="1645208"/>
                  </a:lnTo>
                  <a:lnTo>
                    <a:pt x="606691" y="1647939"/>
                  </a:lnTo>
                  <a:lnTo>
                    <a:pt x="663498" y="1649907"/>
                  </a:lnTo>
                  <a:lnTo>
                    <a:pt x="721156" y="1651101"/>
                  </a:lnTo>
                  <a:lnTo>
                    <a:pt x="779564" y="1651508"/>
                  </a:lnTo>
                  <a:lnTo>
                    <a:pt x="838123" y="1651101"/>
                  </a:lnTo>
                  <a:lnTo>
                    <a:pt x="895908" y="1649895"/>
                  </a:lnTo>
                  <a:lnTo>
                    <a:pt x="952855" y="1647913"/>
                  </a:lnTo>
                  <a:lnTo>
                    <a:pt x="1008900" y="1645183"/>
                  </a:lnTo>
                  <a:lnTo>
                    <a:pt x="1063955" y="1641703"/>
                  </a:lnTo>
                  <a:lnTo>
                    <a:pt x="1117968" y="1637512"/>
                  </a:lnTo>
                  <a:lnTo>
                    <a:pt x="1170851" y="1632623"/>
                  </a:lnTo>
                  <a:lnTo>
                    <a:pt x="1222552" y="1627047"/>
                  </a:lnTo>
                  <a:lnTo>
                    <a:pt x="1272984" y="1620824"/>
                  </a:lnTo>
                  <a:lnTo>
                    <a:pt x="1322070" y="1613941"/>
                  </a:lnTo>
                  <a:lnTo>
                    <a:pt x="1369758" y="1606461"/>
                  </a:lnTo>
                  <a:lnTo>
                    <a:pt x="1415973" y="1598358"/>
                  </a:lnTo>
                  <a:lnTo>
                    <a:pt x="1460639" y="1589684"/>
                  </a:lnTo>
                  <a:lnTo>
                    <a:pt x="1503692" y="1580451"/>
                  </a:lnTo>
                  <a:lnTo>
                    <a:pt x="1545056" y="1570672"/>
                  </a:lnTo>
                  <a:lnTo>
                    <a:pt x="1556829" y="1510982"/>
                  </a:lnTo>
                  <a:lnTo>
                    <a:pt x="1559191" y="1477213"/>
                  </a:lnTo>
                  <a:close/>
                </a:path>
                <a:path w="3244850" h="1651635">
                  <a:moveTo>
                    <a:pt x="3244596" y="1477213"/>
                  </a:moveTo>
                  <a:lnTo>
                    <a:pt x="3239922" y="1392770"/>
                  </a:lnTo>
                  <a:lnTo>
                    <a:pt x="3229991" y="1346073"/>
                  </a:lnTo>
                  <a:lnTo>
                    <a:pt x="3214878" y="1300721"/>
                  </a:lnTo>
                  <a:lnTo>
                    <a:pt x="3194786" y="1256880"/>
                  </a:lnTo>
                  <a:lnTo>
                    <a:pt x="3169882" y="1214729"/>
                  </a:lnTo>
                  <a:lnTo>
                    <a:pt x="3140379" y="1174432"/>
                  </a:lnTo>
                  <a:lnTo>
                    <a:pt x="3106458" y="1136180"/>
                  </a:lnTo>
                  <a:lnTo>
                    <a:pt x="3068320" y="1100137"/>
                  </a:lnTo>
                  <a:lnTo>
                    <a:pt x="3026156" y="1066469"/>
                  </a:lnTo>
                  <a:lnTo>
                    <a:pt x="2988170" y="1040447"/>
                  </a:lnTo>
                  <a:lnTo>
                    <a:pt x="2947644" y="1016304"/>
                  </a:lnTo>
                  <a:lnTo>
                    <a:pt x="2904680" y="994130"/>
                  </a:lnTo>
                  <a:lnTo>
                    <a:pt x="2859417" y="974026"/>
                  </a:lnTo>
                  <a:lnTo>
                    <a:pt x="2811932" y="956106"/>
                  </a:lnTo>
                  <a:lnTo>
                    <a:pt x="2846120" y="924864"/>
                  </a:lnTo>
                  <a:lnTo>
                    <a:pt x="2877540" y="890828"/>
                  </a:lnTo>
                  <a:lnTo>
                    <a:pt x="2906001" y="854189"/>
                  </a:lnTo>
                  <a:lnTo>
                    <a:pt x="2931287" y="815149"/>
                  </a:lnTo>
                  <a:lnTo>
                    <a:pt x="2953207" y="773899"/>
                  </a:lnTo>
                  <a:lnTo>
                    <a:pt x="2971584" y="730618"/>
                  </a:lnTo>
                  <a:lnTo>
                    <a:pt x="2986214" y="685520"/>
                  </a:lnTo>
                  <a:lnTo>
                    <a:pt x="2996895" y="638771"/>
                  </a:lnTo>
                  <a:lnTo>
                    <a:pt x="3003461" y="590575"/>
                  </a:lnTo>
                  <a:lnTo>
                    <a:pt x="3005683" y="541121"/>
                  </a:lnTo>
                  <a:lnTo>
                    <a:pt x="3003702" y="494436"/>
                  </a:lnTo>
                  <a:lnTo>
                    <a:pt x="2997847" y="448856"/>
                  </a:lnTo>
                  <a:lnTo>
                    <a:pt x="2988310" y="404533"/>
                  </a:lnTo>
                  <a:lnTo>
                    <a:pt x="2975229" y="361645"/>
                  </a:lnTo>
                  <a:lnTo>
                    <a:pt x="2958769" y="320332"/>
                  </a:lnTo>
                  <a:lnTo>
                    <a:pt x="2939097" y="280784"/>
                  </a:lnTo>
                  <a:lnTo>
                    <a:pt x="2916390" y="243154"/>
                  </a:lnTo>
                  <a:lnTo>
                    <a:pt x="2890774" y="207594"/>
                  </a:lnTo>
                  <a:lnTo>
                    <a:pt x="2862453" y="174269"/>
                  </a:lnTo>
                  <a:lnTo>
                    <a:pt x="2831554" y="143344"/>
                  </a:lnTo>
                  <a:lnTo>
                    <a:pt x="2798254" y="114998"/>
                  </a:lnTo>
                  <a:lnTo>
                    <a:pt x="2762732" y="89369"/>
                  </a:lnTo>
                  <a:lnTo>
                    <a:pt x="2725115" y="66636"/>
                  </a:lnTo>
                  <a:lnTo>
                    <a:pt x="2685592" y="46951"/>
                  </a:lnTo>
                  <a:lnTo>
                    <a:pt x="2644330" y="30480"/>
                  </a:lnTo>
                  <a:lnTo>
                    <a:pt x="2601468" y="17386"/>
                  </a:lnTo>
                  <a:lnTo>
                    <a:pt x="2557170" y="7835"/>
                  </a:lnTo>
                  <a:lnTo>
                    <a:pt x="2511628" y="1981"/>
                  </a:lnTo>
                  <a:lnTo>
                    <a:pt x="2464968" y="0"/>
                  </a:lnTo>
                  <a:lnTo>
                    <a:pt x="2418308" y="1981"/>
                  </a:lnTo>
                  <a:lnTo>
                    <a:pt x="2372753" y="7835"/>
                  </a:lnTo>
                  <a:lnTo>
                    <a:pt x="2328456" y="17386"/>
                  </a:lnTo>
                  <a:lnTo>
                    <a:pt x="2285593" y="30480"/>
                  </a:lnTo>
                  <a:lnTo>
                    <a:pt x="2244318" y="46951"/>
                  </a:lnTo>
                  <a:lnTo>
                    <a:pt x="2204796" y="66636"/>
                  </a:lnTo>
                  <a:lnTo>
                    <a:pt x="2167178" y="89369"/>
                  </a:lnTo>
                  <a:lnTo>
                    <a:pt x="2131644" y="114998"/>
                  </a:lnTo>
                  <a:lnTo>
                    <a:pt x="2098357" y="143344"/>
                  </a:lnTo>
                  <a:lnTo>
                    <a:pt x="2067458" y="174269"/>
                  </a:lnTo>
                  <a:lnTo>
                    <a:pt x="2039124" y="207594"/>
                  </a:lnTo>
                  <a:lnTo>
                    <a:pt x="2013521" y="243154"/>
                  </a:lnTo>
                  <a:lnTo>
                    <a:pt x="1990801" y="280784"/>
                  </a:lnTo>
                  <a:lnTo>
                    <a:pt x="1971128" y="320332"/>
                  </a:lnTo>
                  <a:lnTo>
                    <a:pt x="1954682" y="361645"/>
                  </a:lnTo>
                  <a:lnTo>
                    <a:pt x="1941588" y="404533"/>
                  </a:lnTo>
                  <a:lnTo>
                    <a:pt x="1932051" y="448856"/>
                  </a:lnTo>
                  <a:lnTo>
                    <a:pt x="1926209" y="494436"/>
                  </a:lnTo>
                  <a:lnTo>
                    <a:pt x="1924215" y="541121"/>
                  </a:lnTo>
                  <a:lnTo>
                    <a:pt x="1926450" y="590575"/>
                  </a:lnTo>
                  <a:lnTo>
                    <a:pt x="1933003" y="638771"/>
                  </a:lnTo>
                  <a:lnTo>
                    <a:pt x="1943696" y="685520"/>
                  </a:lnTo>
                  <a:lnTo>
                    <a:pt x="1958327" y="730618"/>
                  </a:lnTo>
                  <a:lnTo>
                    <a:pt x="1976716" y="773899"/>
                  </a:lnTo>
                  <a:lnTo>
                    <a:pt x="1998649" y="815149"/>
                  </a:lnTo>
                  <a:lnTo>
                    <a:pt x="2023935" y="854189"/>
                  </a:lnTo>
                  <a:lnTo>
                    <a:pt x="2052396" y="890828"/>
                  </a:lnTo>
                  <a:lnTo>
                    <a:pt x="2083816" y="924864"/>
                  </a:lnTo>
                  <a:lnTo>
                    <a:pt x="2118017" y="956106"/>
                  </a:lnTo>
                  <a:lnTo>
                    <a:pt x="2070519" y="974026"/>
                  </a:lnTo>
                  <a:lnTo>
                    <a:pt x="2025256" y="994130"/>
                  </a:lnTo>
                  <a:lnTo>
                    <a:pt x="1982317" y="1016304"/>
                  </a:lnTo>
                  <a:lnTo>
                    <a:pt x="1941830" y="1040447"/>
                  </a:lnTo>
                  <a:lnTo>
                    <a:pt x="1903857" y="1066469"/>
                  </a:lnTo>
                  <a:lnTo>
                    <a:pt x="1861705" y="1100124"/>
                  </a:lnTo>
                  <a:lnTo>
                    <a:pt x="1823567" y="1136167"/>
                  </a:lnTo>
                  <a:lnTo>
                    <a:pt x="1789658" y="1174419"/>
                  </a:lnTo>
                  <a:lnTo>
                    <a:pt x="1760169" y="1214716"/>
                  </a:lnTo>
                  <a:lnTo>
                    <a:pt x="1735264" y="1256868"/>
                  </a:lnTo>
                  <a:lnTo>
                    <a:pt x="1715160" y="1300721"/>
                  </a:lnTo>
                  <a:lnTo>
                    <a:pt x="1700034" y="1346073"/>
                  </a:lnTo>
                  <a:lnTo>
                    <a:pt x="1690077" y="1392770"/>
                  </a:lnTo>
                  <a:lnTo>
                    <a:pt x="1685467" y="1440624"/>
                  </a:lnTo>
                  <a:lnTo>
                    <a:pt x="1685404" y="1477352"/>
                  </a:lnTo>
                  <a:lnTo>
                    <a:pt x="1688045" y="1511223"/>
                  </a:lnTo>
                  <a:lnTo>
                    <a:pt x="1700987" y="1571015"/>
                  </a:lnTo>
                  <a:lnTo>
                    <a:pt x="1742300" y="1580756"/>
                  </a:lnTo>
                  <a:lnTo>
                    <a:pt x="1785289" y="1589963"/>
                  </a:lnTo>
                  <a:lnTo>
                    <a:pt x="1829892" y="1598599"/>
                  </a:lnTo>
                  <a:lnTo>
                    <a:pt x="1876044" y="1606664"/>
                  </a:lnTo>
                  <a:lnTo>
                    <a:pt x="1923643" y="1614119"/>
                  </a:lnTo>
                  <a:lnTo>
                    <a:pt x="1972652" y="1620964"/>
                  </a:lnTo>
                  <a:lnTo>
                    <a:pt x="2022983" y="1627162"/>
                  </a:lnTo>
                  <a:lnTo>
                    <a:pt x="2074583" y="1632712"/>
                  </a:lnTo>
                  <a:lnTo>
                    <a:pt x="2127351" y="1637576"/>
                  </a:lnTo>
                  <a:lnTo>
                    <a:pt x="2181250" y="1641754"/>
                  </a:lnTo>
                  <a:lnTo>
                    <a:pt x="2236178" y="1645208"/>
                  </a:lnTo>
                  <a:lnTo>
                    <a:pt x="2292096" y="1647939"/>
                  </a:lnTo>
                  <a:lnTo>
                    <a:pt x="2348915" y="1649907"/>
                  </a:lnTo>
                  <a:lnTo>
                    <a:pt x="2406561" y="1651101"/>
                  </a:lnTo>
                  <a:lnTo>
                    <a:pt x="2464968" y="1651508"/>
                  </a:lnTo>
                  <a:lnTo>
                    <a:pt x="2523528" y="1651101"/>
                  </a:lnTo>
                  <a:lnTo>
                    <a:pt x="2581313" y="1649895"/>
                  </a:lnTo>
                  <a:lnTo>
                    <a:pt x="2638260" y="1647913"/>
                  </a:lnTo>
                  <a:lnTo>
                    <a:pt x="2694305" y="1645183"/>
                  </a:lnTo>
                  <a:lnTo>
                    <a:pt x="2749359" y="1641703"/>
                  </a:lnTo>
                  <a:lnTo>
                    <a:pt x="2803372" y="1637512"/>
                  </a:lnTo>
                  <a:lnTo>
                    <a:pt x="2856268" y="1632623"/>
                  </a:lnTo>
                  <a:lnTo>
                    <a:pt x="2907957" y="1627047"/>
                  </a:lnTo>
                  <a:lnTo>
                    <a:pt x="2958388" y="1620824"/>
                  </a:lnTo>
                  <a:lnTo>
                    <a:pt x="3007487" y="1613941"/>
                  </a:lnTo>
                  <a:lnTo>
                    <a:pt x="3055175" y="1606461"/>
                  </a:lnTo>
                  <a:lnTo>
                    <a:pt x="3101390" y="1598358"/>
                  </a:lnTo>
                  <a:lnTo>
                    <a:pt x="3146056" y="1589684"/>
                  </a:lnTo>
                  <a:lnTo>
                    <a:pt x="3189097" y="1580451"/>
                  </a:lnTo>
                  <a:lnTo>
                    <a:pt x="3230461" y="1570672"/>
                  </a:lnTo>
                  <a:lnTo>
                    <a:pt x="3242233" y="1510982"/>
                  </a:lnTo>
                  <a:lnTo>
                    <a:pt x="3244596" y="1477213"/>
                  </a:lnTo>
                  <a:close/>
                </a:path>
              </a:pathLst>
            </a:custGeom>
            <a:solidFill>
              <a:srgbClr val="2877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603075" y="842648"/>
              <a:ext cx="1657985" cy="1755775"/>
            </a:xfrm>
            <a:custGeom>
              <a:avLst/>
              <a:gdLst/>
              <a:ahLst/>
              <a:cxnLst/>
              <a:rect l="l" t="t" r="r" b="b"/>
              <a:pathLst>
                <a:path w="1657984" h="1755775">
                  <a:moveTo>
                    <a:pt x="828727" y="1755560"/>
                  </a:moveTo>
                  <a:lnTo>
                    <a:pt x="770486" y="1755184"/>
                  </a:lnTo>
                  <a:lnTo>
                    <a:pt x="712956" y="1754066"/>
                  </a:lnTo>
                  <a:lnTo>
                    <a:pt x="656198" y="1752224"/>
                  </a:lnTo>
                  <a:lnTo>
                    <a:pt x="600272" y="1749674"/>
                  </a:lnTo>
                  <a:lnTo>
                    <a:pt x="545241" y="1746434"/>
                  </a:lnTo>
                  <a:lnTo>
                    <a:pt x="491167" y="1742519"/>
                  </a:lnTo>
                  <a:lnTo>
                    <a:pt x="438110" y="1737947"/>
                  </a:lnTo>
                  <a:lnTo>
                    <a:pt x="386133" y="1732734"/>
                  </a:lnTo>
                  <a:lnTo>
                    <a:pt x="335296" y="1726898"/>
                  </a:lnTo>
                  <a:lnTo>
                    <a:pt x="285663" y="1720454"/>
                  </a:lnTo>
                  <a:lnTo>
                    <a:pt x="237293" y="1713421"/>
                  </a:lnTo>
                  <a:lnTo>
                    <a:pt x="190249" y="1705815"/>
                  </a:lnTo>
                  <a:lnTo>
                    <a:pt x="144591" y="1697652"/>
                  </a:lnTo>
                  <a:lnTo>
                    <a:pt x="100383" y="1688949"/>
                  </a:lnTo>
                  <a:lnTo>
                    <a:pt x="57685" y="1679724"/>
                  </a:lnTo>
                  <a:lnTo>
                    <a:pt x="16559" y="1669993"/>
                  </a:lnTo>
                  <a:lnTo>
                    <a:pt x="2821" y="1606476"/>
                  </a:lnTo>
                  <a:lnTo>
                    <a:pt x="0" y="1570475"/>
                  </a:lnTo>
                  <a:lnTo>
                    <a:pt x="50" y="1531436"/>
                  </a:lnTo>
                  <a:lnTo>
                    <a:pt x="4193" y="1485592"/>
                  </a:lnTo>
                  <a:lnTo>
                    <a:pt x="12968" y="1440734"/>
                  </a:lnTo>
                  <a:lnTo>
                    <a:pt x="26228" y="1396998"/>
                  </a:lnTo>
                  <a:lnTo>
                    <a:pt x="43826" y="1354520"/>
                  </a:lnTo>
                  <a:lnTo>
                    <a:pt x="65614" y="1313435"/>
                  </a:lnTo>
                  <a:lnTo>
                    <a:pt x="91445" y="1273880"/>
                  </a:lnTo>
                  <a:lnTo>
                    <a:pt x="121172" y="1235991"/>
                  </a:lnTo>
                  <a:lnTo>
                    <a:pt x="154646" y="1199903"/>
                  </a:lnTo>
                  <a:lnTo>
                    <a:pt x="191722" y="1165752"/>
                  </a:lnTo>
                  <a:lnTo>
                    <a:pt x="232252" y="1133674"/>
                  </a:lnTo>
                  <a:lnTo>
                    <a:pt x="272593" y="1106007"/>
                  </a:lnTo>
                  <a:lnTo>
                    <a:pt x="315639" y="1080332"/>
                  </a:lnTo>
                  <a:lnTo>
                    <a:pt x="361276" y="1056758"/>
                  </a:lnTo>
                  <a:lnTo>
                    <a:pt x="409392" y="1035390"/>
                  </a:lnTo>
                  <a:lnTo>
                    <a:pt x="459874" y="1016336"/>
                  </a:lnTo>
                  <a:lnTo>
                    <a:pt x="423519" y="983130"/>
                  </a:lnTo>
                  <a:lnTo>
                    <a:pt x="390115" y="946955"/>
                  </a:lnTo>
                  <a:lnTo>
                    <a:pt x="359868" y="908016"/>
                  </a:lnTo>
                  <a:lnTo>
                    <a:pt x="332986" y="866517"/>
                  </a:lnTo>
                  <a:lnTo>
                    <a:pt x="309673" y="822663"/>
                  </a:lnTo>
                  <a:lnTo>
                    <a:pt x="290137" y="776659"/>
                  </a:lnTo>
                  <a:lnTo>
                    <a:pt x="274584" y="728707"/>
                  </a:lnTo>
                  <a:lnTo>
                    <a:pt x="263218" y="679012"/>
                  </a:lnTo>
                  <a:lnTo>
                    <a:pt x="256248" y="627779"/>
                  </a:lnTo>
                  <a:lnTo>
                    <a:pt x="253879" y="575213"/>
                  </a:lnTo>
                  <a:lnTo>
                    <a:pt x="255784" y="528039"/>
                  </a:lnTo>
                  <a:lnTo>
                    <a:pt x="261402" y="481914"/>
                  </a:lnTo>
                  <a:lnTo>
                    <a:pt x="270583" y="436988"/>
                  </a:lnTo>
                  <a:lnTo>
                    <a:pt x="283181" y="393408"/>
                  </a:lnTo>
                  <a:lnTo>
                    <a:pt x="299048" y="351321"/>
                  </a:lnTo>
                  <a:lnTo>
                    <a:pt x="318035" y="310877"/>
                  </a:lnTo>
                  <a:lnTo>
                    <a:pt x="339995" y="272223"/>
                  </a:lnTo>
                  <a:lnTo>
                    <a:pt x="364780" y="235507"/>
                  </a:lnTo>
                  <a:lnTo>
                    <a:pt x="392243" y="200878"/>
                  </a:lnTo>
                  <a:lnTo>
                    <a:pt x="422234" y="168482"/>
                  </a:lnTo>
                  <a:lnTo>
                    <a:pt x="454607" y="138470"/>
                  </a:lnTo>
                  <a:lnTo>
                    <a:pt x="489213" y="110988"/>
                  </a:lnTo>
                  <a:lnTo>
                    <a:pt x="525905" y="86184"/>
                  </a:lnTo>
                  <a:lnTo>
                    <a:pt x="564535" y="64207"/>
                  </a:lnTo>
                  <a:lnTo>
                    <a:pt x="604954" y="45205"/>
                  </a:lnTo>
                  <a:lnTo>
                    <a:pt x="647016" y="29326"/>
                  </a:lnTo>
                  <a:lnTo>
                    <a:pt x="690572" y="16718"/>
                  </a:lnTo>
                  <a:lnTo>
                    <a:pt x="735474" y="7529"/>
                  </a:lnTo>
                  <a:lnTo>
                    <a:pt x="781575" y="1906"/>
                  </a:lnTo>
                  <a:lnTo>
                    <a:pt x="828727" y="0"/>
                  </a:lnTo>
                  <a:lnTo>
                    <a:pt x="875867" y="1906"/>
                  </a:lnTo>
                  <a:lnTo>
                    <a:pt x="921958" y="7529"/>
                  </a:lnTo>
                  <a:lnTo>
                    <a:pt x="966852" y="16718"/>
                  </a:lnTo>
                  <a:lnTo>
                    <a:pt x="1010400" y="29326"/>
                  </a:lnTo>
                  <a:lnTo>
                    <a:pt x="1052455" y="45205"/>
                  </a:lnTo>
                  <a:lnTo>
                    <a:pt x="1092868" y="64207"/>
                  </a:lnTo>
                  <a:lnTo>
                    <a:pt x="1131493" y="86184"/>
                  </a:lnTo>
                  <a:lnTo>
                    <a:pt x="1168180" y="110988"/>
                  </a:lnTo>
                  <a:lnTo>
                    <a:pt x="1202783" y="138470"/>
                  </a:lnTo>
                  <a:lnTo>
                    <a:pt x="1235152" y="168482"/>
                  </a:lnTo>
                  <a:lnTo>
                    <a:pt x="1265141" y="200878"/>
                  </a:lnTo>
                  <a:lnTo>
                    <a:pt x="1292601" y="235507"/>
                  </a:lnTo>
                  <a:lnTo>
                    <a:pt x="1317384" y="272223"/>
                  </a:lnTo>
                  <a:lnTo>
                    <a:pt x="1339343" y="310877"/>
                  </a:lnTo>
                  <a:lnTo>
                    <a:pt x="1358330" y="351321"/>
                  </a:lnTo>
                  <a:lnTo>
                    <a:pt x="1374196" y="393408"/>
                  </a:lnTo>
                  <a:lnTo>
                    <a:pt x="1386793" y="436988"/>
                  </a:lnTo>
                  <a:lnTo>
                    <a:pt x="1395975" y="481914"/>
                  </a:lnTo>
                  <a:lnTo>
                    <a:pt x="1401592" y="528039"/>
                  </a:lnTo>
                  <a:lnTo>
                    <a:pt x="1403498" y="575213"/>
                  </a:lnTo>
                  <a:lnTo>
                    <a:pt x="1401130" y="627779"/>
                  </a:lnTo>
                  <a:lnTo>
                    <a:pt x="1394162" y="679012"/>
                  </a:lnTo>
                  <a:lnTo>
                    <a:pt x="1382801" y="728706"/>
                  </a:lnTo>
                  <a:lnTo>
                    <a:pt x="1367253" y="776656"/>
                  </a:lnTo>
                  <a:lnTo>
                    <a:pt x="1347722" y="822659"/>
                  </a:lnTo>
                  <a:lnTo>
                    <a:pt x="1324416" y="866509"/>
                  </a:lnTo>
                  <a:lnTo>
                    <a:pt x="1297538" y="908003"/>
                  </a:lnTo>
                  <a:lnTo>
                    <a:pt x="1267296" y="946935"/>
                  </a:lnTo>
                  <a:lnTo>
                    <a:pt x="1233895" y="983101"/>
                  </a:lnTo>
                  <a:lnTo>
                    <a:pt x="1197541" y="1016298"/>
                  </a:lnTo>
                  <a:lnTo>
                    <a:pt x="1248027" y="1035370"/>
                  </a:lnTo>
                  <a:lnTo>
                    <a:pt x="1296155" y="1056749"/>
                  </a:lnTo>
                  <a:lnTo>
                    <a:pt x="1341809" y="1080330"/>
                  </a:lnTo>
                  <a:lnTo>
                    <a:pt x="1384876" y="1106007"/>
                  </a:lnTo>
                  <a:lnTo>
                    <a:pt x="1425240" y="1133674"/>
                  </a:lnTo>
                  <a:lnTo>
                    <a:pt x="1465782" y="1165752"/>
                  </a:lnTo>
                  <a:lnTo>
                    <a:pt x="1502871" y="1199903"/>
                  </a:lnTo>
                  <a:lnTo>
                    <a:pt x="1536357" y="1235991"/>
                  </a:lnTo>
                  <a:lnTo>
                    <a:pt x="1566092" y="1273880"/>
                  </a:lnTo>
                  <a:lnTo>
                    <a:pt x="1591926" y="1313435"/>
                  </a:lnTo>
                  <a:lnTo>
                    <a:pt x="1613710" y="1354520"/>
                  </a:lnTo>
                  <a:lnTo>
                    <a:pt x="1631295" y="1396998"/>
                  </a:lnTo>
                  <a:lnTo>
                    <a:pt x="1644532" y="1440734"/>
                  </a:lnTo>
                  <a:lnTo>
                    <a:pt x="1653272" y="1485592"/>
                  </a:lnTo>
                  <a:lnTo>
                    <a:pt x="1657365" y="1531436"/>
                  </a:lnTo>
                  <a:lnTo>
                    <a:pt x="1657484" y="1570296"/>
                  </a:lnTo>
                  <a:lnTo>
                    <a:pt x="1654965" y="1606173"/>
                  </a:lnTo>
                  <a:lnTo>
                    <a:pt x="1642434" y="1669646"/>
                  </a:lnTo>
                  <a:lnTo>
                    <a:pt x="1601273" y="1679407"/>
                  </a:lnTo>
                  <a:lnTo>
                    <a:pt x="1558529" y="1688662"/>
                  </a:lnTo>
                  <a:lnTo>
                    <a:pt x="1514265" y="1697394"/>
                  </a:lnTo>
                  <a:lnTo>
                    <a:pt x="1468542" y="1705587"/>
                  </a:lnTo>
                  <a:lnTo>
                    <a:pt x="1421422" y="1713223"/>
                  </a:lnTo>
                  <a:lnTo>
                    <a:pt x="1372968" y="1720285"/>
                  </a:lnTo>
                  <a:lnTo>
                    <a:pt x="1323243" y="1726756"/>
                  </a:lnTo>
                  <a:lnTo>
                    <a:pt x="1272307" y="1732618"/>
                  </a:lnTo>
                  <a:lnTo>
                    <a:pt x="1220223" y="1737855"/>
                  </a:lnTo>
                  <a:lnTo>
                    <a:pt x="1167055" y="1742450"/>
                  </a:lnTo>
                  <a:lnTo>
                    <a:pt x="1112862" y="1746384"/>
                  </a:lnTo>
                  <a:lnTo>
                    <a:pt x="1057709" y="1749642"/>
                  </a:lnTo>
                  <a:lnTo>
                    <a:pt x="1001656" y="1752205"/>
                  </a:lnTo>
                  <a:lnTo>
                    <a:pt x="944767" y="1754058"/>
                  </a:lnTo>
                  <a:lnTo>
                    <a:pt x="887103" y="1755182"/>
                  </a:lnTo>
                  <a:lnTo>
                    <a:pt x="828727" y="1755560"/>
                  </a:lnTo>
                  <a:close/>
                </a:path>
              </a:pathLst>
            </a:custGeom>
            <a:solidFill>
              <a:srgbClr val="40BEB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2822" y="4287894"/>
            <a:ext cx="209550" cy="2095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2822" y="5288019"/>
            <a:ext cx="209550" cy="2095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2822" y="6288143"/>
            <a:ext cx="209550" cy="2095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83247" y="3697159"/>
            <a:ext cx="13903960" cy="4025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2700"/>
              </a:lnSpc>
              <a:spcBef>
                <a:spcPts val="95"/>
              </a:spcBef>
            </a:pPr>
            <a:r>
              <a:rPr dirty="0" sz="4600" spc="-315">
                <a:solidFill>
                  <a:srgbClr val="FFFFFF"/>
                </a:solidFill>
              </a:rPr>
              <a:t>Free</a:t>
            </a:r>
            <a:r>
              <a:rPr dirty="0" sz="4600" spc="-430">
                <a:solidFill>
                  <a:srgbClr val="FFFFFF"/>
                </a:solidFill>
              </a:rPr>
              <a:t> </a:t>
            </a:r>
            <a:r>
              <a:rPr dirty="0" sz="4600" spc="-315">
                <a:solidFill>
                  <a:srgbClr val="FFFFFF"/>
                </a:solidFill>
              </a:rPr>
              <a:t>Service:</a:t>
            </a:r>
            <a:r>
              <a:rPr dirty="0" sz="4600" spc="-430">
                <a:solidFill>
                  <a:srgbClr val="FFFFFF"/>
                </a:solidFill>
              </a:rPr>
              <a:t> </a:t>
            </a:r>
            <a:r>
              <a:rPr dirty="0" sz="4600" spc="-260">
                <a:solidFill>
                  <a:srgbClr val="FFFFFF"/>
                </a:solidFill>
              </a:rPr>
              <a:t>IAM</a:t>
            </a:r>
            <a:r>
              <a:rPr dirty="0" sz="4600" spc="-430">
                <a:solidFill>
                  <a:srgbClr val="FFFFFF"/>
                </a:solidFill>
              </a:rPr>
              <a:t> </a:t>
            </a:r>
            <a:r>
              <a:rPr dirty="0" sz="4600" spc="-370">
                <a:solidFill>
                  <a:srgbClr val="FFFFFF"/>
                </a:solidFill>
              </a:rPr>
              <a:t>is</a:t>
            </a:r>
            <a:r>
              <a:rPr dirty="0" sz="4600" spc="-430">
                <a:solidFill>
                  <a:srgbClr val="FFFFFF"/>
                </a:solidFill>
              </a:rPr>
              <a:t> </a:t>
            </a:r>
            <a:r>
              <a:rPr dirty="0" sz="4600" spc="-170">
                <a:solidFill>
                  <a:srgbClr val="FFFFFF"/>
                </a:solidFill>
              </a:rPr>
              <a:t>offered</a:t>
            </a:r>
            <a:r>
              <a:rPr dirty="0" sz="4600" spc="-430">
                <a:solidFill>
                  <a:srgbClr val="FFFFFF"/>
                </a:solidFill>
              </a:rPr>
              <a:t> </a:t>
            </a:r>
            <a:r>
              <a:rPr dirty="0" sz="4600" spc="-295">
                <a:solidFill>
                  <a:srgbClr val="FFFFFF"/>
                </a:solidFill>
              </a:rPr>
              <a:t>at</a:t>
            </a:r>
            <a:r>
              <a:rPr dirty="0" sz="4600" spc="-430">
                <a:solidFill>
                  <a:srgbClr val="FFFFFF"/>
                </a:solidFill>
              </a:rPr>
              <a:t> </a:t>
            </a:r>
            <a:r>
              <a:rPr dirty="0" sz="4600" spc="-180">
                <a:solidFill>
                  <a:srgbClr val="FFFFFF"/>
                </a:solidFill>
              </a:rPr>
              <a:t>no</a:t>
            </a:r>
            <a:r>
              <a:rPr dirty="0" sz="4600" spc="-425">
                <a:solidFill>
                  <a:srgbClr val="FFFFFF"/>
                </a:solidFill>
              </a:rPr>
              <a:t> </a:t>
            </a:r>
            <a:r>
              <a:rPr dirty="0" sz="4600" spc="-220">
                <a:solidFill>
                  <a:srgbClr val="FFFFFF"/>
                </a:solidFill>
              </a:rPr>
              <a:t>additional</a:t>
            </a:r>
            <a:r>
              <a:rPr dirty="0" sz="4600" spc="-430">
                <a:solidFill>
                  <a:srgbClr val="FFFFFF"/>
                </a:solidFill>
              </a:rPr>
              <a:t> </a:t>
            </a:r>
            <a:r>
              <a:rPr dirty="0" sz="4600" spc="-365">
                <a:solidFill>
                  <a:srgbClr val="FFFFFF"/>
                </a:solidFill>
              </a:rPr>
              <a:t>cost </a:t>
            </a:r>
            <a:r>
              <a:rPr dirty="0" sz="4600" spc="-245">
                <a:solidFill>
                  <a:srgbClr val="FFFFFF"/>
                </a:solidFill>
              </a:rPr>
              <a:t>Global</a:t>
            </a:r>
            <a:r>
              <a:rPr dirty="0" sz="4600" spc="-409">
                <a:solidFill>
                  <a:srgbClr val="FFFFFF"/>
                </a:solidFill>
              </a:rPr>
              <a:t> </a:t>
            </a:r>
            <a:r>
              <a:rPr dirty="0" sz="4600" spc="-330">
                <a:solidFill>
                  <a:srgbClr val="FFFFFF"/>
                </a:solidFill>
              </a:rPr>
              <a:t>Service</a:t>
            </a:r>
            <a:endParaRPr sz="4600"/>
          </a:p>
          <a:p>
            <a:pPr marL="12700" marR="729615">
              <a:lnSpc>
                <a:spcPts val="7870"/>
              </a:lnSpc>
              <a:spcBef>
                <a:spcPts val="455"/>
              </a:spcBef>
            </a:pPr>
            <a:r>
              <a:rPr dirty="0" sz="4600" spc="-254">
                <a:solidFill>
                  <a:srgbClr val="FFFFFF"/>
                </a:solidFill>
              </a:rPr>
              <a:t>Root</a:t>
            </a:r>
            <a:r>
              <a:rPr dirty="0" sz="4600" spc="-430">
                <a:solidFill>
                  <a:srgbClr val="FFFFFF"/>
                </a:solidFill>
              </a:rPr>
              <a:t> </a:t>
            </a:r>
            <a:r>
              <a:rPr dirty="0" sz="4600" spc="-315">
                <a:solidFill>
                  <a:srgbClr val="FFFFFF"/>
                </a:solidFill>
              </a:rPr>
              <a:t>account</a:t>
            </a:r>
            <a:r>
              <a:rPr dirty="0" sz="4600" spc="-425">
                <a:solidFill>
                  <a:srgbClr val="FFFFFF"/>
                </a:solidFill>
              </a:rPr>
              <a:t> </a:t>
            </a:r>
            <a:r>
              <a:rPr dirty="0" sz="4600" spc="-295">
                <a:solidFill>
                  <a:srgbClr val="FFFFFF"/>
                </a:solidFill>
              </a:rPr>
              <a:t>created</a:t>
            </a:r>
            <a:r>
              <a:rPr dirty="0" sz="4600" spc="-425">
                <a:solidFill>
                  <a:srgbClr val="FFFFFF"/>
                </a:solidFill>
              </a:rPr>
              <a:t> </a:t>
            </a:r>
            <a:r>
              <a:rPr dirty="0" sz="4600" spc="-140">
                <a:solidFill>
                  <a:srgbClr val="FFFFFF"/>
                </a:solidFill>
              </a:rPr>
              <a:t>by</a:t>
            </a:r>
            <a:r>
              <a:rPr dirty="0" sz="4600" spc="-425">
                <a:solidFill>
                  <a:srgbClr val="FFFFFF"/>
                </a:solidFill>
              </a:rPr>
              <a:t> </a:t>
            </a:r>
            <a:r>
              <a:rPr dirty="0" sz="4600" spc="-215">
                <a:solidFill>
                  <a:srgbClr val="FFFFFF"/>
                </a:solidFill>
              </a:rPr>
              <a:t>default,</a:t>
            </a:r>
            <a:r>
              <a:rPr dirty="0" sz="4600" spc="-425">
                <a:solidFill>
                  <a:srgbClr val="FFFFFF"/>
                </a:solidFill>
              </a:rPr>
              <a:t> </a:t>
            </a:r>
            <a:r>
              <a:rPr dirty="0" sz="4600" spc="-190">
                <a:solidFill>
                  <a:srgbClr val="FFFFFF"/>
                </a:solidFill>
              </a:rPr>
              <a:t>shouldn’t</a:t>
            </a:r>
            <a:r>
              <a:rPr dirty="0" sz="4600" spc="-425">
                <a:solidFill>
                  <a:srgbClr val="FFFFFF"/>
                </a:solidFill>
              </a:rPr>
              <a:t> </a:t>
            </a:r>
            <a:r>
              <a:rPr dirty="0" sz="4600" spc="-25">
                <a:solidFill>
                  <a:srgbClr val="FFFFFF"/>
                </a:solidFill>
              </a:rPr>
              <a:t>be </a:t>
            </a:r>
            <a:r>
              <a:rPr dirty="0" sz="4600" spc="-310">
                <a:solidFill>
                  <a:srgbClr val="FFFFFF"/>
                </a:solidFill>
              </a:rPr>
              <a:t>used</a:t>
            </a:r>
            <a:r>
              <a:rPr dirty="0" sz="4600" spc="-434">
                <a:solidFill>
                  <a:srgbClr val="FFFFFF"/>
                </a:solidFill>
              </a:rPr>
              <a:t> </a:t>
            </a:r>
            <a:r>
              <a:rPr dirty="0" sz="4600" spc="-155">
                <a:solidFill>
                  <a:srgbClr val="FFFFFF"/>
                </a:solidFill>
              </a:rPr>
              <a:t>or</a:t>
            </a:r>
            <a:r>
              <a:rPr dirty="0" sz="4600" spc="-430">
                <a:solidFill>
                  <a:srgbClr val="FFFFFF"/>
                </a:solidFill>
              </a:rPr>
              <a:t> </a:t>
            </a:r>
            <a:r>
              <a:rPr dirty="0" sz="4600" spc="-300">
                <a:solidFill>
                  <a:srgbClr val="FFFFFF"/>
                </a:solidFill>
              </a:rPr>
              <a:t>shared</a:t>
            </a:r>
            <a:endParaRPr sz="4600"/>
          </a:p>
        </p:txBody>
      </p:sp>
      <p:sp>
        <p:nvSpPr>
          <p:cNvPr id="11" name="object 11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3091518"/>
            <a:ext cx="161925" cy="161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0827" y="2587767"/>
            <a:ext cx="14202410" cy="16637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400"/>
              </a:lnSpc>
              <a:spcBef>
                <a:spcPts val="100"/>
              </a:spcBef>
            </a:pPr>
            <a:r>
              <a:rPr dirty="0" sz="3550" spc="-254"/>
              <a:t>Create</a:t>
            </a:r>
            <a:r>
              <a:rPr dirty="0" sz="3550" spc="-325"/>
              <a:t> </a:t>
            </a:r>
            <a:r>
              <a:rPr dirty="0" sz="3550" spc="-295"/>
              <a:t>Users</a:t>
            </a:r>
            <a:r>
              <a:rPr dirty="0" sz="3550" spc="-295">
                <a:solidFill>
                  <a:srgbClr val="FFFFFF"/>
                </a:solidFill>
              </a:rPr>
              <a:t>:</a:t>
            </a:r>
            <a:r>
              <a:rPr dirty="0" sz="3550" spc="-325">
                <a:solidFill>
                  <a:srgbClr val="FFFFFF"/>
                </a:solidFill>
              </a:rPr>
              <a:t> </a:t>
            </a:r>
            <a:r>
              <a:rPr dirty="0" sz="3550" spc="-280">
                <a:solidFill>
                  <a:srgbClr val="FFFFFF"/>
                </a:solidFill>
              </a:rPr>
              <a:t>You</a:t>
            </a:r>
            <a:r>
              <a:rPr dirty="0" sz="3550" spc="-325">
                <a:solidFill>
                  <a:srgbClr val="FFFFFF"/>
                </a:solidFill>
              </a:rPr>
              <a:t> </a:t>
            </a:r>
            <a:r>
              <a:rPr dirty="0" sz="3550" spc="-305">
                <a:solidFill>
                  <a:srgbClr val="FFFFFF"/>
                </a:solidFill>
              </a:rPr>
              <a:t>can</a:t>
            </a:r>
            <a:r>
              <a:rPr dirty="0" sz="3550" spc="-325">
                <a:solidFill>
                  <a:srgbClr val="FFFFFF"/>
                </a:solidFill>
              </a:rPr>
              <a:t> </a:t>
            </a:r>
            <a:r>
              <a:rPr dirty="0" sz="3550" spc="-265">
                <a:solidFill>
                  <a:srgbClr val="FFFFFF"/>
                </a:solidFill>
              </a:rPr>
              <a:t>create</a:t>
            </a:r>
            <a:r>
              <a:rPr dirty="0" sz="3550" spc="-325">
                <a:solidFill>
                  <a:srgbClr val="FFFFFF"/>
                </a:solidFill>
              </a:rPr>
              <a:t> </a:t>
            </a:r>
            <a:r>
              <a:rPr dirty="0" sz="3550" spc="-170">
                <a:solidFill>
                  <a:srgbClr val="FFFFFF"/>
                </a:solidFill>
              </a:rPr>
              <a:t>individual</a:t>
            </a:r>
            <a:r>
              <a:rPr dirty="0" sz="3550" spc="-325">
                <a:solidFill>
                  <a:srgbClr val="FFFFFF"/>
                </a:solidFill>
              </a:rPr>
              <a:t> </a:t>
            </a:r>
            <a:r>
              <a:rPr dirty="0" sz="3550" spc="-254">
                <a:solidFill>
                  <a:srgbClr val="FFFFFF"/>
                </a:solidFill>
              </a:rPr>
              <a:t>user</a:t>
            </a:r>
            <a:r>
              <a:rPr dirty="0" sz="3550" spc="-325">
                <a:solidFill>
                  <a:srgbClr val="FFFFFF"/>
                </a:solidFill>
              </a:rPr>
              <a:t> </a:t>
            </a:r>
            <a:r>
              <a:rPr dirty="0" sz="3550" spc="-275">
                <a:solidFill>
                  <a:srgbClr val="FFFFFF"/>
                </a:solidFill>
              </a:rPr>
              <a:t>accounts</a:t>
            </a:r>
            <a:r>
              <a:rPr dirty="0" sz="3550" spc="-325">
                <a:solidFill>
                  <a:srgbClr val="FFFFFF"/>
                </a:solidFill>
              </a:rPr>
              <a:t> </a:t>
            </a:r>
            <a:r>
              <a:rPr dirty="0" sz="3550" spc="-100">
                <a:solidFill>
                  <a:srgbClr val="FFFFFF"/>
                </a:solidFill>
              </a:rPr>
              <a:t>for</a:t>
            </a:r>
            <a:r>
              <a:rPr dirty="0" sz="3550" spc="-325">
                <a:solidFill>
                  <a:srgbClr val="FFFFFF"/>
                </a:solidFill>
              </a:rPr>
              <a:t> </a:t>
            </a:r>
            <a:r>
              <a:rPr dirty="0" sz="3550" spc="-60">
                <a:solidFill>
                  <a:srgbClr val="FFFFFF"/>
                </a:solidFill>
              </a:rPr>
              <a:t>people </a:t>
            </a:r>
            <a:r>
              <a:rPr dirty="0" sz="3550" spc="-300">
                <a:solidFill>
                  <a:srgbClr val="FFFFFF"/>
                </a:solidFill>
              </a:rPr>
              <a:t>who</a:t>
            </a:r>
            <a:r>
              <a:rPr dirty="0" sz="3550" spc="-330">
                <a:solidFill>
                  <a:srgbClr val="FFFFFF"/>
                </a:solidFill>
              </a:rPr>
              <a:t> </a:t>
            </a:r>
            <a:r>
              <a:rPr dirty="0" sz="3550" spc="-225">
                <a:solidFill>
                  <a:srgbClr val="FFFFFF"/>
                </a:solidFill>
              </a:rPr>
              <a:t>need</a:t>
            </a:r>
            <a:r>
              <a:rPr dirty="0" sz="3550" spc="-330">
                <a:solidFill>
                  <a:srgbClr val="FFFFFF"/>
                </a:solidFill>
              </a:rPr>
              <a:t> </a:t>
            </a:r>
            <a:r>
              <a:rPr dirty="0" sz="3550" spc="-390">
                <a:solidFill>
                  <a:srgbClr val="FFFFFF"/>
                </a:solidFill>
              </a:rPr>
              <a:t>access</a:t>
            </a:r>
            <a:r>
              <a:rPr dirty="0" sz="3550" spc="-330">
                <a:solidFill>
                  <a:srgbClr val="FFFFFF"/>
                </a:solidFill>
              </a:rPr>
              <a:t> </a:t>
            </a:r>
            <a:r>
              <a:rPr dirty="0" sz="3550" spc="-140">
                <a:solidFill>
                  <a:srgbClr val="FFFFFF"/>
                </a:solidFill>
              </a:rPr>
              <a:t>to</a:t>
            </a:r>
            <a:r>
              <a:rPr dirty="0" sz="3550" spc="-330">
                <a:solidFill>
                  <a:srgbClr val="FFFFFF"/>
                </a:solidFill>
              </a:rPr>
              <a:t> </a:t>
            </a:r>
            <a:r>
              <a:rPr dirty="0" sz="3550" spc="-150">
                <a:solidFill>
                  <a:srgbClr val="FFFFFF"/>
                </a:solidFill>
              </a:rPr>
              <a:t>your</a:t>
            </a:r>
            <a:r>
              <a:rPr dirty="0" sz="3550" spc="-330">
                <a:solidFill>
                  <a:srgbClr val="FFFFFF"/>
                </a:solidFill>
              </a:rPr>
              <a:t> </a:t>
            </a:r>
            <a:r>
              <a:rPr dirty="0" sz="3550" spc="-325">
                <a:solidFill>
                  <a:srgbClr val="FFFFFF"/>
                </a:solidFill>
              </a:rPr>
              <a:t>AWS</a:t>
            </a:r>
            <a:r>
              <a:rPr dirty="0" sz="3550" spc="-330">
                <a:solidFill>
                  <a:srgbClr val="FFFFFF"/>
                </a:solidFill>
              </a:rPr>
              <a:t> </a:t>
            </a:r>
            <a:r>
              <a:rPr dirty="0" sz="3550" spc="-275">
                <a:solidFill>
                  <a:srgbClr val="FFFFFF"/>
                </a:solidFill>
              </a:rPr>
              <a:t>resources.</a:t>
            </a:r>
            <a:endParaRPr sz="355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5177493"/>
            <a:ext cx="161925" cy="1619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8015943"/>
            <a:ext cx="161925" cy="1619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780827" y="4673741"/>
            <a:ext cx="15059025" cy="450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15645">
              <a:lnSpc>
                <a:spcPct val="151400"/>
              </a:lnSpc>
              <a:spcBef>
                <a:spcPts val="100"/>
              </a:spcBef>
            </a:pPr>
            <a:r>
              <a:rPr dirty="0" sz="3550" spc="-390">
                <a:solidFill>
                  <a:srgbClr val="E6DE21"/>
                </a:solidFill>
                <a:latin typeface="Arial Black"/>
                <a:cs typeface="Arial Black"/>
              </a:rPr>
              <a:t>Assign</a:t>
            </a:r>
            <a:r>
              <a:rPr dirty="0" sz="3550" spc="95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550" spc="-290">
                <a:solidFill>
                  <a:srgbClr val="E6DE21"/>
                </a:solidFill>
                <a:latin typeface="Arial Black"/>
                <a:cs typeface="Arial Black"/>
              </a:rPr>
              <a:t>Permissions</a:t>
            </a:r>
            <a:r>
              <a:rPr dirty="0" sz="3550" spc="-29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3550" spc="-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455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dirty="0" sz="3550" spc="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49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dirty="0" sz="3550" spc="1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400">
                <a:solidFill>
                  <a:srgbClr val="FFFFFF"/>
                </a:solidFill>
                <a:latin typeface="Arial Black"/>
                <a:cs typeface="Arial Black"/>
              </a:rPr>
              <a:t>assign</a:t>
            </a:r>
            <a:r>
              <a:rPr dirty="0" sz="3550" spc="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95">
                <a:solidFill>
                  <a:srgbClr val="FFFFFF"/>
                </a:solidFill>
                <a:latin typeface="Arial Black"/>
                <a:cs typeface="Arial Black"/>
              </a:rPr>
              <a:t>specific</a:t>
            </a:r>
            <a:r>
              <a:rPr dirty="0" sz="3550" spc="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80">
                <a:solidFill>
                  <a:srgbClr val="FFFFFF"/>
                </a:solidFill>
                <a:latin typeface="Arial Black"/>
                <a:cs typeface="Arial Black"/>
              </a:rPr>
              <a:t>permissions</a:t>
            </a:r>
            <a:r>
              <a:rPr dirty="0" sz="3550" spc="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32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550" spc="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85">
                <a:solidFill>
                  <a:srgbClr val="FFFFFF"/>
                </a:solidFill>
                <a:latin typeface="Arial Black"/>
                <a:cs typeface="Arial Black"/>
              </a:rPr>
              <a:t>users, </a:t>
            </a:r>
            <a:r>
              <a:rPr dirty="0" sz="3550" spc="-275">
                <a:solidFill>
                  <a:srgbClr val="FFFFFF"/>
                </a:solidFill>
                <a:latin typeface="Arial Black"/>
                <a:cs typeface="Arial Black"/>
              </a:rPr>
              <a:t>groups,</a:t>
            </a:r>
            <a:r>
              <a:rPr dirty="0" sz="3550" spc="-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325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dirty="0" sz="3550" spc="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90">
                <a:solidFill>
                  <a:srgbClr val="FFFFFF"/>
                </a:solidFill>
                <a:latin typeface="Arial Black"/>
                <a:cs typeface="Arial Black"/>
              </a:rPr>
              <a:t>roles</a:t>
            </a:r>
            <a:r>
              <a:rPr dirty="0" sz="3550" spc="-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32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550" spc="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1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r>
              <a:rPr dirty="0" sz="355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409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r>
              <a:rPr dirty="0" sz="3550" spc="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305">
                <a:solidFill>
                  <a:srgbClr val="FFFFFF"/>
                </a:solidFill>
                <a:latin typeface="Arial Black"/>
                <a:cs typeface="Arial Black"/>
              </a:rPr>
              <a:t>actions</a:t>
            </a:r>
            <a:r>
              <a:rPr dirty="0" sz="355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50">
                <a:solidFill>
                  <a:srgbClr val="FFFFFF"/>
                </a:solidFill>
                <a:latin typeface="Arial Black"/>
                <a:cs typeface="Arial Black"/>
              </a:rPr>
              <a:t>they</a:t>
            </a:r>
            <a:r>
              <a:rPr dirty="0" sz="3550" spc="-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49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dirty="0" sz="3550" spc="1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195">
                <a:solidFill>
                  <a:srgbClr val="FFFFFF"/>
                </a:solidFill>
                <a:latin typeface="Arial Black"/>
                <a:cs typeface="Arial Black"/>
              </a:rPr>
              <a:t>perform</a:t>
            </a:r>
            <a:r>
              <a:rPr dirty="0" sz="3550" spc="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37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dirty="0" sz="3550" spc="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350">
                <a:solidFill>
                  <a:srgbClr val="FFFFFF"/>
                </a:solidFill>
                <a:latin typeface="Arial Black"/>
                <a:cs typeface="Arial Black"/>
              </a:rPr>
              <a:t>AWS </a:t>
            </a:r>
            <a:r>
              <a:rPr dirty="0" sz="3550" spc="-290">
                <a:solidFill>
                  <a:srgbClr val="FFFFFF"/>
                </a:solidFill>
                <a:latin typeface="Arial Black"/>
                <a:cs typeface="Arial Black"/>
              </a:rPr>
              <a:t>services.</a:t>
            </a:r>
            <a:endParaRPr sz="3550">
              <a:latin typeface="Arial Black"/>
              <a:cs typeface="Arial Black"/>
            </a:endParaRPr>
          </a:p>
          <a:p>
            <a:pPr algn="just" marL="12700" marR="5080">
              <a:lnSpc>
                <a:spcPct val="151400"/>
              </a:lnSpc>
              <a:spcBef>
                <a:spcPts val="3000"/>
              </a:spcBef>
            </a:pPr>
            <a:r>
              <a:rPr dirty="0" sz="3550" spc="-315">
                <a:solidFill>
                  <a:srgbClr val="E6DE21"/>
                </a:solidFill>
                <a:latin typeface="Arial Black"/>
                <a:cs typeface="Arial Black"/>
              </a:rPr>
              <a:t>Create</a:t>
            </a:r>
            <a:r>
              <a:rPr dirty="0" sz="3550" spc="1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550" spc="-260">
                <a:solidFill>
                  <a:srgbClr val="E6DE21"/>
                </a:solidFill>
                <a:latin typeface="Arial Black"/>
                <a:cs typeface="Arial Black"/>
              </a:rPr>
              <a:t>Groups</a:t>
            </a:r>
            <a:r>
              <a:rPr dirty="0" sz="3550" spc="-26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355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455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dirty="0" sz="3550" spc="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49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dirty="0" sz="3550" spc="1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54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r>
              <a:rPr dirty="0" sz="3550" spc="-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37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r>
              <a:rPr dirty="0" sz="3550" spc="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45">
                <a:solidFill>
                  <a:srgbClr val="FFFFFF"/>
                </a:solidFill>
                <a:latin typeface="Arial Black"/>
                <a:cs typeface="Arial Black"/>
              </a:rPr>
              <a:t>together</a:t>
            </a:r>
            <a:r>
              <a:rPr dirty="0" sz="3550" spc="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33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3550" spc="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400">
                <a:solidFill>
                  <a:srgbClr val="FFFFFF"/>
                </a:solidFill>
                <a:latin typeface="Arial Black"/>
                <a:cs typeface="Arial Black"/>
              </a:rPr>
              <a:t>assign</a:t>
            </a:r>
            <a:r>
              <a:rPr dirty="0" sz="3550" spc="1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175">
                <a:solidFill>
                  <a:srgbClr val="FFFFFF"/>
                </a:solidFill>
                <a:latin typeface="Arial Black"/>
                <a:cs typeface="Arial Black"/>
              </a:rPr>
              <a:t>permissions </a:t>
            </a:r>
            <a:r>
              <a:rPr dirty="0" sz="3550" spc="-14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55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19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355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00">
                <a:solidFill>
                  <a:srgbClr val="FFFFFF"/>
                </a:solidFill>
                <a:latin typeface="Arial Black"/>
                <a:cs typeface="Arial Black"/>
              </a:rPr>
              <a:t>group,</a:t>
            </a:r>
            <a:r>
              <a:rPr dirty="0" sz="355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305">
                <a:solidFill>
                  <a:srgbClr val="FFFFFF"/>
                </a:solidFill>
                <a:latin typeface="Arial Black"/>
                <a:cs typeface="Arial Black"/>
              </a:rPr>
              <a:t>making</a:t>
            </a:r>
            <a:r>
              <a:rPr dirty="0" sz="355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75">
                <a:solidFill>
                  <a:srgbClr val="FFFFFF"/>
                </a:solidFill>
                <a:latin typeface="Arial Black"/>
                <a:cs typeface="Arial Black"/>
              </a:rPr>
              <a:t>management</a:t>
            </a:r>
            <a:r>
              <a:rPr dirty="0" sz="3550" spc="-3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80">
                <a:solidFill>
                  <a:srgbClr val="FFFFFF"/>
                </a:solidFill>
                <a:latin typeface="Arial Black"/>
                <a:cs typeface="Arial Black"/>
              </a:rPr>
              <a:t>easier</a:t>
            </a:r>
            <a:r>
              <a:rPr dirty="0" sz="355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10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355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175">
                <a:solidFill>
                  <a:srgbClr val="FFFFFF"/>
                </a:solidFill>
                <a:latin typeface="Arial Black"/>
                <a:cs typeface="Arial Black"/>
              </a:rPr>
              <a:t>multiple</a:t>
            </a:r>
            <a:r>
              <a:rPr dirty="0" sz="3550" spc="-3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550" spc="-285">
                <a:solidFill>
                  <a:srgbClr val="FFFFFF"/>
                </a:solidFill>
                <a:latin typeface="Arial Black"/>
                <a:cs typeface="Arial Black"/>
              </a:rPr>
              <a:t>users.</a:t>
            </a:r>
            <a:endParaRPr sz="355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383023" y="5964396"/>
            <a:ext cx="2703830" cy="2049145"/>
            <a:chOff x="4383023" y="5964396"/>
            <a:chExt cx="2703830" cy="20491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3023" y="7699247"/>
              <a:ext cx="2703575" cy="3139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3399" y="7173918"/>
              <a:ext cx="1941736" cy="66968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763399" y="7173918"/>
              <a:ext cx="1941830" cy="669925"/>
            </a:xfrm>
            <a:custGeom>
              <a:avLst/>
              <a:gdLst/>
              <a:ahLst/>
              <a:cxnLst/>
              <a:rect l="l" t="t" r="r" b="b"/>
              <a:pathLst>
                <a:path w="1941829" h="669925">
                  <a:moveTo>
                    <a:pt x="3916" y="669688"/>
                  </a:moveTo>
                  <a:lnTo>
                    <a:pt x="1293" y="633879"/>
                  </a:lnTo>
                  <a:lnTo>
                    <a:pt x="0" y="594305"/>
                  </a:lnTo>
                  <a:lnTo>
                    <a:pt x="408" y="551865"/>
                  </a:lnTo>
                  <a:lnTo>
                    <a:pt x="2889" y="507459"/>
                  </a:lnTo>
                  <a:lnTo>
                    <a:pt x="7814" y="461987"/>
                  </a:lnTo>
                  <a:lnTo>
                    <a:pt x="15554" y="416349"/>
                  </a:lnTo>
                  <a:lnTo>
                    <a:pt x="26480" y="371444"/>
                  </a:lnTo>
                  <a:lnTo>
                    <a:pt x="40963" y="328171"/>
                  </a:lnTo>
                  <a:lnTo>
                    <a:pt x="59374" y="287430"/>
                  </a:lnTo>
                  <a:lnTo>
                    <a:pt x="82084" y="250121"/>
                  </a:lnTo>
                  <a:lnTo>
                    <a:pt x="109465" y="217143"/>
                  </a:lnTo>
                  <a:lnTo>
                    <a:pt x="141887" y="189397"/>
                  </a:lnTo>
                  <a:lnTo>
                    <a:pt x="179721" y="167781"/>
                  </a:lnTo>
                  <a:lnTo>
                    <a:pt x="223339" y="153196"/>
                  </a:lnTo>
                  <a:lnTo>
                    <a:pt x="940553" y="0"/>
                  </a:lnTo>
                  <a:lnTo>
                    <a:pt x="1689628" y="142150"/>
                  </a:lnTo>
                  <a:lnTo>
                    <a:pt x="1734104" y="156072"/>
                  </a:lnTo>
                  <a:lnTo>
                    <a:pt x="1772936" y="177022"/>
                  </a:lnTo>
                  <a:lnTo>
                    <a:pt x="1806518" y="204145"/>
                  </a:lnTo>
                  <a:lnTo>
                    <a:pt x="1835241" y="236589"/>
                  </a:lnTo>
                  <a:lnTo>
                    <a:pt x="1859499" y="273498"/>
                  </a:lnTo>
                  <a:lnTo>
                    <a:pt x="1879686" y="314018"/>
                  </a:lnTo>
                  <a:lnTo>
                    <a:pt x="1896193" y="357296"/>
                  </a:lnTo>
                  <a:lnTo>
                    <a:pt x="1909414" y="402476"/>
                  </a:lnTo>
                  <a:lnTo>
                    <a:pt x="1919742" y="448705"/>
                  </a:lnTo>
                  <a:lnTo>
                    <a:pt x="1927570" y="495128"/>
                  </a:lnTo>
                  <a:lnTo>
                    <a:pt x="1933290" y="540891"/>
                  </a:lnTo>
                  <a:lnTo>
                    <a:pt x="1937296" y="585141"/>
                  </a:lnTo>
                  <a:lnTo>
                    <a:pt x="1939981" y="627022"/>
                  </a:lnTo>
                  <a:lnTo>
                    <a:pt x="1941736" y="665681"/>
                  </a:lnTo>
                  <a:lnTo>
                    <a:pt x="1891964" y="665869"/>
                  </a:lnTo>
                  <a:lnTo>
                    <a:pt x="1843924" y="666050"/>
                  </a:lnTo>
                  <a:lnTo>
                    <a:pt x="1797584" y="666224"/>
                  </a:lnTo>
                  <a:lnTo>
                    <a:pt x="1752914" y="666390"/>
                  </a:lnTo>
                  <a:lnTo>
                    <a:pt x="1709884" y="666550"/>
                  </a:lnTo>
                  <a:lnTo>
                    <a:pt x="1668462" y="666703"/>
                  </a:lnTo>
                  <a:lnTo>
                    <a:pt x="1628619" y="666850"/>
                  </a:lnTo>
                  <a:lnTo>
                    <a:pt x="1590324" y="666990"/>
                  </a:lnTo>
                  <a:lnTo>
                    <a:pt x="1518253" y="667251"/>
                  </a:lnTo>
                  <a:lnTo>
                    <a:pt x="1452006" y="667487"/>
                  </a:lnTo>
                  <a:lnTo>
                    <a:pt x="1391336" y="667700"/>
                  </a:lnTo>
                  <a:lnTo>
                    <a:pt x="1335999" y="667890"/>
                  </a:lnTo>
                  <a:lnTo>
                    <a:pt x="1285749" y="668058"/>
                  </a:lnTo>
                  <a:lnTo>
                    <a:pt x="1240343" y="668206"/>
                  </a:lnTo>
                  <a:lnTo>
                    <a:pt x="1199534" y="668334"/>
                  </a:lnTo>
                  <a:lnTo>
                    <a:pt x="1146404" y="668491"/>
                  </a:lnTo>
                  <a:lnTo>
                    <a:pt x="1102241" y="668610"/>
                  </a:lnTo>
                  <a:lnTo>
                    <a:pt x="1055874" y="668712"/>
                  </a:lnTo>
                  <a:lnTo>
                    <a:pt x="1015276" y="668763"/>
                  </a:lnTo>
                  <a:lnTo>
                    <a:pt x="975887" y="668641"/>
                  </a:lnTo>
                  <a:lnTo>
                    <a:pt x="971773" y="668362"/>
                  </a:lnTo>
                  <a:lnTo>
                    <a:pt x="928506" y="667817"/>
                  </a:lnTo>
                  <a:lnTo>
                    <a:pt x="888051" y="667771"/>
                  </a:lnTo>
                  <a:lnTo>
                    <a:pt x="877741" y="667769"/>
                  </a:lnTo>
                  <a:lnTo>
                    <a:pt x="866620" y="667770"/>
                  </a:lnTo>
                  <a:lnTo>
                    <a:pt x="828084" y="667791"/>
                  </a:lnTo>
                  <a:lnTo>
                    <a:pt x="781144" y="667841"/>
                  </a:lnTo>
                  <a:lnTo>
                    <a:pt x="724973" y="667924"/>
                  </a:lnTo>
                  <a:lnTo>
                    <a:pt x="681990" y="667998"/>
                  </a:lnTo>
                  <a:lnTo>
                    <a:pt x="634291" y="668090"/>
                  </a:lnTo>
                  <a:lnTo>
                    <a:pt x="581633" y="668199"/>
                  </a:lnTo>
                  <a:lnTo>
                    <a:pt x="523769" y="668328"/>
                  </a:lnTo>
                  <a:lnTo>
                    <a:pt x="460454" y="668476"/>
                  </a:lnTo>
                  <a:lnTo>
                    <a:pt x="391445" y="668644"/>
                  </a:lnTo>
                  <a:lnTo>
                    <a:pt x="316495" y="668835"/>
                  </a:lnTo>
                  <a:lnTo>
                    <a:pt x="276716" y="668938"/>
                  </a:lnTo>
                  <a:lnTo>
                    <a:pt x="235359" y="669047"/>
                  </a:lnTo>
                  <a:lnTo>
                    <a:pt x="192395" y="669163"/>
                  </a:lnTo>
                  <a:lnTo>
                    <a:pt x="147793" y="669284"/>
                  </a:lnTo>
                  <a:lnTo>
                    <a:pt x="101522" y="669411"/>
                  </a:lnTo>
                  <a:lnTo>
                    <a:pt x="53551" y="669545"/>
                  </a:lnTo>
                  <a:lnTo>
                    <a:pt x="3851" y="669685"/>
                  </a:lnTo>
                  <a:close/>
                </a:path>
              </a:pathLst>
            </a:custGeom>
            <a:ln w="18308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787757" y="7198201"/>
              <a:ext cx="1892300" cy="622300"/>
            </a:xfrm>
            <a:custGeom>
              <a:avLst/>
              <a:gdLst/>
              <a:ahLst/>
              <a:cxnLst/>
              <a:rect l="l" t="t" r="r" b="b"/>
              <a:pathLst>
                <a:path w="1892300" h="622300">
                  <a:moveTo>
                    <a:pt x="915104" y="16"/>
                  </a:moveTo>
                  <a:lnTo>
                    <a:pt x="204184" y="151811"/>
                  </a:lnTo>
                  <a:lnTo>
                    <a:pt x="203598" y="151811"/>
                  </a:lnTo>
                  <a:lnTo>
                    <a:pt x="158191" y="167867"/>
                  </a:lnTo>
                  <a:lnTo>
                    <a:pt x="119794" y="192376"/>
                  </a:lnTo>
                  <a:lnTo>
                    <a:pt x="87820" y="224262"/>
                  </a:lnTo>
                  <a:lnTo>
                    <a:pt x="61680" y="262449"/>
                  </a:lnTo>
                  <a:lnTo>
                    <a:pt x="40788" y="305861"/>
                  </a:lnTo>
                  <a:lnTo>
                    <a:pt x="24554" y="353421"/>
                  </a:lnTo>
                  <a:lnTo>
                    <a:pt x="11708" y="409065"/>
                  </a:lnTo>
                  <a:lnTo>
                    <a:pt x="3892" y="465513"/>
                  </a:lnTo>
                  <a:lnTo>
                    <a:pt x="269" y="520981"/>
                  </a:lnTo>
                  <a:lnTo>
                    <a:pt x="0" y="573685"/>
                  </a:lnTo>
                  <a:lnTo>
                    <a:pt x="2246" y="621840"/>
                  </a:lnTo>
                  <a:lnTo>
                    <a:pt x="85845" y="621602"/>
                  </a:lnTo>
                  <a:lnTo>
                    <a:pt x="164624" y="621372"/>
                  </a:lnTo>
                  <a:lnTo>
                    <a:pt x="238699" y="621150"/>
                  </a:lnTo>
                  <a:lnTo>
                    <a:pt x="308188" y="620939"/>
                  </a:lnTo>
                  <a:lnTo>
                    <a:pt x="373209" y="620738"/>
                  </a:lnTo>
                  <a:lnTo>
                    <a:pt x="433878" y="620549"/>
                  </a:lnTo>
                  <a:lnTo>
                    <a:pt x="490313" y="620372"/>
                  </a:lnTo>
                  <a:lnTo>
                    <a:pt x="542631" y="620209"/>
                  </a:lnTo>
                  <a:lnTo>
                    <a:pt x="590950" y="620060"/>
                  </a:lnTo>
                  <a:lnTo>
                    <a:pt x="635387" y="619926"/>
                  </a:lnTo>
                  <a:lnTo>
                    <a:pt x="676059" y="619809"/>
                  </a:lnTo>
                  <a:lnTo>
                    <a:pt x="746578" y="619626"/>
                  </a:lnTo>
                  <a:lnTo>
                    <a:pt x="803446" y="619519"/>
                  </a:lnTo>
                  <a:lnTo>
                    <a:pt x="827054" y="619495"/>
                  </a:lnTo>
                  <a:lnTo>
                    <a:pt x="866939" y="619557"/>
                  </a:lnTo>
                  <a:lnTo>
                    <a:pt x="896878" y="619733"/>
                  </a:lnTo>
                  <a:lnTo>
                    <a:pt x="918323" y="619936"/>
                  </a:lnTo>
                  <a:lnTo>
                    <a:pt x="932722" y="620081"/>
                  </a:lnTo>
                  <a:lnTo>
                    <a:pt x="940297" y="620147"/>
                  </a:lnTo>
                  <a:lnTo>
                    <a:pt x="943725" y="619982"/>
                  </a:lnTo>
                  <a:lnTo>
                    <a:pt x="946225" y="620081"/>
                  </a:lnTo>
                  <a:lnTo>
                    <a:pt x="947063" y="620114"/>
                  </a:lnTo>
                  <a:lnTo>
                    <a:pt x="948544" y="620528"/>
                  </a:lnTo>
                  <a:lnTo>
                    <a:pt x="949747" y="620666"/>
                  </a:lnTo>
                  <a:lnTo>
                    <a:pt x="949916" y="620672"/>
                  </a:lnTo>
                  <a:lnTo>
                    <a:pt x="951225" y="620660"/>
                  </a:lnTo>
                  <a:lnTo>
                    <a:pt x="951507" y="620666"/>
                  </a:lnTo>
                  <a:lnTo>
                    <a:pt x="953200" y="620699"/>
                  </a:lnTo>
                  <a:lnTo>
                    <a:pt x="955674" y="620650"/>
                  </a:lnTo>
                  <a:lnTo>
                    <a:pt x="962074" y="620666"/>
                  </a:lnTo>
                  <a:lnTo>
                    <a:pt x="976363" y="620708"/>
                  </a:lnTo>
                  <a:lnTo>
                    <a:pt x="997784" y="620740"/>
                  </a:lnTo>
                  <a:lnTo>
                    <a:pt x="1027768" y="620736"/>
                  </a:lnTo>
                  <a:lnTo>
                    <a:pt x="1067742" y="620666"/>
                  </a:lnTo>
                  <a:lnTo>
                    <a:pt x="1118173" y="620528"/>
                  </a:lnTo>
                  <a:lnTo>
                    <a:pt x="1181861" y="620328"/>
                  </a:lnTo>
                  <a:lnTo>
                    <a:pt x="1259690" y="620066"/>
                  </a:lnTo>
                  <a:lnTo>
                    <a:pt x="1304185" y="619911"/>
                  </a:lnTo>
                  <a:lnTo>
                    <a:pt x="1352547" y="619739"/>
                  </a:lnTo>
                  <a:lnTo>
                    <a:pt x="1404888" y="619550"/>
                  </a:lnTo>
                  <a:lnTo>
                    <a:pt x="1461318" y="619344"/>
                  </a:lnTo>
                  <a:lnTo>
                    <a:pt x="1521946" y="619121"/>
                  </a:lnTo>
                  <a:lnTo>
                    <a:pt x="1586886" y="618881"/>
                  </a:lnTo>
                  <a:lnTo>
                    <a:pt x="1656246" y="618622"/>
                  </a:lnTo>
                  <a:lnTo>
                    <a:pt x="1730137" y="618345"/>
                  </a:lnTo>
                  <a:lnTo>
                    <a:pt x="1808671" y="618050"/>
                  </a:lnTo>
                  <a:lnTo>
                    <a:pt x="1891958" y="617736"/>
                  </a:lnTo>
                  <a:lnTo>
                    <a:pt x="1889547" y="574819"/>
                  </a:lnTo>
                  <a:lnTo>
                    <a:pt x="1885864" y="529345"/>
                  </a:lnTo>
                  <a:lnTo>
                    <a:pt x="1880443" y="482245"/>
                  </a:lnTo>
                  <a:lnTo>
                    <a:pt x="1872819" y="434453"/>
                  </a:lnTo>
                  <a:lnTo>
                    <a:pt x="1862527" y="386899"/>
                  </a:lnTo>
                  <a:lnTo>
                    <a:pt x="1849103" y="340518"/>
                  </a:lnTo>
                  <a:lnTo>
                    <a:pt x="1830689" y="292864"/>
                  </a:lnTo>
                  <a:lnTo>
                    <a:pt x="1807998" y="249651"/>
                  </a:lnTo>
                  <a:lnTo>
                    <a:pt x="1780370" y="211879"/>
                  </a:lnTo>
                  <a:lnTo>
                    <a:pt x="1747143" y="180553"/>
                  </a:lnTo>
                  <a:lnTo>
                    <a:pt x="1707655" y="156674"/>
                  </a:lnTo>
                  <a:lnTo>
                    <a:pt x="1661245" y="141243"/>
                  </a:lnTo>
                  <a:lnTo>
                    <a:pt x="915102" y="0"/>
                  </a:lnTo>
                  <a:close/>
                </a:path>
              </a:pathLst>
            </a:custGeom>
            <a:ln w="18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1072" y="6966372"/>
              <a:ext cx="596505" cy="45077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431072" y="6966372"/>
              <a:ext cx="596900" cy="450850"/>
            </a:xfrm>
            <a:custGeom>
              <a:avLst/>
              <a:gdLst/>
              <a:ahLst/>
              <a:cxnLst/>
              <a:rect l="l" t="t" r="r" b="b"/>
              <a:pathLst>
                <a:path w="596900" h="450850">
                  <a:moveTo>
                    <a:pt x="61642" y="49051"/>
                  </a:moveTo>
                  <a:lnTo>
                    <a:pt x="60873" y="100438"/>
                  </a:lnTo>
                  <a:lnTo>
                    <a:pt x="54115" y="145495"/>
                  </a:lnTo>
                  <a:lnTo>
                    <a:pt x="41579" y="187313"/>
                  </a:lnTo>
                  <a:lnTo>
                    <a:pt x="23471" y="228981"/>
                  </a:lnTo>
                  <a:lnTo>
                    <a:pt x="0" y="273588"/>
                  </a:lnTo>
                  <a:lnTo>
                    <a:pt x="28859" y="318786"/>
                  </a:lnTo>
                  <a:lnTo>
                    <a:pt x="61567" y="356573"/>
                  </a:lnTo>
                  <a:lnTo>
                    <a:pt x="97494" y="387361"/>
                  </a:lnTo>
                  <a:lnTo>
                    <a:pt x="136011" y="411564"/>
                  </a:lnTo>
                  <a:lnTo>
                    <a:pt x="176488" y="429594"/>
                  </a:lnTo>
                  <a:lnTo>
                    <a:pt x="218296" y="441863"/>
                  </a:lnTo>
                  <a:lnTo>
                    <a:pt x="260806" y="448784"/>
                  </a:lnTo>
                  <a:lnTo>
                    <a:pt x="303388" y="450770"/>
                  </a:lnTo>
                  <a:lnTo>
                    <a:pt x="345412" y="448232"/>
                  </a:lnTo>
                  <a:lnTo>
                    <a:pt x="386249" y="441583"/>
                  </a:lnTo>
                  <a:lnTo>
                    <a:pt x="425269" y="431237"/>
                  </a:lnTo>
                  <a:lnTo>
                    <a:pt x="461844" y="417605"/>
                  </a:lnTo>
                  <a:lnTo>
                    <a:pt x="525138" y="382133"/>
                  </a:lnTo>
                  <a:lnTo>
                    <a:pt x="571094" y="338470"/>
                  </a:lnTo>
                  <a:lnTo>
                    <a:pt x="594677" y="289914"/>
                  </a:lnTo>
                  <a:lnTo>
                    <a:pt x="596505" y="264833"/>
                  </a:lnTo>
                  <a:lnTo>
                    <a:pt x="547963" y="0"/>
                  </a:lnTo>
                  <a:lnTo>
                    <a:pt x="61639" y="49042"/>
                  </a:lnTo>
                  <a:close/>
                </a:path>
              </a:pathLst>
            </a:custGeom>
            <a:ln w="18316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9370" y="6077651"/>
              <a:ext cx="901051" cy="111275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289370" y="6077651"/>
              <a:ext cx="901065" cy="1113155"/>
            </a:xfrm>
            <a:custGeom>
              <a:avLst/>
              <a:gdLst/>
              <a:ahLst/>
              <a:cxnLst/>
              <a:rect l="l" t="t" r="r" b="b"/>
              <a:pathLst>
                <a:path w="901064" h="1113154">
                  <a:moveTo>
                    <a:pt x="901051" y="556376"/>
                  </a:moveTo>
                  <a:lnTo>
                    <a:pt x="898988" y="609934"/>
                  </a:lnTo>
                  <a:lnTo>
                    <a:pt x="892923" y="662057"/>
                  </a:lnTo>
                  <a:lnTo>
                    <a:pt x="883046" y="712511"/>
                  </a:lnTo>
                  <a:lnTo>
                    <a:pt x="869546" y="761063"/>
                  </a:lnTo>
                  <a:lnTo>
                    <a:pt x="852613" y="807478"/>
                  </a:lnTo>
                  <a:lnTo>
                    <a:pt x="832437" y="851524"/>
                  </a:lnTo>
                  <a:lnTo>
                    <a:pt x="809205" y="892965"/>
                  </a:lnTo>
                  <a:lnTo>
                    <a:pt x="783108" y="931569"/>
                  </a:lnTo>
                  <a:lnTo>
                    <a:pt x="754335" y="967102"/>
                  </a:lnTo>
                  <a:lnTo>
                    <a:pt x="723075" y="999330"/>
                  </a:lnTo>
                  <a:lnTo>
                    <a:pt x="689517" y="1028020"/>
                  </a:lnTo>
                  <a:lnTo>
                    <a:pt x="653852" y="1052937"/>
                  </a:lnTo>
                  <a:lnTo>
                    <a:pt x="616267" y="1073847"/>
                  </a:lnTo>
                  <a:lnTo>
                    <a:pt x="576953" y="1090518"/>
                  </a:lnTo>
                  <a:lnTo>
                    <a:pt x="536098" y="1102715"/>
                  </a:lnTo>
                  <a:lnTo>
                    <a:pt x="493893" y="1110205"/>
                  </a:lnTo>
                  <a:lnTo>
                    <a:pt x="450525" y="1112753"/>
                  </a:lnTo>
                  <a:lnTo>
                    <a:pt x="407156" y="1110205"/>
                  </a:lnTo>
                  <a:lnTo>
                    <a:pt x="364948" y="1102715"/>
                  </a:lnTo>
                  <a:lnTo>
                    <a:pt x="324092" y="1090518"/>
                  </a:lnTo>
                  <a:lnTo>
                    <a:pt x="284777" y="1073847"/>
                  </a:lnTo>
                  <a:lnTo>
                    <a:pt x="247192" y="1052937"/>
                  </a:lnTo>
                  <a:lnTo>
                    <a:pt x="211526" y="1028020"/>
                  </a:lnTo>
                  <a:lnTo>
                    <a:pt x="177969" y="999330"/>
                  </a:lnTo>
                  <a:lnTo>
                    <a:pt x="146710" y="967102"/>
                  </a:lnTo>
                  <a:lnTo>
                    <a:pt x="117937" y="931569"/>
                  </a:lnTo>
                  <a:lnTo>
                    <a:pt x="91841" y="892965"/>
                  </a:lnTo>
                  <a:lnTo>
                    <a:pt x="68610" y="851524"/>
                  </a:lnTo>
                  <a:lnTo>
                    <a:pt x="48434" y="807478"/>
                  </a:lnTo>
                  <a:lnTo>
                    <a:pt x="31503" y="761063"/>
                  </a:lnTo>
                  <a:lnTo>
                    <a:pt x="18004" y="712511"/>
                  </a:lnTo>
                  <a:lnTo>
                    <a:pt x="8128" y="662057"/>
                  </a:lnTo>
                  <a:lnTo>
                    <a:pt x="2063" y="609934"/>
                  </a:lnTo>
                  <a:lnTo>
                    <a:pt x="0" y="556376"/>
                  </a:lnTo>
                  <a:lnTo>
                    <a:pt x="2063" y="502818"/>
                  </a:lnTo>
                  <a:lnTo>
                    <a:pt x="8128" y="450696"/>
                  </a:lnTo>
                  <a:lnTo>
                    <a:pt x="18005" y="400241"/>
                  </a:lnTo>
                  <a:lnTo>
                    <a:pt x="31505" y="351690"/>
                  </a:lnTo>
                  <a:lnTo>
                    <a:pt x="48437" y="305274"/>
                  </a:lnTo>
                  <a:lnTo>
                    <a:pt x="68614" y="261229"/>
                  </a:lnTo>
                  <a:lnTo>
                    <a:pt x="91846" y="219787"/>
                  </a:lnTo>
                  <a:lnTo>
                    <a:pt x="117943" y="181183"/>
                  </a:lnTo>
                  <a:lnTo>
                    <a:pt x="146716" y="145650"/>
                  </a:lnTo>
                  <a:lnTo>
                    <a:pt x="177976" y="113422"/>
                  </a:lnTo>
                  <a:lnTo>
                    <a:pt x="211534" y="84733"/>
                  </a:lnTo>
                  <a:lnTo>
                    <a:pt x="247199" y="59816"/>
                  </a:lnTo>
                  <a:lnTo>
                    <a:pt x="284784" y="38905"/>
                  </a:lnTo>
                  <a:lnTo>
                    <a:pt x="324098" y="22235"/>
                  </a:lnTo>
                  <a:lnTo>
                    <a:pt x="364953" y="10038"/>
                  </a:lnTo>
                  <a:lnTo>
                    <a:pt x="407158" y="2548"/>
                  </a:lnTo>
                  <a:lnTo>
                    <a:pt x="450525" y="0"/>
                  </a:lnTo>
                  <a:lnTo>
                    <a:pt x="493895" y="2548"/>
                  </a:lnTo>
                  <a:lnTo>
                    <a:pt x="536103" y="10038"/>
                  </a:lnTo>
                  <a:lnTo>
                    <a:pt x="576959" y="22235"/>
                  </a:lnTo>
                  <a:lnTo>
                    <a:pt x="616274" y="38905"/>
                  </a:lnTo>
                  <a:lnTo>
                    <a:pt x="653859" y="59816"/>
                  </a:lnTo>
                  <a:lnTo>
                    <a:pt x="689525" y="84733"/>
                  </a:lnTo>
                  <a:lnTo>
                    <a:pt x="723082" y="113422"/>
                  </a:lnTo>
                  <a:lnTo>
                    <a:pt x="754341" y="145650"/>
                  </a:lnTo>
                  <a:lnTo>
                    <a:pt x="783114" y="181183"/>
                  </a:lnTo>
                  <a:lnTo>
                    <a:pt x="809210" y="219787"/>
                  </a:lnTo>
                  <a:lnTo>
                    <a:pt x="832441" y="261229"/>
                  </a:lnTo>
                  <a:lnTo>
                    <a:pt x="852616" y="305274"/>
                  </a:lnTo>
                  <a:lnTo>
                    <a:pt x="869548" y="351690"/>
                  </a:lnTo>
                  <a:lnTo>
                    <a:pt x="883047" y="400241"/>
                  </a:lnTo>
                  <a:lnTo>
                    <a:pt x="892923" y="450696"/>
                  </a:lnTo>
                  <a:lnTo>
                    <a:pt x="898988" y="502818"/>
                  </a:lnTo>
                  <a:lnTo>
                    <a:pt x="901051" y="556376"/>
                  </a:lnTo>
                  <a:close/>
                </a:path>
              </a:pathLst>
            </a:custGeom>
            <a:ln w="16068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0241" y="5973847"/>
              <a:ext cx="995604" cy="68134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230241" y="5973800"/>
              <a:ext cx="995680" cy="681990"/>
            </a:xfrm>
            <a:custGeom>
              <a:avLst/>
              <a:gdLst/>
              <a:ahLst/>
              <a:cxnLst/>
              <a:rect l="l" t="t" r="r" b="b"/>
              <a:pathLst>
                <a:path w="995679" h="681990">
                  <a:moveTo>
                    <a:pt x="491566" y="251"/>
                  </a:moveTo>
                  <a:lnTo>
                    <a:pt x="429639" y="4231"/>
                  </a:lnTo>
                  <a:lnTo>
                    <a:pt x="372767" y="12505"/>
                  </a:lnTo>
                  <a:lnTo>
                    <a:pt x="320764" y="24783"/>
                  </a:lnTo>
                  <a:lnTo>
                    <a:pt x="273448" y="40778"/>
                  </a:lnTo>
                  <a:lnTo>
                    <a:pt x="230633" y="60202"/>
                  </a:lnTo>
                  <a:lnTo>
                    <a:pt x="192136" y="82768"/>
                  </a:lnTo>
                  <a:lnTo>
                    <a:pt x="157773" y="108186"/>
                  </a:lnTo>
                  <a:lnTo>
                    <a:pt x="127360" y="136169"/>
                  </a:lnTo>
                  <a:lnTo>
                    <a:pt x="100713" y="166430"/>
                  </a:lnTo>
                  <a:lnTo>
                    <a:pt x="77648" y="198679"/>
                  </a:lnTo>
                  <a:lnTo>
                    <a:pt x="57981" y="232630"/>
                  </a:lnTo>
                  <a:lnTo>
                    <a:pt x="41528" y="267994"/>
                  </a:lnTo>
                  <a:lnTo>
                    <a:pt x="28105" y="304483"/>
                  </a:lnTo>
                  <a:lnTo>
                    <a:pt x="17528" y="341809"/>
                  </a:lnTo>
                  <a:lnTo>
                    <a:pt x="9613" y="379684"/>
                  </a:lnTo>
                  <a:lnTo>
                    <a:pt x="4176" y="417821"/>
                  </a:lnTo>
                  <a:lnTo>
                    <a:pt x="1033" y="455930"/>
                  </a:lnTo>
                  <a:lnTo>
                    <a:pt x="0" y="493726"/>
                  </a:lnTo>
                  <a:lnTo>
                    <a:pt x="893" y="530918"/>
                  </a:lnTo>
                  <a:lnTo>
                    <a:pt x="8624" y="594386"/>
                  </a:lnTo>
                  <a:lnTo>
                    <a:pt x="32491" y="644884"/>
                  </a:lnTo>
                  <a:lnTo>
                    <a:pt x="50691" y="668071"/>
                  </a:lnTo>
                  <a:lnTo>
                    <a:pt x="57238" y="621535"/>
                  </a:lnTo>
                  <a:lnTo>
                    <a:pt x="66937" y="576007"/>
                  </a:lnTo>
                  <a:lnTo>
                    <a:pt x="80011" y="531602"/>
                  </a:lnTo>
                  <a:lnTo>
                    <a:pt x="96684" y="488436"/>
                  </a:lnTo>
                  <a:lnTo>
                    <a:pt x="117180" y="446622"/>
                  </a:lnTo>
                  <a:lnTo>
                    <a:pt x="141722" y="406276"/>
                  </a:lnTo>
                  <a:lnTo>
                    <a:pt x="170534" y="367512"/>
                  </a:lnTo>
                  <a:lnTo>
                    <a:pt x="203840" y="330446"/>
                  </a:lnTo>
                  <a:lnTo>
                    <a:pt x="241863" y="295191"/>
                  </a:lnTo>
                  <a:lnTo>
                    <a:pt x="284827" y="261863"/>
                  </a:lnTo>
                  <a:lnTo>
                    <a:pt x="332955" y="230577"/>
                  </a:lnTo>
                  <a:lnTo>
                    <a:pt x="386472" y="201446"/>
                  </a:lnTo>
                  <a:lnTo>
                    <a:pt x="506431" y="340932"/>
                  </a:lnTo>
                  <a:lnTo>
                    <a:pt x="533858" y="364248"/>
                  </a:lnTo>
                  <a:lnTo>
                    <a:pt x="574954" y="387938"/>
                  </a:lnTo>
                  <a:lnTo>
                    <a:pt x="624967" y="408908"/>
                  </a:lnTo>
                  <a:lnTo>
                    <a:pt x="679144" y="424060"/>
                  </a:lnTo>
                  <a:lnTo>
                    <a:pt x="732735" y="430298"/>
                  </a:lnTo>
                  <a:lnTo>
                    <a:pt x="780987" y="424527"/>
                  </a:lnTo>
                  <a:lnTo>
                    <a:pt x="819148" y="403650"/>
                  </a:lnTo>
                  <a:lnTo>
                    <a:pt x="855180" y="415120"/>
                  </a:lnTo>
                  <a:lnTo>
                    <a:pt x="885234" y="444204"/>
                  </a:lnTo>
                  <a:lnTo>
                    <a:pt x="909859" y="485975"/>
                  </a:lnTo>
                  <a:lnTo>
                    <a:pt x="929603" y="535506"/>
                  </a:lnTo>
                  <a:lnTo>
                    <a:pt x="945015" y="587872"/>
                  </a:lnTo>
                  <a:lnTo>
                    <a:pt x="956643" y="638143"/>
                  </a:lnTo>
                  <a:lnTo>
                    <a:pt x="965036" y="681395"/>
                  </a:lnTo>
                  <a:lnTo>
                    <a:pt x="978353" y="652940"/>
                  </a:lnTo>
                  <a:lnTo>
                    <a:pt x="984379" y="619020"/>
                  </a:lnTo>
                  <a:lnTo>
                    <a:pt x="987068" y="582976"/>
                  </a:lnTo>
                  <a:lnTo>
                    <a:pt x="990370" y="548149"/>
                  </a:lnTo>
                  <a:lnTo>
                    <a:pt x="994539" y="509180"/>
                  </a:lnTo>
                  <a:lnTo>
                    <a:pt x="995604" y="469093"/>
                  </a:lnTo>
                  <a:lnTo>
                    <a:pt x="993499" y="428287"/>
                  </a:lnTo>
                  <a:lnTo>
                    <a:pt x="988153" y="387158"/>
                  </a:lnTo>
                  <a:lnTo>
                    <a:pt x="979499" y="346106"/>
                  </a:lnTo>
                  <a:lnTo>
                    <a:pt x="967467" y="305526"/>
                  </a:lnTo>
                  <a:lnTo>
                    <a:pt x="951989" y="265818"/>
                  </a:lnTo>
                  <a:lnTo>
                    <a:pt x="932996" y="227378"/>
                  </a:lnTo>
                  <a:lnTo>
                    <a:pt x="910420" y="190605"/>
                  </a:lnTo>
                  <a:lnTo>
                    <a:pt x="884192" y="155895"/>
                  </a:lnTo>
                  <a:lnTo>
                    <a:pt x="854242" y="123648"/>
                  </a:lnTo>
                  <a:lnTo>
                    <a:pt x="820503" y="94259"/>
                  </a:lnTo>
                  <a:lnTo>
                    <a:pt x="782905" y="68128"/>
                  </a:lnTo>
                  <a:lnTo>
                    <a:pt x="741381" y="45651"/>
                  </a:lnTo>
                  <a:lnTo>
                    <a:pt x="695861" y="27226"/>
                  </a:lnTo>
                  <a:lnTo>
                    <a:pt x="646276" y="13251"/>
                  </a:lnTo>
                  <a:lnTo>
                    <a:pt x="592558" y="4124"/>
                  </a:lnTo>
                  <a:lnTo>
                    <a:pt x="534638" y="243"/>
                  </a:lnTo>
                  <a:lnTo>
                    <a:pt x="512832" y="0"/>
                  </a:lnTo>
                  <a:lnTo>
                    <a:pt x="502103" y="46"/>
                  </a:lnTo>
                  <a:lnTo>
                    <a:pt x="491576" y="243"/>
                  </a:lnTo>
                  <a:close/>
                </a:path>
              </a:pathLst>
            </a:custGeom>
            <a:ln w="18809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249454" y="5992424"/>
              <a:ext cx="957580" cy="603250"/>
            </a:xfrm>
            <a:custGeom>
              <a:avLst/>
              <a:gdLst/>
              <a:ahLst/>
              <a:cxnLst/>
              <a:rect l="l" t="t" r="r" b="b"/>
              <a:pathLst>
                <a:path w="957579" h="603250">
                  <a:moveTo>
                    <a:pt x="472781" y="236"/>
                  </a:moveTo>
                  <a:lnTo>
                    <a:pt x="405926" y="4768"/>
                  </a:lnTo>
                  <a:lnTo>
                    <a:pt x="345430" y="14331"/>
                  </a:lnTo>
                  <a:lnTo>
                    <a:pt x="290986" y="28545"/>
                  </a:lnTo>
                  <a:lnTo>
                    <a:pt x="242286" y="47027"/>
                  </a:lnTo>
                  <a:lnTo>
                    <a:pt x="199022" y="69396"/>
                  </a:lnTo>
                  <a:lnTo>
                    <a:pt x="160887" y="95271"/>
                  </a:lnTo>
                  <a:lnTo>
                    <a:pt x="127574" y="124271"/>
                  </a:lnTo>
                  <a:lnTo>
                    <a:pt x="98775" y="156014"/>
                  </a:lnTo>
                  <a:lnTo>
                    <a:pt x="74182" y="190119"/>
                  </a:lnTo>
                  <a:lnTo>
                    <a:pt x="48315" y="237000"/>
                  </a:lnTo>
                  <a:lnTo>
                    <a:pt x="28494" y="286665"/>
                  </a:lnTo>
                  <a:lnTo>
                    <a:pt x="14237" y="338264"/>
                  </a:lnTo>
                  <a:lnTo>
                    <a:pt x="5059" y="390949"/>
                  </a:lnTo>
                  <a:lnTo>
                    <a:pt x="474" y="443873"/>
                  </a:lnTo>
                  <a:lnTo>
                    <a:pt x="0" y="496186"/>
                  </a:lnTo>
                  <a:lnTo>
                    <a:pt x="3150" y="547040"/>
                  </a:lnTo>
                  <a:lnTo>
                    <a:pt x="5582" y="561546"/>
                  </a:lnTo>
                  <a:lnTo>
                    <a:pt x="9827" y="575588"/>
                  </a:lnTo>
                  <a:lnTo>
                    <a:pt x="15576" y="589275"/>
                  </a:lnTo>
                  <a:lnTo>
                    <a:pt x="22522" y="602718"/>
                  </a:lnTo>
                  <a:lnTo>
                    <a:pt x="31493" y="559514"/>
                  </a:lnTo>
                  <a:lnTo>
                    <a:pt x="43313" y="517152"/>
                  </a:lnTo>
                  <a:lnTo>
                    <a:pt x="58166" y="475752"/>
                  </a:lnTo>
                  <a:lnTo>
                    <a:pt x="76239" y="435433"/>
                  </a:lnTo>
                  <a:lnTo>
                    <a:pt x="97715" y="396313"/>
                  </a:lnTo>
                  <a:lnTo>
                    <a:pt x="122780" y="358513"/>
                  </a:lnTo>
                  <a:lnTo>
                    <a:pt x="151619" y="322151"/>
                  </a:lnTo>
                  <a:lnTo>
                    <a:pt x="184417" y="287347"/>
                  </a:lnTo>
                  <a:lnTo>
                    <a:pt x="221358" y="254220"/>
                  </a:lnTo>
                  <a:lnTo>
                    <a:pt x="262629" y="222889"/>
                  </a:lnTo>
                  <a:lnTo>
                    <a:pt x="308413" y="193474"/>
                  </a:lnTo>
                  <a:lnTo>
                    <a:pt x="358897" y="166093"/>
                  </a:lnTo>
                  <a:lnTo>
                    <a:pt x="366884" y="163637"/>
                  </a:lnTo>
                  <a:lnTo>
                    <a:pt x="371151" y="164511"/>
                  </a:lnTo>
                  <a:lnTo>
                    <a:pt x="375417" y="165384"/>
                  </a:lnTo>
                  <a:lnTo>
                    <a:pt x="378964" y="167475"/>
                  </a:lnTo>
                  <a:lnTo>
                    <a:pt x="381791" y="170782"/>
                  </a:lnTo>
                  <a:lnTo>
                    <a:pt x="502137" y="310269"/>
                  </a:lnTo>
                  <a:lnTo>
                    <a:pt x="553414" y="346199"/>
                  </a:lnTo>
                  <a:lnTo>
                    <a:pt x="593352" y="365110"/>
                  </a:lnTo>
                  <a:lnTo>
                    <a:pt x="637744" y="380599"/>
                  </a:lnTo>
                  <a:lnTo>
                    <a:pt x="682614" y="389993"/>
                  </a:lnTo>
                  <a:lnTo>
                    <a:pt x="724474" y="392104"/>
                  </a:lnTo>
                  <a:lnTo>
                    <a:pt x="760246" y="386118"/>
                  </a:lnTo>
                  <a:lnTo>
                    <a:pt x="786854" y="371222"/>
                  </a:lnTo>
                  <a:lnTo>
                    <a:pt x="790720" y="367836"/>
                  </a:lnTo>
                  <a:lnTo>
                    <a:pt x="795221" y="366273"/>
                  </a:lnTo>
                  <a:lnTo>
                    <a:pt x="840627" y="377728"/>
                  </a:lnTo>
                  <a:lnTo>
                    <a:pt x="873150" y="404628"/>
                  </a:lnTo>
                  <a:lnTo>
                    <a:pt x="898644" y="441315"/>
                  </a:lnTo>
                  <a:lnTo>
                    <a:pt x="918939" y="484335"/>
                  </a:lnTo>
                  <a:lnTo>
                    <a:pt x="935399" y="531692"/>
                  </a:lnTo>
                  <a:lnTo>
                    <a:pt x="948292" y="579280"/>
                  </a:lnTo>
                  <a:lnTo>
                    <a:pt x="949050" y="566189"/>
                  </a:lnTo>
                  <a:lnTo>
                    <a:pt x="949791" y="553023"/>
                  </a:lnTo>
                  <a:lnTo>
                    <a:pt x="950809" y="539799"/>
                  </a:lnTo>
                  <a:lnTo>
                    <a:pt x="952401" y="526532"/>
                  </a:lnTo>
                  <a:lnTo>
                    <a:pt x="956978" y="478192"/>
                  </a:lnTo>
                  <a:lnTo>
                    <a:pt x="956575" y="428156"/>
                  </a:lnTo>
                  <a:lnTo>
                    <a:pt x="951068" y="377282"/>
                  </a:lnTo>
                  <a:lnTo>
                    <a:pt x="940330" y="326424"/>
                  </a:lnTo>
                  <a:lnTo>
                    <a:pt x="924240" y="276438"/>
                  </a:lnTo>
                  <a:lnTo>
                    <a:pt x="902670" y="228179"/>
                  </a:lnTo>
                  <a:lnTo>
                    <a:pt x="875499" y="182505"/>
                  </a:lnTo>
                  <a:lnTo>
                    <a:pt x="850443" y="149261"/>
                  </a:lnTo>
                  <a:lnTo>
                    <a:pt x="821894" y="118381"/>
                  </a:lnTo>
                  <a:lnTo>
                    <a:pt x="789741" y="90244"/>
                  </a:lnTo>
                  <a:lnTo>
                    <a:pt x="753877" y="65229"/>
                  </a:lnTo>
                  <a:lnTo>
                    <a:pt x="714191" y="43715"/>
                  </a:lnTo>
                  <a:lnTo>
                    <a:pt x="670575" y="26079"/>
                  </a:lnTo>
                  <a:lnTo>
                    <a:pt x="622919" y="12702"/>
                  </a:lnTo>
                  <a:lnTo>
                    <a:pt x="571116" y="3962"/>
                  </a:lnTo>
                  <a:lnTo>
                    <a:pt x="515055" y="237"/>
                  </a:lnTo>
                  <a:lnTo>
                    <a:pt x="493533" y="0"/>
                  </a:lnTo>
                  <a:lnTo>
                    <a:pt x="483019" y="46"/>
                  </a:lnTo>
                  <a:lnTo>
                    <a:pt x="472788" y="237"/>
                  </a:lnTo>
                  <a:close/>
                </a:path>
              </a:pathLst>
            </a:custGeom>
            <a:ln w="18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4383023" y="2338434"/>
            <a:ext cx="2703830" cy="2047875"/>
            <a:chOff x="4383023" y="2338434"/>
            <a:chExt cx="2703830" cy="2047875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3023" y="4072127"/>
              <a:ext cx="2703575" cy="31394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3399" y="3547956"/>
              <a:ext cx="1941736" cy="66968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763399" y="3547956"/>
              <a:ext cx="1941830" cy="669925"/>
            </a:xfrm>
            <a:custGeom>
              <a:avLst/>
              <a:gdLst/>
              <a:ahLst/>
              <a:cxnLst/>
              <a:rect l="l" t="t" r="r" b="b"/>
              <a:pathLst>
                <a:path w="1941829" h="669925">
                  <a:moveTo>
                    <a:pt x="3916" y="669688"/>
                  </a:moveTo>
                  <a:lnTo>
                    <a:pt x="1293" y="633879"/>
                  </a:lnTo>
                  <a:lnTo>
                    <a:pt x="0" y="594305"/>
                  </a:lnTo>
                  <a:lnTo>
                    <a:pt x="408" y="551865"/>
                  </a:lnTo>
                  <a:lnTo>
                    <a:pt x="2889" y="507459"/>
                  </a:lnTo>
                  <a:lnTo>
                    <a:pt x="7814" y="461987"/>
                  </a:lnTo>
                  <a:lnTo>
                    <a:pt x="15554" y="416349"/>
                  </a:lnTo>
                  <a:lnTo>
                    <a:pt x="26480" y="371444"/>
                  </a:lnTo>
                  <a:lnTo>
                    <a:pt x="40963" y="328171"/>
                  </a:lnTo>
                  <a:lnTo>
                    <a:pt x="59374" y="287430"/>
                  </a:lnTo>
                  <a:lnTo>
                    <a:pt x="82084" y="250121"/>
                  </a:lnTo>
                  <a:lnTo>
                    <a:pt x="109465" y="217143"/>
                  </a:lnTo>
                  <a:lnTo>
                    <a:pt x="141887" y="189397"/>
                  </a:lnTo>
                  <a:lnTo>
                    <a:pt x="179721" y="167781"/>
                  </a:lnTo>
                  <a:lnTo>
                    <a:pt x="223339" y="153196"/>
                  </a:lnTo>
                  <a:lnTo>
                    <a:pt x="940553" y="0"/>
                  </a:lnTo>
                  <a:lnTo>
                    <a:pt x="1689628" y="142150"/>
                  </a:lnTo>
                  <a:lnTo>
                    <a:pt x="1734104" y="156072"/>
                  </a:lnTo>
                  <a:lnTo>
                    <a:pt x="1772936" y="177022"/>
                  </a:lnTo>
                  <a:lnTo>
                    <a:pt x="1806518" y="204145"/>
                  </a:lnTo>
                  <a:lnTo>
                    <a:pt x="1835241" y="236589"/>
                  </a:lnTo>
                  <a:lnTo>
                    <a:pt x="1859499" y="273498"/>
                  </a:lnTo>
                  <a:lnTo>
                    <a:pt x="1879686" y="314018"/>
                  </a:lnTo>
                  <a:lnTo>
                    <a:pt x="1896193" y="357296"/>
                  </a:lnTo>
                  <a:lnTo>
                    <a:pt x="1909414" y="402476"/>
                  </a:lnTo>
                  <a:lnTo>
                    <a:pt x="1919742" y="448705"/>
                  </a:lnTo>
                  <a:lnTo>
                    <a:pt x="1927570" y="495128"/>
                  </a:lnTo>
                  <a:lnTo>
                    <a:pt x="1933290" y="540891"/>
                  </a:lnTo>
                  <a:lnTo>
                    <a:pt x="1937296" y="585141"/>
                  </a:lnTo>
                  <a:lnTo>
                    <a:pt x="1939981" y="627022"/>
                  </a:lnTo>
                  <a:lnTo>
                    <a:pt x="1941736" y="665681"/>
                  </a:lnTo>
                  <a:lnTo>
                    <a:pt x="1891964" y="665869"/>
                  </a:lnTo>
                  <a:lnTo>
                    <a:pt x="1843924" y="666050"/>
                  </a:lnTo>
                  <a:lnTo>
                    <a:pt x="1797584" y="666224"/>
                  </a:lnTo>
                  <a:lnTo>
                    <a:pt x="1752914" y="666390"/>
                  </a:lnTo>
                  <a:lnTo>
                    <a:pt x="1709884" y="666550"/>
                  </a:lnTo>
                  <a:lnTo>
                    <a:pt x="1668462" y="666703"/>
                  </a:lnTo>
                  <a:lnTo>
                    <a:pt x="1628619" y="666850"/>
                  </a:lnTo>
                  <a:lnTo>
                    <a:pt x="1590324" y="666990"/>
                  </a:lnTo>
                  <a:lnTo>
                    <a:pt x="1518253" y="667251"/>
                  </a:lnTo>
                  <a:lnTo>
                    <a:pt x="1452006" y="667487"/>
                  </a:lnTo>
                  <a:lnTo>
                    <a:pt x="1391336" y="667700"/>
                  </a:lnTo>
                  <a:lnTo>
                    <a:pt x="1335999" y="667890"/>
                  </a:lnTo>
                  <a:lnTo>
                    <a:pt x="1285749" y="668058"/>
                  </a:lnTo>
                  <a:lnTo>
                    <a:pt x="1240343" y="668206"/>
                  </a:lnTo>
                  <a:lnTo>
                    <a:pt x="1199534" y="668334"/>
                  </a:lnTo>
                  <a:lnTo>
                    <a:pt x="1146404" y="668491"/>
                  </a:lnTo>
                  <a:lnTo>
                    <a:pt x="1102241" y="668610"/>
                  </a:lnTo>
                  <a:lnTo>
                    <a:pt x="1055874" y="668712"/>
                  </a:lnTo>
                  <a:lnTo>
                    <a:pt x="1015276" y="668763"/>
                  </a:lnTo>
                  <a:lnTo>
                    <a:pt x="975887" y="668641"/>
                  </a:lnTo>
                  <a:lnTo>
                    <a:pt x="971773" y="668362"/>
                  </a:lnTo>
                  <a:lnTo>
                    <a:pt x="928506" y="667817"/>
                  </a:lnTo>
                  <a:lnTo>
                    <a:pt x="888051" y="667771"/>
                  </a:lnTo>
                  <a:lnTo>
                    <a:pt x="877741" y="667769"/>
                  </a:lnTo>
                  <a:lnTo>
                    <a:pt x="866620" y="667770"/>
                  </a:lnTo>
                  <a:lnTo>
                    <a:pt x="828084" y="667791"/>
                  </a:lnTo>
                  <a:lnTo>
                    <a:pt x="781144" y="667841"/>
                  </a:lnTo>
                  <a:lnTo>
                    <a:pt x="724973" y="667924"/>
                  </a:lnTo>
                  <a:lnTo>
                    <a:pt x="681990" y="667998"/>
                  </a:lnTo>
                  <a:lnTo>
                    <a:pt x="634291" y="668090"/>
                  </a:lnTo>
                  <a:lnTo>
                    <a:pt x="581633" y="668199"/>
                  </a:lnTo>
                  <a:lnTo>
                    <a:pt x="523769" y="668328"/>
                  </a:lnTo>
                  <a:lnTo>
                    <a:pt x="460454" y="668476"/>
                  </a:lnTo>
                  <a:lnTo>
                    <a:pt x="391445" y="668644"/>
                  </a:lnTo>
                  <a:lnTo>
                    <a:pt x="316495" y="668835"/>
                  </a:lnTo>
                  <a:lnTo>
                    <a:pt x="276716" y="668938"/>
                  </a:lnTo>
                  <a:lnTo>
                    <a:pt x="235359" y="669047"/>
                  </a:lnTo>
                  <a:lnTo>
                    <a:pt x="192395" y="669163"/>
                  </a:lnTo>
                  <a:lnTo>
                    <a:pt x="147793" y="669284"/>
                  </a:lnTo>
                  <a:lnTo>
                    <a:pt x="101522" y="669411"/>
                  </a:lnTo>
                  <a:lnTo>
                    <a:pt x="53551" y="669545"/>
                  </a:lnTo>
                  <a:lnTo>
                    <a:pt x="3851" y="669685"/>
                  </a:lnTo>
                  <a:close/>
                </a:path>
              </a:pathLst>
            </a:custGeom>
            <a:ln w="18308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787757" y="3572239"/>
              <a:ext cx="1892300" cy="622300"/>
            </a:xfrm>
            <a:custGeom>
              <a:avLst/>
              <a:gdLst/>
              <a:ahLst/>
              <a:cxnLst/>
              <a:rect l="l" t="t" r="r" b="b"/>
              <a:pathLst>
                <a:path w="1892300" h="622300">
                  <a:moveTo>
                    <a:pt x="915104" y="16"/>
                  </a:moveTo>
                  <a:lnTo>
                    <a:pt x="204184" y="151811"/>
                  </a:lnTo>
                  <a:lnTo>
                    <a:pt x="203598" y="151811"/>
                  </a:lnTo>
                  <a:lnTo>
                    <a:pt x="158191" y="167867"/>
                  </a:lnTo>
                  <a:lnTo>
                    <a:pt x="119794" y="192376"/>
                  </a:lnTo>
                  <a:lnTo>
                    <a:pt x="87820" y="224262"/>
                  </a:lnTo>
                  <a:lnTo>
                    <a:pt x="61680" y="262449"/>
                  </a:lnTo>
                  <a:lnTo>
                    <a:pt x="40788" y="305861"/>
                  </a:lnTo>
                  <a:lnTo>
                    <a:pt x="24554" y="353421"/>
                  </a:lnTo>
                  <a:lnTo>
                    <a:pt x="11708" y="409065"/>
                  </a:lnTo>
                  <a:lnTo>
                    <a:pt x="3892" y="465513"/>
                  </a:lnTo>
                  <a:lnTo>
                    <a:pt x="269" y="520981"/>
                  </a:lnTo>
                  <a:lnTo>
                    <a:pt x="0" y="573685"/>
                  </a:lnTo>
                  <a:lnTo>
                    <a:pt x="2246" y="621840"/>
                  </a:lnTo>
                  <a:lnTo>
                    <a:pt x="85845" y="621602"/>
                  </a:lnTo>
                  <a:lnTo>
                    <a:pt x="164624" y="621372"/>
                  </a:lnTo>
                  <a:lnTo>
                    <a:pt x="238699" y="621150"/>
                  </a:lnTo>
                  <a:lnTo>
                    <a:pt x="308188" y="620939"/>
                  </a:lnTo>
                  <a:lnTo>
                    <a:pt x="373209" y="620738"/>
                  </a:lnTo>
                  <a:lnTo>
                    <a:pt x="433878" y="620549"/>
                  </a:lnTo>
                  <a:lnTo>
                    <a:pt x="490313" y="620372"/>
                  </a:lnTo>
                  <a:lnTo>
                    <a:pt x="542631" y="620209"/>
                  </a:lnTo>
                  <a:lnTo>
                    <a:pt x="590950" y="620060"/>
                  </a:lnTo>
                  <a:lnTo>
                    <a:pt x="635387" y="619926"/>
                  </a:lnTo>
                  <a:lnTo>
                    <a:pt x="676059" y="619809"/>
                  </a:lnTo>
                  <a:lnTo>
                    <a:pt x="746578" y="619626"/>
                  </a:lnTo>
                  <a:lnTo>
                    <a:pt x="803446" y="619519"/>
                  </a:lnTo>
                  <a:lnTo>
                    <a:pt x="827054" y="619495"/>
                  </a:lnTo>
                  <a:lnTo>
                    <a:pt x="866939" y="619557"/>
                  </a:lnTo>
                  <a:lnTo>
                    <a:pt x="896878" y="619733"/>
                  </a:lnTo>
                  <a:lnTo>
                    <a:pt x="918323" y="619936"/>
                  </a:lnTo>
                  <a:lnTo>
                    <a:pt x="932722" y="620081"/>
                  </a:lnTo>
                  <a:lnTo>
                    <a:pt x="940297" y="620147"/>
                  </a:lnTo>
                  <a:lnTo>
                    <a:pt x="943725" y="619982"/>
                  </a:lnTo>
                  <a:lnTo>
                    <a:pt x="946225" y="620081"/>
                  </a:lnTo>
                  <a:lnTo>
                    <a:pt x="947063" y="620114"/>
                  </a:lnTo>
                  <a:lnTo>
                    <a:pt x="948544" y="620528"/>
                  </a:lnTo>
                  <a:lnTo>
                    <a:pt x="949747" y="620666"/>
                  </a:lnTo>
                  <a:lnTo>
                    <a:pt x="949916" y="620672"/>
                  </a:lnTo>
                  <a:lnTo>
                    <a:pt x="951225" y="620660"/>
                  </a:lnTo>
                  <a:lnTo>
                    <a:pt x="951507" y="620666"/>
                  </a:lnTo>
                  <a:lnTo>
                    <a:pt x="953200" y="620699"/>
                  </a:lnTo>
                  <a:lnTo>
                    <a:pt x="955674" y="620650"/>
                  </a:lnTo>
                  <a:lnTo>
                    <a:pt x="962074" y="620666"/>
                  </a:lnTo>
                  <a:lnTo>
                    <a:pt x="976363" y="620708"/>
                  </a:lnTo>
                  <a:lnTo>
                    <a:pt x="997784" y="620740"/>
                  </a:lnTo>
                  <a:lnTo>
                    <a:pt x="1027768" y="620736"/>
                  </a:lnTo>
                  <a:lnTo>
                    <a:pt x="1067742" y="620666"/>
                  </a:lnTo>
                  <a:lnTo>
                    <a:pt x="1118173" y="620528"/>
                  </a:lnTo>
                  <a:lnTo>
                    <a:pt x="1181861" y="620328"/>
                  </a:lnTo>
                  <a:lnTo>
                    <a:pt x="1259690" y="620066"/>
                  </a:lnTo>
                  <a:lnTo>
                    <a:pt x="1304185" y="619911"/>
                  </a:lnTo>
                  <a:lnTo>
                    <a:pt x="1352547" y="619739"/>
                  </a:lnTo>
                  <a:lnTo>
                    <a:pt x="1404888" y="619550"/>
                  </a:lnTo>
                  <a:lnTo>
                    <a:pt x="1461318" y="619344"/>
                  </a:lnTo>
                  <a:lnTo>
                    <a:pt x="1521946" y="619121"/>
                  </a:lnTo>
                  <a:lnTo>
                    <a:pt x="1586886" y="618881"/>
                  </a:lnTo>
                  <a:lnTo>
                    <a:pt x="1656246" y="618622"/>
                  </a:lnTo>
                  <a:lnTo>
                    <a:pt x="1730137" y="618345"/>
                  </a:lnTo>
                  <a:lnTo>
                    <a:pt x="1808671" y="618050"/>
                  </a:lnTo>
                  <a:lnTo>
                    <a:pt x="1891958" y="617736"/>
                  </a:lnTo>
                  <a:lnTo>
                    <a:pt x="1889547" y="574819"/>
                  </a:lnTo>
                  <a:lnTo>
                    <a:pt x="1885864" y="529345"/>
                  </a:lnTo>
                  <a:lnTo>
                    <a:pt x="1880443" y="482245"/>
                  </a:lnTo>
                  <a:lnTo>
                    <a:pt x="1872819" y="434453"/>
                  </a:lnTo>
                  <a:lnTo>
                    <a:pt x="1862527" y="386899"/>
                  </a:lnTo>
                  <a:lnTo>
                    <a:pt x="1849103" y="340518"/>
                  </a:lnTo>
                  <a:lnTo>
                    <a:pt x="1830689" y="292864"/>
                  </a:lnTo>
                  <a:lnTo>
                    <a:pt x="1807998" y="249651"/>
                  </a:lnTo>
                  <a:lnTo>
                    <a:pt x="1780370" y="211879"/>
                  </a:lnTo>
                  <a:lnTo>
                    <a:pt x="1747143" y="180553"/>
                  </a:lnTo>
                  <a:lnTo>
                    <a:pt x="1707655" y="156674"/>
                  </a:lnTo>
                  <a:lnTo>
                    <a:pt x="1661245" y="141243"/>
                  </a:lnTo>
                  <a:lnTo>
                    <a:pt x="915102" y="0"/>
                  </a:lnTo>
                  <a:close/>
                </a:path>
              </a:pathLst>
            </a:custGeom>
            <a:ln w="18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1072" y="3340409"/>
              <a:ext cx="596505" cy="45077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431072" y="3340409"/>
              <a:ext cx="596900" cy="450850"/>
            </a:xfrm>
            <a:custGeom>
              <a:avLst/>
              <a:gdLst/>
              <a:ahLst/>
              <a:cxnLst/>
              <a:rect l="l" t="t" r="r" b="b"/>
              <a:pathLst>
                <a:path w="596900" h="450850">
                  <a:moveTo>
                    <a:pt x="61642" y="49051"/>
                  </a:moveTo>
                  <a:lnTo>
                    <a:pt x="60873" y="100438"/>
                  </a:lnTo>
                  <a:lnTo>
                    <a:pt x="54115" y="145495"/>
                  </a:lnTo>
                  <a:lnTo>
                    <a:pt x="41579" y="187313"/>
                  </a:lnTo>
                  <a:lnTo>
                    <a:pt x="23471" y="228981"/>
                  </a:lnTo>
                  <a:lnTo>
                    <a:pt x="0" y="273588"/>
                  </a:lnTo>
                  <a:lnTo>
                    <a:pt x="28859" y="318786"/>
                  </a:lnTo>
                  <a:lnTo>
                    <a:pt x="61567" y="356573"/>
                  </a:lnTo>
                  <a:lnTo>
                    <a:pt x="97494" y="387361"/>
                  </a:lnTo>
                  <a:lnTo>
                    <a:pt x="136011" y="411564"/>
                  </a:lnTo>
                  <a:lnTo>
                    <a:pt x="176488" y="429594"/>
                  </a:lnTo>
                  <a:lnTo>
                    <a:pt x="218296" y="441863"/>
                  </a:lnTo>
                  <a:lnTo>
                    <a:pt x="260806" y="448784"/>
                  </a:lnTo>
                  <a:lnTo>
                    <a:pt x="303388" y="450770"/>
                  </a:lnTo>
                  <a:lnTo>
                    <a:pt x="345412" y="448232"/>
                  </a:lnTo>
                  <a:lnTo>
                    <a:pt x="386249" y="441583"/>
                  </a:lnTo>
                  <a:lnTo>
                    <a:pt x="425269" y="431237"/>
                  </a:lnTo>
                  <a:lnTo>
                    <a:pt x="461844" y="417605"/>
                  </a:lnTo>
                  <a:lnTo>
                    <a:pt x="525138" y="382133"/>
                  </a:lnTo>
                  <a:lnTo>
                    <a:pt x="571094" y="338470"/>
                  </a:lnTo>
                  <a:lnTo>
                    <a:pt x="594677" y="289914"/>
                  </a:lnTo>
                  <a:lnTo>
                    <a:pt x="596505" y="264833"/>
                  </a:lnTo>
                  <a:lnTo>
                    <a:pt x="547963" y="0"/>
                  </a:lnTo>
                  <a:lnTo>
                    <a:pt x="61639" y="49042"/>
                  </a:lnTo>
                  <a:close/>
                </a:path>
              </a:pathLst>
            </a:custGeom>
            <a:ln w="18316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89370" y="2451689"/>
              <a:ext cx="901051" cy="111275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289370" y="2451689"/>
              <a:ext cx="901065" cy="1113155"/>
            </a:xfrm>
            <a:custGeom>
              <a:avLst/>
              <a:gdLst/>
              <a:ahLst/>
              <a:cxnLst/>
              <a:rect l="l" t="t" r="r" b="b"/>
              <a:pathLst>
                <a:path w="901064" h="1113154">
                  <a:moveTo>
                    <a:pt x="901051" y="556376"/>
                  </a:moveTo>
                  <a:lnTo>
                    <a:pt x="898988" y="609934"/>
                  </a:lnTo>
                  <a:lnTo>
                    <a:pt x="892923" y="662057"/>
                  </a:lnTo>
                  <a:lnTo>
                    <a:pt x="883046" y="712511"/>
                  </a:lnTo>
                  <a:lnTo>
                    <a:pt x="869546" y="761063"/>
                  </a:lnTo>
                  <a:lnTo>
                    <a:pt x="852613" y="807478"/>
                  </a:lnTo>
                  <a:lnTo>
                    <a:pt x="832437" y="851524"/>
                  </a:lnTo>
                  <a:lnTo>
                    <a:pt x="809205" y="892965"/>
                  </a:lnTo>
                  <a:lnTo>
                    <a:pt x="783108" y="931569"/>
                  </a:lnTo>
                  <a:lnTo>
                    <a:pt x="754335" y="967102"/>
                  </a:lnTo>
                  <a:lnTo>
                    <a:pt x="723075" y="999330"/>
                  </a:lnTo>
                  <a:lnTo>
                    <a:pt x="689517" y="1028020"/>
                  </a:lnTo>
                  <a:lnTo>
                    <a:pt x="653852" y="1052937"/>
                  </a:lnTo>
                  <a:lnTo>
                    <a:pt x="616267" y="1073847"/>
                  </a:lnTo>
                  <a:lnTo>
                    <a:pt x="576953" y="1090518"/>
                  </a:lnTo>
                  <a:lnTo>
                    <a:pt x="536098" y="1102715"/>
                  </a:lnTo>
                  <a:lnTo>
                    <a:pt x="493893" y="1110205"/>
                  </a:lnTo>
                  <a:lnTo>
                    <a:pt x="450525" y="1112753"/>
                  </a:lnTo>
                  <a:lnTo>
                    <a:pt x="407156" y="1110205"/>
                  </a:lnTo>
                  <a:lnTo>
                    <a:pt x="364948" y="1102715"/>
                  </a:lnTo>
                  <a:lnTo>
                    <a:pt x="324092" y="1090518"/>
                  </a:lnTo>
                  <a:lnTo>
                    <a:pt x="284777" y="1073847"/>
                  </a:lnTo>
                  <a:lnTo>
                    <a:pt x="247192" y="1052937"/>
                  </a:lnTo>
                  <a:lnTo>
                    <a:pt x="211526" y="1028020"/>
                  </a:lnTo>
                  <a:lnTo>
                    <a:pt x="177969" y="999330"/>
                  </a:lnTo>
                  <a:lnTo>
                    <a:pt x="146710" y="967102"/>
                  </a:lnTo>
                  <a:lnTo>
                    <a:pt x="117937" y="931569"/>
                  </a:lnTo>
                  <a:lnTo>
                    <a:pt x="91841" y="892965"/>
                  </a:lnTo>
                  <a:lnTo>
                    <a:pt x="68610" y="851524"/>
                  </a:lnTo>
                  <a:lnTo>
                    <a:pt x="48434" y="807478"/>
                  </a:lnTo>
                  <a:lnTo>
                    <a:pt x="31503" y="761063"/>
                  </a:lnTo>
                  <a:lnTo>
                    <a:pt x="18004" y="712511"/>
                  </a:lnTo>
                  <a:lnTo>
                    <a:pt x="8128" y="662057"/>
                  </a:lnTo>
                  <a:lnTo>
                    <a:pt x="2063" y="609934"/>
                  </a:lnTo>
                  <a:lnTo>
                    <a:pt x="0" y="556376"/>
                  </a:lnTo>
                  <a:lnTo>
                    <a:pt x="2063" y="502818"/>
                  </a:lnTo>
                  <a:lnTo>
                    <a:pt x="8128" y="450696"/>
                  </a:lnTo>
                  <a:lnTo>
                    <a:pt x="18005" y="400241"/>
                  </a:lnTo>
                  <a:lnTo>
                    <a:pt x="31505" y="351690"/>
                  </a:lnTo>
                  <a:lnTo>
                    <a:pt x="48437" y="305274"/>
                  </a:lnTo>
                  <a:lnTo>
                    <a:pt x="68614" y="261229"/>
                  </a:lnTo>
                  <a:lnTo>
                    <a:pt x="91846" y="219787"/>
                  </a:lnTo>
                  <a:lnTo>
                    <a:pt x="117943" y="181183"/>
                  </a:lnTo>
                  <a:lnTo>
                    <a:pt x="146716" y="145650"/>
                  </a:lnTo>
                  <a:lnTo>
                    <a:pt x="177976" y="113422"/>
                  </a:lnTo>
                  <a:lnTo>
                    <a:pt x="211534" y="84733"/>
                  </a:lnTo>
                  <a:lnTo>
                    <a:pt x="247199" y="59816"/>
                  </a:lnTo>
                  <a:lnTo>
                    <a:pt x="284784" y="38905"/>
                  </a:lnTo>
                  <a:lnTo>
                    <a:pt x="324098" y="22235"/>
                  </a:lnTo>
                  <a:lnTo>
                    <a:pt x="364953" y="10038"/>
                  </a:lnTo>
                  <a:lnTo>
                    <a:pt x="407158" y="2548"/>
                  </a:lnTo>
                  <a:lnTo>
                    <a:pt x="450525" y="0"/>
                  </a:lnTo>
                  <a:lnTo>
                    <a:pt x="493895" y="2548"/>
                  </a:lnTo>
                  <a:lnTo>
                    <a:pt x="536103" y="10038"/>
                  </a:lnTo>
                  <a:lnTo>
                    <a:pt x="576959" y="22235"/>
                  </a:lnTo>
                  <a:lnTo>
                    <a:pt x="616274" y="38905"/>
                  </a:lnTo>
                  <a:lnTo>
                    <a:pt x="653859" y="59816"/>
                  </a:lnTo>
                  <a:lnTo>
                    <a:pt x="689525" y="84733"/>
                  </a:lnTo>
                  <a:lnTo>
                    <a:pt x="723082" y="113422"/>
                  </a:lnTo>
                  <a:lnTo>
                    <a:pt x="754341" y="145650"/>
                  </a:lnTo>
                  <a:lnTo>
                    <a:pt x="783114" y="181183"/>
                  </a:lnTo>
                  <a:lnTo>
                    <a:pt x="809210" y="219787"/>
                  </a:lnTo>
                  <a:lnTo>
                    <a:pt x="832441" y="261229"/>
                  </a:lnTo>
                  <a:lnTo>
                    <a:pt x="852616" y="305274"/>
                  </a:lnTo>
                  <a:lnTo>
                    <a:pt x="869548" y="351690"/>
                  </a:lnTo>
                  <a:lnTo>
                    <a:pt x="883047" y="400241"/>
                  </a:lnTo>
                  <a:lnTo>
                    <a:pt x="892923" y="450696"/>
                  </a:lnTo>
                  <a:lnTo>
                    <a:pt x="898988" y="502818"/>
                  </a:lnTo>
                  <a:lnTo>
                    <a:pt x="901051" y="556376"/>
                  </a:lnTo>
                  <a:close/>
                </a:path>
              </a:pathLst>
            </a:custGeom>
            <a:ln w="16068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0241" y="2347885"/>
              <a:ext cx="995604" cy="681348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5230241" y="2347838"/>
              <a:ext cx="995680" cy="681990"/>
            </a:xfrm>
            <a:custGeom>
              <a:avLst/>
              <a:gdLst/>
              <a:ahLst/>
              <a:cxnLst/>
              <a:rect l="l" t="t" r="r" b="b"/>
              <a:pathLst>
                <a:path w="995679" h="681989">
                  <a:moveTo>
                    <a:pt x="491566" y="251"/>
                  </a:moveTo>
                  <a:lnTo>
                    <a:pt x="429639" y="4231"/>
                  </a:lnTo>
                  <a:lnTo>
                    <a:pt x="372767" y="12505"/>
                  </a:lnTo>
                  <a:lnTo>
                    <a:pt x="320764" y="24783"/>
                  </a:lnTo>
                  <a:lnTo>
                    <a:pt x="273448" y="40778"/>
                  </a:lnTo>
                  <a:lnTo>
                    <a:pt x="230633" y="60202"/>
                  </a:lnTo>
                  <a:lnTo>
                    <a:pt x="192136" y="82768"/>
                  </a:lnTo>
                  <a:lnTo>
                    <a:pt x="157773" y="108186"/>
                  </a:lnTo>
                  <a:lnTo>
                    <a:pt x="127360" y="136169"/>
                  </a:lnTo>
                  <a:lnTo>
                    <a:pt x="100713" y="166430"/>
                  </a:lnTo>
                  <a:lnTo>
                    <a:pt x="77648" y="198679"/>
                  </a:lnTo>
                  <a:lnTo>
                    <a:pt x="57981" y="232630"/>
                  </a:lnTo>
                  <a:lnTo>
                    <a:pt x="41528" y="267994"/>
                  </a:lnTo>
                  <a:lnTo>
                    <a:pt x="28105" y="304483"/>
                  </a:lnTo>
                  <a:lnTo>
                    <a:pt x="17528" y="341809"/>
                  </a:lnTo>
                  <a:lnTo>
                    <a:pt x="9613" y="379684"/>
                  </a:lnTo>
                  <a:lnTo>
                    <a:pt x="4176" y="417821"/>
                  </a:lnTo>
                  <a:lnTo>
                    <a:pt x="1033" y="455930"/>
                  </a:lnTo>
                  <a:lnTo>
                    <a:pt x="0" y="493726"/>
                  </a:lnTo>
                  <a:lnTo>
                    <a:pt x="893" y="530918"/>
                  </a:lnTo>
                  <a:lnTo>
                    <a:pt x="8624" y="594386"/>
                  </a:lnTo>
                  <a:lnTo>
                    <a:pt x="32491" y="644884"/>
                  </a:lnTo>
                  <a:lnTo>
                    <a:pt x="50691" y="668071"/>
                  </a:lnTo>
                  <a:lnTo>
                    <a:pt x="57238" y="621535"/>
                  </a:lnTo>
                  <a:lnTo>
                    <a:pt x="66937" y="576007"/>
                  </a:lnTo>
                  <a:lnTo>
                    <a:pt x="80011" y="531602"/>
                  </a:lnTo>
                  <a:lnTo>
                    <a:pt x="96684" y="488436"/>
                  </a:lnTo>
                  <a:lnTo>
                    <a:pt x="117180" y="446622"/>
                  </a:lnTo>
                  <a:lnTo>
                    <a:pt x="141722" y="406276"/>
                  </a:lnTo>
                  <a:lnTo>
                    <a:pt x="170534" y="367512"/>
                  </a:lnTo>
                  <a:lnTo>
                    <a:pt x="203840" y="330446"/>
                  </a:lnTo>
                  <a:lnTo>
                    <a:pt x="241863" y="295191"/>
                  </a:lnTo>
                  <a:lnTo>
                    <a:pt x="284827" y="261863"/>
                  </a:lnTo>
                  <a:lnTo>
                    <a:pt x="332955" y="230577"/>
                  </a:lnTo>
                  <a:lnTo>
                    <a:pt x="386472" y="201446"/>
                  </a:lnTo>
                  <a:lnTo>
                    <a:pt x="506431" y="340932"/>
                  </a:lnTo>
                  <a:lnTo>
                    <a:pt x="533858" y="364248"/>
                  </a:lnTo>
                  <a:lnTo>
                    <a:pt x="574954" y="387938"/>
                  </a:lnTo>
                  <a:lnTo>
                    <a:pt x="624967" y="408908"/>
                  </a:lnTo>
                  <a:lnTo>
                    <a:pt x="679144" y="424060"/>
                  </a:lnTo>
                  <a:lnTo>
                    <a:pt x="732735" y="430298"/>
                  </a:lnTo>
                  <a:lnTo>
                    <a:pt x="780987" y="424527"/>
                  </a:lnTo>
                  <a:lnTo>
                    <a:pt x="819148" y="403650"/>
                  </a:lnTo>
                  <a:lnTo>
                    <a:pt x="855180" y="415120"/>
                  </a:lnTo>
                  <a:lnTo>
                    <a:pt x="885234" y="444204"/>
                  </a:lnTo>
                  <a:lnTo>
                    <a:pt x="909859" y="485975"/>
                  </a:lnTo>
                  <a:lnTo>
                    <a:pt x="929603" y="535506"/>
                  </a:lnTo>
                  <a:lnTo>
                    <a:pt x="945015" y="587872"/>
                  </a:lnTo>
                  <a:lnTo>
                    <a:pt x="956643" y="638143"/>
                  </a:lnTo>
                  <a:lnTo>
                    <a:pt x="965036" y="681395"/>
                  </a:lnTo>
                  <a:lnTo>
                    <a:pt x="978353" y="652940"/>
                  </a:lnTo>
                  <a:lnTo>
                    <a:pt x="984379" y="619020"/>
                  </a:lnTo>
                  <a:lnTo>
                    <a:pt x="987068" y="582976"/>
                  </a:lnTo>
                  <a:lnTo>
                    <a:pt x="990370" y="548149"/>
                  </a:lnTo>
                  <a:lnTo>
                    <a:pt x="994539" y="509180"/>
                  </a:lnTo>
                  <a:lnTo>
                    <a:pt x="995604" y="469093"/>
                  </a:lnTo>
                  <a:lnTo>
                    <a:pt x="993499" y="428287"/>
                  </a:lnTo>
                  <a:lnTo>
                    <a:pt x="988153" y="387158"/>
                  </a:lnTo>
                  <a:lnTo>
                    <a:pt x="979499" y="346106"/>
                  </a:lnTo>
                  <a:lnTo>
                    <a:pt x="967467" y="305526"/>
                  </a:lnTo>
                  <a:lnTo>
                    <a:pt x="951989" y="265818"/>
                  </a:lnTo>
                  <a:lnTo>
                    <a:pt x="932996" y="227378"/>
                  </a:lnTo>
                  <a:lnTo>
                    <a:pt x="910420" y="190605"/>
                  </a:lnTo>
                  <a:lnTo>
                    <a:pt x="884192" y="155895"/>
                  </a:lnTo>
                  <a:lnTo>
                    <a:pt x="854242" y="123648"/>
                  </a:lnTo>
                  <a:lnTo>
                    <a:pt x="820503" y="94259"/>
                  </a:lnTo>
                  <a:lnTo>
                    <a:pt x="782905" y="68128"/>
                  </a:lnTo>
                  <a:lnTo>
                    <a:pt x="741381" y="45651"/>
                  </a:lnTo>
                  <a:lnTo>
                    <a:pt x="695861" y="27226"/>
                  </a:lnTo>
                  <a:lnTo>
                    <a:pt x="646276" y="13251"/>
                  </a:lnTo>
                  <a:lnTo>
                    <a:pt x="592558" y="4124"/>
                  </a:lnTo>
                  <a:lnTo>
                    <a:pt x="534638" y="243"/>
                  </a:lnTo>
                  <a:lnTo>
                    <a:pt x="512832" y="0"/>
                  </a:lnTo>
                  <a:lnTo>
                    <a:pt x="502103" y="46"/>
                  </a:lnTo>
                  <a:lnTo>
                    <a:pt x="491576" y="243"/>
                  </a:lnTo>
                  <a:close/>
                </a:path>
              </a:pathLst>
            </a:custGeom>
            <a:ln w="18809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249454" y="2366462"/>
              <a:ext cx="957580" cy="603250"/>
            </a:xfrm>
            <a:custGeom>
              <a:avLst/>
              <a:gdLst/>
              <a:ahLst/>
              <a:cxnLst/>
              <a:rect l="l" t="t" r="r" b="b"/>
              <a:pathLst>
                <a:path w="957579" h="603250">
                  <a:moveTo>
                    <a:pt x="472781" y="236"/>
                  </a:moveTo>
                  <a:lnTo>
                    <a:pt x="405926" y="4768"/>
                  </a:lnTo>
                  <a:lnTo>
                    <a:pt x="345430" y="14331"/>
                  </a:lnTo>
                  <a:lnTo>
                    <a:pt x="290986" y="28545"/>
                  </a:lnTo>
                  <a:lnTo>
                    <a:pt x="242286" y="47027"/>
                  </a:lnTo>
                  <a:lnTo>
                    <a:pt x="199022" y="69396"/>
                  </a:lnTo>
                  <a:lnTo>
                    <a:pt x="160887" y="95271"/>
                  </a:lnTo>
                  <a:lnTo>
                    <a:pt x="127574" y="124271"/>
                  </a:lnTo>
                  <a:lnTo>
                    <a:pt x="98775" y="156014"/>
                  </a:lnTo>
                  <a:lnTo>
                    <a:pt x="74182" y="190119"/>
                  </a:lnTo>
                  <a:lnTo>
                    <a:pt x="48315" y="237000"/>
                  </a:lnTo>
                  <a:lnTo>
                    <a:pt x="28494" y="286665"/>
                  </a:lnTo>
                  <a:lnTo>
                    <a:pt x="14237" y="338264"/>
                  </a:lnTo>
                  <a:lnTo>
                    <a:pt x="5059" y="390949"/>
                  </a:lnTo>
                  <a:lnTo>
                    <a:pt x="474" y="443873"/>
                  </a:lnTo>
                  <a:lnTo>
                    <a:pt x="0" y="496186"/>
                  </a:lnTo>
                  <a:lnTo>
                    <a:pt x="3150" y="547040"/>
                  </a:lnTo>
                  <a:lnTo>
                    <a:pt x="5582" y="561546"/>
                  </a:lnTo>
                  <a:lnTo>
                    <a:pt x="9827" y="575588"/>
                  </a:lnTo>
                  <a:lnTo>
                    <a:pt x="15576" y="589275"/>
                  </a:lnTo>
                  <a:lnTo>
                    <a:pt x="22522" y="602718"/>
                  </a:lnTo>
                  <a:lnTo>
                    <a:pt x="31493" y="559514"/>
                  </a:lnTo>
                  <a:lnTo>
                    <a:pt x="43313" y="517152"/>
                  </a:lnTo>
                  <a:lnTo>
                    <a:pt x="58166" y="475752"/>
                  </a:lnTo>
                  <a:lnTo>
                    <a:pt x="76239" y="435433"/>
                  </a:lnTo>
                  <a:lnTo>
                    <a:pt x="97715" y="396313"/>
                  </a:lnTo>
                  <a:lnTo>
                    <a:pt x="122780" y="358513"/>
                  </a:lnTo>
                  <a:lnTo>
                    <a:pt x="151619" y="322151"/>
                  </a:lnTo>
                  <a:lnTo>
                    <a:pt x="184417" y="287347"/>
                  </a:lnTo>
                  <a:lnTo>
                    <a:pt x="221358" y="254220"/>
                  </a:lnTo>
                  <a:lnTo>
                    <a:pt x="262629" y="222889"/>
                  </a:lnTo>
                  <a:lnTo>
                    <a:pt x="308413" y="193474"/>
                  </a:lnTo>
                  <a:lnTo>
                    <a:pt x="358897" y="166093"/>
                  </a:lnTo>
                  <a:lnTo>
                    <a:pt x="366884" y="163637"/>
                  </a:lnTo>
                  <a:lnTo>
                    <a:pt x="371151" y="164511"/>
                  </a:lnTo>
                  <a:lnTo>
                    <a:pt x="375417" y="165384"/>
                  </a:lnTo>
                  <a:lnTo>
                    <a:pt x="378964" y="167475"/>
                  </a:lnTo>
                  <a:lnTo>
                    <a:pt x="381791" y="170782"/>
                  </a:lnTo>
                  <a:lnTo>
                    <a:pt x="502137" y="310269"/>
                  </a:lnTo>
                  <a:lnTo>
                    <a:pt x="553414" y="346199"/>
                  </a:lnTo>
                  <a:lnTo>
                    <a:pt x="593352" y="365110"/>
                  </a:lnTo>
                  <a:lnTo>
                    <a:pt x="637744" y="380599"/>
                  </a:lnTo>
                  <a:lnTo>
                    <a:pt x="682614" y="389993"/>
                  </a:lnTo>
                  <a:lnTo>
                    <a:pt x="724474" y="392104"/>
                  </a:lnTo>
                  <a:lnTo>
                    <a:pt x="760246" y="386118"/>
                  </a:lnTo>
                  <a:lnTo>
                    <a:pt x="786854" y="371222"/>
                  </a:lnTo>
                  <a:lnTo>
                    <a:pt x="790720" y="367836"/>
                  </a:lnTo>
                  <a:lnTo>
                    <a:pt x="795221" y="366273"/>
                  </a:lnTo>
                  <a:lnTo>
                    <a:pt x="840627" y="377728"/>
                  </a:lnTo>
                  <a:lnTo>
                    <a:pt x="873150" y="404628"/>
                  </a:lnTo>
                  <a:lnTo>
                    <a:pt x="898644" y="441315"/>
                  </a:lnTo>
                  <a:lnTo>
                    <a:pt x="918939" y="484335"/>
                  </a:lnTo>
                  <a:lnTo>
                    <a:pt x="935399" y="531692"/>
                  </a:lnTo>
                  <a:lnTo>
                    <a:pt x="948292" y="579280"/>
                  </a:lnTo>
                  <a:lnTo>
                    <a:pt x="949050" y="566189"/>
                  </a:lnTo>
                  <a:lnTo>
                    <a:pt x="949791" y="553023"/>
                  </a:lnTo>
                  <a:lnTo>
                    <a:pt x="950809" y="539799"/>
                  </a:lnTo>
                  <a:lnTo>
                    <a:pt x="952401" y="526532"/>
                  </a:lnTo>
                  <a:lnTo>
                    <a:pt x="956978" y="478192"/>
                  </a:lnTo>
                  <a:lnTo>
                    <a:pt x="956575" y="428156"/>
                  </a:lnTo>
                  <a:lnTo>
                    <a:pt x="951068" y="377282"/>
                  </a:lnTo>
                  <a:lnTo>
                    <a:pt x="940330" y="326424"/>
                  </a:lnTo>
                  <a:lnTo>
                    <a:pt x="924240" y="276438"/>
                  </a:lnTo>
                  <a:lnTo>
                    <a:pt x="902670" y="228179"/>
                  </a:lnTo>
                  <a:lnTo>
                    <a:pt x="875499" y="182505"/>
                  </a:lnTo>
                  <a:lnTo>
                    <a:pt x="850443" y="149261"/>
                  </a:lnTo>
                  <a:lnTo>
                    <a:pt x="821894" y="118381"/>
                  </a:lnTo>
                  <a:lnTo>
                    <a:pt x="789741" y="90244"/>
                  </a:lnTo>
                  <a:lnTo>
                    <a:pt x="753877" y="65229"/>
                  </a:lnTo>
                  <a:lnTo>
                    <a:pt x="714191" y="43715"/>
                  </a:lnTo>
                  <a:lnTo>
                    <a:pt x="670575" y="26079"/>
                  </a:lnTo>
                  <a:lnTo>
                    <a:pt x="622919" y="12702"/>
                  </a:lnTo>
                  <a:lnTo>
                    <a:pt x="571116" y="3962"/>
                  </a:lnTo>
                  <a:lnTo>
                    <a:pt x="515055" y="237"/>
                  </a:lnTo>
                  <a:lnTo>
                    <a:pt x="493533" y="0"/>
                  </a:lnTo>
                  <a:lnTo>
                    <a:pt x="483019" y="46"/>
                  </a:lnTo>
                  <a:lnTo>
                    <a:pt x="472788" y="237"/>
                  </a:lnTo>
                  <a:close/>
                </a:path>
              </a:pathLst>
            </a:custGeom>
            <a:ln w="18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/>
          <p:nvPr/>
        </p:nvSpPr>
        <p:spPr>
          <a:xfrm>
            <a:off x="9143972" y="1898873"/>
            <a:ext cx="0" cy="6517640"/>
          </a:xfrm>
          <a:custGeom>
            <a:avLst/>
            <a:gdLst/>
            <a:ahLst/>
            <a:cxnLst/>
            <a:rect l="l" t="t" r="r" b="b"/>
            <a:pathLst>
              <a:path w="0" h="6517640">
                <a:moveTo>
                  <a:pt x="0" y="0"/>
                </a:moveTo>
                <a:lnTo>
                  <a:pt x="0" y="6517087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12463271" y="5385436"/>
            <a:ext cx="1675130" cy="1271905"/>
            <a:chOff x="12463271" y="5385436"/>
            <a:chExt cx="1675130" cy="1271905"/>
          </a:xfrm>
        </p:grpSpPr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63271" y="6461759"/>
              <a:ext cx="1675022" cy="19507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98563" y="6135832"/>
              <a:ext cx="1203219" cy="415478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2698563" y="6135832"/>
              <a:ext cx="1203325" cy="415925"/>
            </a:xfrm>
            <a:custGeom>
              <a:avLst/>
              <a:gdLst/>
              <a:ahLst/>
              <a:cxnLst/>
              <a:rect l="l" t="t" r="r" b="b"/>
              <a:pathLst>
                <a:path w="1203325" h="415925">
                  <a:moveTo>
                    <a:pt x="2316" y="415480"/>
                  </a:moveTo>
                  <a:lnTo>
                    <a:pt x="0" y="375038"/>
                  </a:lnTo>
                  <a:lnTo>
                    <a:pt x="736" y="328724"/>
                  </a:lnTo>
                  <a:lnTo>
                    <a:pt x="5759" y="279530"/>
                  </a:lnTo>
                  <a:lnTo>
                    <a:pt x="16299" y="230447"/>
                  </a:lnTo>
                  <a:lnTo>
                    <a:pt x="33591" y="184465"/>
                  </a:lnTo>
                  <a:lnTo>
                    <a:pt x="58866" y="144576"/>
                  </a:lnTo>
                  <a:lnTo>
                    <a:pt x="93357" y="113772"/>
                  </a:lnTo>
                  <a:lnTo>
                    <a:pt x="138297" y="95044"/>
                  </a:lnTo>
                  <a:lnTo>
                    <a:pt x="582767" y="0"/>
                  </a:lnTo>
                  <a:lnTo>
                    <a:pt x="1046983" y="88191"/>
                  </a:lnTo>
                  <a:lnTo>
                    <a:pt x="1088331" y="103544"/>
                  </a:lnTo>
                  <a:lnTo>
                    <a:pt x="1121543" y="128737"/>
                  </a:lnTo>
                  <a:lnTo>
                    <a:pt x="1147536" y="161772"/>
                  </a:lnTo>
                  <a:lnTo>
                    <a:pt x="1167227" y="200657"/>
                  </a:lnTo>
                  <a:lnTo>
                    <a:pt x="1181531" y="243396"/>
                  </a:lnTo>
                  <a:lnTo>
                    <a:pt x="1191366" y="287993"/>
                  </a:lnTo>
                  <a:lnTo>
                    <a:pt x="1197648" y="332456"/>
                  </a:lnTo>
                  <a:lnTo>
                    <a:pt x="1201293" y="374788"/>
                  </a:lnTo>
                  <a:lnTo>
                    <a:pt x="1203219" y="412994"/>
                  </a:lnTo>
                  <a:lnTo>
                    <a:pt x="1153799" y="413181"/>
                  </a:lnTo>
                  <a:lnTo>
                    <a:pt x="1107163" y="413356"/>
                  </a:lnTo>
                  <a:lnTo>
                    <a:pt x="1063231" y="413520"/>
                  </a:lnTo>
                  <a:lnTo>
                    <a:pt x="1021921" y="413672"/>
                  </a:lnTo>
                  <a:lnTo>
                    <a:pt x="983154" y="413814"/>
                  </a:lnTo>
                  <a:lnTo>
                    <a:pt x="912922" y="414068"/>
                  </a:lnTo>
                  <a:lnTo>
                    <a:pt x="851891" y="414282"/>
                  </a:lnTo>
                  <a:lnTo>
                    <a:pt x="799416" y="414460"/>
                  </a:lnTo>
                  <a:lnTo>
                    <a:pt x="754850" y="414604"/>
                  </a:lnTo>
                  <a:lnTo>
                    <a:pt x="701420" y="414763"/>
                  </a:lnTo>
                  <a:lnTo>
                    <a:pt x="662157" y="414859"/>
                  </a:lnTo>
                  <a:lnTo>
                    <a:pt x="622284" y="414906"/>
                  </a:lnTo>
                  <a:lnTo>
                    <a:pt x="602120" y="414652"/>
                  </a:lnTo>
                  <a:lnTo>
                    <a:pt x="561651" y="414298"/>
                  </a:lnTo>
                  <a:lnTo>
                    <a:pt x="542333" y="414290"/>
                  </a:lnTo>
                  <a:lnTo>
                    <a:pt x="530720" y="414292"/>
                  </a:lnTo>
                  <a:lnTo>
                    <a:pt x="487092" y="414330"/>
                  </a:lnTo>
                  <a:lnTo>
                    <a:pt x="428590" y="414421"/>
                  </a:lnTo>
                  <a:lnTo>
                    <a:pt x="380250" y="414515"/>
                  </a:lnTo>
                  <a:lnTo>
                    <a:pt x="323685" y="414638"/>
                  </a:lnTo>
                  <a:lnTo>
                    <a:pt x="258250" y="414793"/>
                  </a:lnTo>
                  <a:lnTo>
                    <a:pt x="183301" y="414984"/>
                  </a:lnTo>
                  <a:lnTo>
                    <a:pt x="142056" y="415093"/>
                  </a:lnTo>
                  <a:lnTo>
                    <a:pt x="98191" y="415211"/>
                  </a:lnTo>
                  <a:lnTo>
                    <a:pt x="51624" y="415340"/>
                  </a:lnTo>
                  <a:lnTo>
                    <a:pt x="2276" y="415478"/>
                  </a:lnTo>
                  <a:close/>
                </a:path>
              </a:pathLst>
            </a:custGeom>
            <a:ln w="11357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2713423" y="6150897"/>
              <a:ext cx="1172845" cy="386080"/>
            </a:xfrm>
            <a:custGeom>
              <a:avLst/>
              <a:gdLst/>
              <a:ahLst/>
              <a:cxnLst/>
              <a:rect l="l" t="t" r="r" b="b"/>
              <a:pathLst>
                <a:path w="1172844" h="386079">
                  <a:moveTo>
                    <a:pt x="567231" y="10"/>
                  </a:moveTo>
                  <a:lnTo>
                    <a:pt x="126661" y="94185"/>
                  </a:lnTo>
                  <a:lnTo>
                    <a:pt x="126298" y="94185"/>
                  </a:lnTo>
                  <a:lnTo>
                    <a:pt x="85740" y="111135"/>
                  </a:lnTo>
                  <a:lnTo>
                    <a:pt x="54548" y="139134"/>
                  </a:lnTo>
                  <a:lnTo>
                    <a:pt x="31491" y="175928"/>
                  </a:lnTo>
                  <a:lnTo>
                    <a:pt x="15341" y="219265"/>
                  </a:lnTo>
                  <a:lnTo>
                    <a:pt x="5897" y="262539"/>
                  </a:lnTo>
                  <a:lnTo>
                    <a:pt x="1122" y="306160"/>
                  </a:lnTo>
                  <a:lnTo>
                    <a:pt x="0" y="347966"/>
                  </a:lnTo>
                  <a:lnTo>
                    <a:pt x="1516" y="385795"/>
                  </a:lnTo>
                  <a:lnTo>
                    <a:pt x="82970" y="385561"/>
                  </a:lnTo>
                  <a:lnTo>
                    <a:pt x="156889" y="385340"/>
                  </a:lnTo>
                  <a:lnTo>
                    <a:pt x="223568" y="385136"/>
                  </a:lnTo>
                  <a:lnTo>
                    <a:pt x="283307" y="384949"/>
                  </a:lnTo>
                  <a:lnTo>
                    <a:pt x="336403" y="384783"/>
                  </a:lnTo>
                  <a:lnTo>
                    <a:pt x="383154" y="384640"/>
                  </a:lnTo>
                  <a:lnTo>
                    <a:pt x="423858" y="384521"/>
                  </a:lnTo>
                  <a:lnTo>
                    <a:pt x="458813" y="384431"/>
                  </a:lnTo>
                  <a:lnTo>
                    <a:pt x="488316" y="384369"/>
                  </a:lnTo>
                  <a:lnTo>
                    <a:pt x="512665" y="384340"/>
                  </a:lnTo>
                  <a:lnTo>
                    <a:pt x="537382" y="384378"/>
                  </a:lnTo>
                  <a:lnTo>
                    <a:pt x="555936" y="384487"/>
                  </a:lnTo>
                  <a:lnTo>
                    <a:pt x="569226" y="384614"/>
                  </a:lnTo>
                  <a:lnTo>
                    <a:pt x="578150" y="384703"/>
                  </a:lnTo>
                  <a:lnTo>
                    <a:pt x="582844" y="384744"/>
                  </a:lnTo>
                  <a:lnTo>
                    <a:pt x="584968" y="384642"/>
                  </a:lnTo>
                  <a:lnTo>
                    <a:pt x="586517" y="384703"/>
                  </a:lnTo>
                  <a:lnTo>
                    <a:pt x="587037" y="384724"/>
                  </a:lnTo>
                  <a:lnTo>
                    <a:pt x="587954" y="384981"/>
                  </a:lnTo>
                  <a:lnTo>
                    <a:pt x="588700" y="385067"/>
                  </a:lnTo>
                  <a:lnTo>
                    <a:pt x="589616" y="385063"/>
                  </a:lnTo>
                  <a:lnTo>
                    <a:pt x="589791" y="385067"/>
                  </a:lnTo>
                  <a:lnTo>
                    <a:pt x="590840" y="385087"/>
                  </a:lnTo>
                  <a:lnTo>
                    <a:pt x="592373" y="385057"/>
                  </a:lnTo>
                  <a:lnTo>
                    <a:pt x="596339" y="385067"/>
                  </a:lnTo>
                  <a:lnTo>
                    <a:pt x="605194" y="385093"/>
                  </a:lnTo>
                  <a:lnTo>
                    <a:pt x="618470" y="385113"/>
                  </a:lnTo>
                  <a:lnTo>
                    <a:pt x="637051" y="385110"/>
                  </a:lnTo>
                  <a:lnTo>
                    <a:pt x="686187" y="385001"/>
                  </a:lnTo>
                  <a:lnTo>
                    <a:pt x="750756" y="384797"/>
                  </a:lnTo>
                  <a:lnTo>
                    <a:pt x="791524" y="384657"/>
                  </a:lnTo>
                  <a:lnTo>
                    <a:pt x="838323" y="384491"/>
                  </a:lnTo>
                  <a:lnTo>
                    <a:pt x="891433" y="384299"/>
                  </a:lnTo>
                  <a:lnTo>
                    <a:pt x="951136" y="384079"/>
                  </a:lnTo>
                  <a:lnTo>
                    <a:pt x="1017711" y="383831"/>
                  </a:lnTo>
                  <a:lnTo>
                    <a:pt x="1091441" y="383555"/>
                  </a:lnTo>
                  <a:lnTo>
                    <a:pt x="1172605" y="383249"/>
                  </a:lnTo>
                  <a:lnTo>
                    <a:pt x="1170087" y="342679"/>
                  </a:lnTo>
                  <a:lnTo>
                    <a:pt x="1165470" y="299189"/>
                  </a:lnTo>
                  <a:lnTo>
                    <a:pt x="1157781" y="254732"/>
                  </a:lnTo>
                  <a:lnTo>
                    <a:pt x="1146047" y="211260"/>
                  </a:lnTo>
                  <a:lnTo>
                    <a:pt x="1127962" y="167907"/>
                  </a:lnTo>
                  <a:lnTo>
                    <a:pt x="1103453" y="131452"/>
                  </a:lnTo>
                  <a:lnTo>
                    <a:pt x="1071136" y="103993"/>
                  </a:lnTo>
                  <a:lnTo>
                    <a:pt x="1029628" y="87628"/>
                  </a:lnTo>
                  <a:lnTo>
                    <a:pt x="567230" y="0"/>
                  </a:lnTo>
                  <a:close/>
                </a:path>
              </a:pathLst>
            </a:custGeom>
            <a:ln w="11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12221" y="6007068"/>
              <a:ext cx="369665" cy="27966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3112221" y="6007068"/>
              <a:ext cx="370205" cy="280035"/>
            </a:xfrm>
            <a:custGeom>
              <a:avLst/>
              <a:gdLst/>
              <a:ahLst/>
              <a:cxnLst/>
              <a:rect l="l" t="t" r="r" b="b"/>
              <a:pathLst>
                <a:path w="370205" h="280035">
                  <a:moveTo>
                    <a:pt x="38200" y="30431"/>
                  </a:moveTo>
                  <a:lnTo>
                    <a:pt x="37020" y="69594"/>
                  </a:lnTo>
                  <a:lnTo>
                    <a:pt x="30091" y="103370"/>
                  </a:lnTo>
                  <a:lnTo>
                    <a:pt x="17667" y="135503"/>
                  </a:lnTo>
                  <a:lnTo>
                    <a:pt x="0" y="169736"/>
                  </a:lnTo>
                  <a:lnTo>
                    <a:pt x="29443" y="211995"/>
                  </a:lnTo>
                  <a:lnTo>
                    <a:pt x="64296" y="243102"/>
                  </a:lnTo>
                  <a:lnTo>
                    <a:pt x="103009" y="264072"/>
                  </a:lnTo>
                  <a:lnTo>
                    <a:pt x="144034" y="275923"/>
                  </a:lnTo>
                  <a:lnTo>
                    <a:pt x="185823" y="279669"/>
                  </a:lnTo>
                  <a:lnTo>
                    <a:pt x="226828" y="276327"/>
                  </a:lnTo>
                  <a:lnTo>
                    <a:pt x="265499" y="266913"/>
                  </a:lnTo>
                  <a:lnTo>
                    <a:pt x="329649" y="233929"/>
                  </a:lnTo>
                  <a:lnTo>
                    <a:pt x="365885" y="188844"/>
                  </a:lnTo>
                  <a:lnTo>
                    <a:pt x="369665" y="164304"/>
                  </a:lnTo>
                  <a:lnTo>
                    <a:pt x="339583" y="0"/>
                  </a:lnTo>
                  <a:lnTo>
                    <a:pt x="38198" y="30426"/>
                  </a:lnTo>
                  <a:close/>
                </a:path>
              </a:pathLst>
            </a:custGeom>
            <a:ln w="11359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24407" y="5455698"/>
              <a:ext cx="558398" cy="690362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13024407" y="5455698"/>
              <a:ext cx="558800" cy="690880"/>
            </a:xfrm>
            <a:custGeom>
              <a:avLst/>
              <a:gdLst/>
              <a:ahLst/>
              <a:cxnLst/>
              <a:rect l="l" t="t" r="r" b="b"/>
              <a:pathLst>
                <a:path w="558800" h="690879">
                  <a:moveTo>
                    <a:pt x="558398" y="345181"/>
                  </a:moveTo>
                  <a:lnTo>
                    <a:pt x="555369" y="396167"/>
                  </a:lnTo>
                  <a:lnTo>
                    <a:pt x="546570" y="444837"/>
                  </a:lnTo>
                  <a:lnTo>
                    <a:pt x="532435" y="490657"/>
                  </a:lnTo>
                  <a:lnTo>
                    <a:pt x="513396" y="533092"/>
                  </a:lnTo>
                  <a:lnTo>
                    <a:pt x="489886" y="571605"/>
                  </a:lnTo>
                  <a:lnTo>
                    <a:pt x="462339" y="605661"/>
                  </a:lnTo>
                  <a:lnTo>
                    <a:pt x="431188" y="634726"/>
                  </a:lnTo>
                  <a:lnTo>
                    <a:pt x="396865" y="658264"/>
                  </a:lnTo>
                  <a:lnTo>
                    <a:pt x="359804" y="675739"/>
                  </a:lnTo>
                  <a:lnTo>
                    <a:pt x="320438" y="686617"/>
                  </a:lnTo>
                  <a:lnTo>
                    <a:pt x="279199" y="690362"/>
                  </a:lnTo>
                  <a:lnTo>
                    <a:pt x="237958" y="686617"/>
                  </a:lnTo>
                  <a:lnTo>
                    <a:pt x="198590" y="675739"/>
                  </a:lnTo>
                  <a:lnTo>
                    <a:pt x="161528" y="658264"/>
                  </a:lnTo>
                  <a:lnTo>
                    <a:pt x="127205" y="634726"/>
                  </a:lnTo>
                  <a:lnTo>
                    <a:pt x="96054" y="605661"/>
                  </a:lnTo>
                  <a:lnTo>
                    <a:pt x="68508" y="571605"/>
                  </a:lnTo>
                  <a:lnTo>
                    <a:pt x="44999" y="533092"/>
                  </a:lnTo>
                  <a:lnTo>
                    <a:pt x="25961" y="490657"/>
                  </a:lnTo>
                  <a:lnTo>
                    <a:pt x="11827" y="444837"/>
                  </a:lnTo>
                  <a:lnTo>
                    <a:pt x="3028" y="396167"/>
                  </a:lnTo>
                  <a:lnTo>
                    <a:pt x="0" y="345181"/>
                  </a:lnTo>
                  <a:lnTo>
                    <a:pt x="3029" y="294195"/>
                  </a:lnTo>
                  <a:lnTo>
                    <a:pt x="11827" y="245524"/>
                  </a:lnTo>
                  <a:lnTo>
                    <a:pt x="25963" y="199704"/>
                  </a:lnTo>
                  <a:lnTo>
                    <a:pt x="45002" y="157270"/>
                  </a:lnTo>
                  <a:lnTo>
                    <a:pt x="68511" y="118757"/>
                  </a:lnTo>
                  <a:lnTo>
                    <a:pt x="96058" y="84700"/>
                  </a:lnTo>
                  <a:lnTo>
                    <a:pt x="127209" y="55635"/>
                  </a:lnTo>
                  <a:lnTo>
                    <a:pt x="161532" y="32098"/>
                  </a:lnTo>
                  <a:lnTo>
                    <a:pt x="198593" y="14622"/>
                  </a:lnTo>
                  <a:lnTo>
                    <a:pt x="237960" y="3744"/>
                  </a:lnTo>
                  <a:lnTo>
                    <a:pt x="279199" y="0"/>
                  </a:lnTo>
                  <a:lnTo>
                    <a:pt x="320440" y="3744"/>
                  </a:lnTo>
                  <a:lnTo>
                    <a:pt x="359808" y="14622"/>
                  </a:lnTo>
                  <a:lnTo>
                    <a:pt x="396870" y="32098"/>
                  </a:lnTo>
                  <a:lnTo>
                    <a:pt x="431193" y="55635"/>
                  </a:lnTo>
                  <a:lnTo>
                    <a:pt x="462344" y="84700"/>
                  </a:lnTo>
                  <a:lnTo>
                    <a:pt x="489890" y="118757"/>
                  </a:lnTo>
                  <a:lnTo>
                    <a:pt x="513398" y="157270"/>
                  </a:lnTo>
                  <a:lnTo>
                    <a:pt x="532436" y="199704"/>
                  </a:lnTo>
                  <a:lnTo>
                    <a:pt x="546571" y="245524"/>
                  </a:lnTo>
                  <a:lnTo>
                    <a:pt x="555369" y="294195"/>
                  </a:lnTo>
                  <a:lnTo>
                    <a:pt x="558398" y="345181"/>
                  </a:lnTo>
                  <a:close/>
                </a:path>
              </a:pathLst>
            </a:custGeom>
            <a:ln w="9962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87820" y="5391298"/>
              <a:ext cx="616922" cy="422714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2987820" y="5391268"/>
              <a:ext cx="617220" cy="422909"/>
            </a:xfrm>
            <a:custGeom>
              <a:avLst/>
              <a:gdLst/>
              <a:ahLst/>
              <a:cxnLst/>
              <a:rect l="l" t="t" r="r" b="b"/>
              <a:pathLst>
                <a:path w="617219" h="422910">
                  <a:moveTo>
                    <a:pt x="304575" y="155"/>
                  </a:moveTo>
                  <a:lnTo>
                    <a:pt x="242360" y="5762"/>
                  </a:lnTo>
                  <a:lnTo>
                    <a:pt x="188635" y="18436"/>
                  </a:lnTo>
                  <a:lnTo>
                    <a:pt x="142870" y="37350"/>
                  </a:lnTo>
                  <a:lnTo>
                    <a:pt x="104538" y="61677"/>
                  </a:lnTo>
                  <a:lnTo>
                    <a:pt x="73112" y="90590"/>
                  </a:lnTo>
                  <a:lnTo>
                    <a:pt x="48062" y="123262"/>
                  </a:lnTo>
                  <a:lnTo>
                    <a:pt x="28862" y="158866"/>
                  </a:lnTo>
                  <a:lnTo>
                    <a:pt x="14984" y="196574"/>
                  </a:lnTo>
                  <a:lnTo>
                    <a:pt x="5899" y="235559"/>
                  </a:lnTo>
                  <a:lnTo>
                    <a:pt x="1081" y="274995"/>
                  </a:lnTo>
                  <a:lnTo>
                    <a:pt x="0" y="314053"/>
                  </a:lnTo>
                  <a:lnTo>
                    <a:pt x="2128" y="351908"/>
                  </a:lnTo>
                  <a:lnTo>
                    <a:pt x="5287" y="368762"/>
                  </a:lnTo>
                  <a:lnTo>
                    <a:pt x="11329" y="384838"/>
                  </a:lnTo>
                  <a:lnTo>
                    <a:pt x="20078" y="400092"/>
                  </a:lnTo>
                  <a:lnTo>
                    <a:pt x="31356" y="414477"/>
                  </a:lnTo>
                  <a:lnTo>
                    <a:pt x="38166" y="371400"/>
                  </a:lnTo>
                  <a:lnTo>
                    <a:pt x="49527" y="329811"/>
                  </a:lnTo>
                  <a:lnTo>
                    <a:pt x="65905" y="289950"/>
                  </a:lnTo>
                  <a:lnTo>
                    <a:pt x="87770" y="252057"/>
                  </a:lnTo>
                  <a:lnTo>
                    <a:pt x="115589" y="216373"/>
                  </a:lnTo>
                  <a:lnTo>
                    <a:pt x="149829" y="183139"/>
                  </a:lnTo>
                  <a:lnTo>
                    <a:pt x="190959" y="152594"/>
                  </a:lnTo>
                  <a:lnTo>
                    <a:pt x="239446" y="124979"/>
                  </a:lnTo>
                  <a:lnTo>
                    <a:pt x="313787" y="211517"/>
                  </a:lnTo>
                  <a:lnTo>
                    <a:pt x="340119" y="231941"/>
                  </a:lnTo>
                  <a:lnTo>
                    <a:pt x="380746" y="251315"/>
                  </a:lnTo>
                  <a:lnTo>
                    <a:pt x="427586" y="264368"/>
                  </a:lnTo>
                  <a:lnTo>
                    <a:pt x="472559" y="265829"/>
                  </a:lnTo>
                  <a:lnTo>
                    <a:pt x="507584" y="250428"/>
                  </a:lnTo>
                  <a:lnTo>
                    <a:pt x="537788" y="263621"/>
                  </a:lnTo>
                  <a:lnTo>
                    <a:pt x="560999" y="295837"/>
                  </a:lnTo>
                  <a:lnTo>
                    <a:pt x="578148" y="338687"/>
                  </a:lnTo>
                  <a:lnTo>
                    <a:pt x="590169" y="383785"/>
                  </a:lnTo>
                  <a:lnTo>
                    <a:pt x="597993" y="422743"/>
                  </a:lnTo>
                  <a:lnTo>
                    <a:pt x="606246" y="405089"/>
                  </a:lnTo>
                  <a:lnTo>
                    <a:pt x="609980" y="384045"/>
                  </a:lnTo>
                  <a:lnTo>
                    <a:pt x="611646" y="361683"/>
                  </a:lnTo>
                  <a:lnTo>
                    <a:pt x="613693" y="340076"/>
                  </a:lnTo>
                  <a:lnTo>
                    <a:pt x="616922" y="300138"/>
                  </a:lnTo>
                  <a:lnTo>
                    <a:pt x="614929" y="258763"/>
                  </a:lnTo>
                  <a:lnTo>
                    <a:pt x="607529" y="217034"/>
                  </a:lnTo>
                  <a:lnTo>
                    <a:pt x="594535" y="176031"/>
                  </a:lnTo>
                  <a:lnTo>
                    <a:pt x="575760" y="136835"/>
                  </a:lnTo>
                  <a:lnTo>
                    <a:pt x="551018" y="100528"/>
                  </a:lnTo>
                  <a:lnTo>
                    <a:pt x="520122" y="68189"/>
                  </a:lnTo>
                  <a:lnTo>
                    <a:pt x="482885" y="40902"/>
                  </a:lnTo>
                  <a:lnTo>
                    <a:pt x="439121" y="19745"/>
                  </a:lnTo>
                  <a:lnTo>
                    <a:pt x="388645" y="5801"/>
                  </a:lnTo>
                  <a:lnTo>
                    <a:pt x="331268" y="150"/>
                  </a:lnTo>
                  <a:lnTo>
                    <a:pt x="317754" y="0"/>
                  </a:lnTo>
                  <a:lnTo>
                    <a:pt x="311105" y="29"/>
                  </a:lnTo>
                  <a:lnTo>
                    <a:pt x="304581" y="150"/>
                  </a:lnTo>
                  <a:close/>
                </a:path>
              </a:pathLst>
            </a:custGeom>
            <a:ln w="11665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2999501" y="5402823"/>
              <a:ext cx="593725" cy="374015"/>
            </a:xfrm>
            <a:custGeom>
              <a:avLst/>
              <a:gdLst/>
              <a:ahLst/>
              <a:cxnLst/>
              <a:rect l="l" t="t" r="r" b="b"/>
              <a:pathLst>
                <a:path w="593725" h="374014">
                  <a:moveTo>
                    <a:pt x="293160" y="146"/>
                  </a:moveTo>
                  <a:lnTo>
                    <a:pt x="232502" y="5549"/>
                  </a:lnTo>
                  <a:lnTo>
                    <a:pt x="180498" y="17709"/>
                  </a:lnTo>
                  <a:lnTo>
                    <a:pt x="136502" y="35828"/>
                  </a:lnTo>
                  <a:lnTo>
                    <a:pt x="99873" y="59107"/>
                  </a:lnTo>
                  <a:lnTo>
                    <a:pt x="69967" y="86748"/>
                  </a:lnTo>
                  <a:lnTo>
                    <a:pt x="46141" y="117951"/>
                  </a:lnTo>
                  <a:lnTo>
                    <a:pt x="24764" y="159184"/>
                  </a:lnTo>
                  <a:lnTo>
                    <a:pt x="10497" y="203388"/>
                  </a:lnTo>
                  <a:lnTo>
                    <a:pt x="2517" y="249120"/>
                  </a:lnTo>
                  <a:lnTo>
                    <a:pt x="0" y="294935"/>
                  </a:lnTo>
                  <a:lnTo>
                    <a:pt x="2120" y="339388"/>
                  </a:lnTo>
                  <a:lnTo>
                    <a:pt x="3628" y="348388"/>
                  </a:lnTo>
                  <a:lnTo>
                    <a:pt x="6258" y="357099"/>
                  </a:lnTo>
                  <a:lnTo>
                    <a:pt x="9821" y="365591"/>
                  </a:lnTo>
                  <a:lnTo>
                    <a:pt x="14126" y="373931"/>
                  </a:lnTo>
                  <a:lnTo>
                    <a:pt x="24730" y="328297"/>
                  </a:lnTo>
                  <a:lnTo>
                    <a:pt x="40764" y="284354"/>
                  </a:lnTo>
                  <a:lnTo>
                    <a:pt x="62804" y="242474"/>
                  </a:lnTo>
                  <a:lnTo>
                    <a:pt x="91429" y="203031"/>
                  </a:lnTo>
                  <a:lnTo>
                    <a:pt x="127215" y="166396"/>
                  </a:lnTo>
                  <a:lnTo>
                    <a:pt x="170741" y="132944"/>
                  </a:lnTo>
                  <a:lnTo>
                    <a:pt x="222583" y="103045"/>
                  </a:lnTo>
                  <a:lnTo>
                    <a:pt x="227533" y="101522"/>
                  </a:lnTo>
                  <a:lnTo>
                    <a:pt x="230177" y="102064"/>
                  </a:lnTo>
                  <a:lnTo>
                    <a:pt x="232821" y="102606"/>
                  </a:lnTo>
                  <a:lnTo>
                    <a:pt x="235019" y="103903"/>
                  </a:lnTo>
                  <a:lnTo>
                    <a:pt x="236771" y="105954"/>
                  </a:lnTo>
                  <a:lnTo>
                    <a:pt x="311352" y="192493"/>
                  </a:lnTo>
                  <a:lnTo>
                    <a:pt x="343129" y="214785"/>
                  </a:lnTo>
                  <a:lnTo>
                    <a:pt x="395390" y="236127"/>
                  </a:lnTo>
                  <a:lnTo>
                    <a:pt x="449138" y="243264"/>
                  </a:lnTo>
                  <a:lnTo>
                    <a:pt x="471307" y="239551"/>
                  </a:lnTo>
                  <a:lnTo>
                    <a:pt x="487797" y="230309"/>
                  </a:lnTo>
                  <a:lnTo>
                    <a:pt x="490192" y="228208"/>
                  </a:lnTo>
                  <a:lnTo>
                    <a:pt x="492981" y="227239"/>
                  </a:lnTo>
                  <a:lnTo>
                    <a:pt x="531825" y="241728"/>
                  </a:lnTo>
                  <a:lnTo>
                    <a:pt x="557075" y="273796"/>
                  </a:lnTo>
                  <a:lnTo>
                    <a:pt x="575050" y="315039"/>
                  </a:lnTo>
                  <a:lnTo>
                    <a:pt x="587842" y="359390"/>
                  </a:lnTo>
                  <a:lnTo>
                    <a:pt x="588312" y="351268"/>
                  </a:lnTo>
                  <a:lnTo>
                    <a:pt x="588771" y="343100"/>
                  </a:lnTo>
                  <a:lnTo>
                    <a:pt x="589402" y="334896"/>
                  </a:lnTo>
                  <a:lnTo>
                    <a:pt x="590389" y="326665"/>
                  </a:lnTo>
                  <a:lnTo>
                    <a:pt x="593500" y="284354"/>
                  </a:lnTo>
                  <a:lnTo>
                    <a:pt x="590502" y="240398"/>
                  </a:lnTo>
                  <a:lnTo>
                    <a:pt x="581182" y="196253"/>
                  </a:lnTo>
                  <a:lnTo>
                    <a:pt x="565329" y="153378"/>
                  </a:lnTo>
                  <a:lnTo>
                    <a:pt x="542731" y="113228"/>
                  </a:lnTo>
                  <a:lnTo>
                    <a:pt x="513226" y="77147"/>
                  </a:lnTo>
                  <a:lnTo>
                    <a:pt x="476530" y="46429"/>
                  </a:lnTo>
                  <a:lnTo>
                    <a:pt x="432250" y="22442"/>
                  </a:lnTo>
                  <a:lnTo>
                    <a:pt x="379990" y="6558"/>
                  </a:lnTo>
                  <a:lnTo>
                    <a:pt x="319357" y="147"/>
                  </a:lnTo>
                  <a:lnTo>
                    <a:pt x="306020" y="0"/>
                  </a:lnTo>
                  <a:lnTo>
                    <a:pt x="299504" y="28"/>
                  </a:lnTo>
                  <a:lnTo>
                    <a:pt x="293164" y="147"/>
                  </a:lnTo>
                  <a:close/>
                </a:path>
              </a:pathLst>
            </a:custGeom>
            <a:ln w="1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 descr=""/>
          <p:cNvGrpSpPr/>
          <p:nvPr/>
        </p:nvGrpSpPr>
        <p:grpSpPr>
          <a:xfrm>
            <a:off x="12463271" y="3136551"/>
            <a:ext cx="1675130" cy="1271270"/>
            <a:chOff x="12463271" y="3136551"/>
            <a:chExt cx="1675130" cy="1271270"/>
          </a:xfrm>
        </p:grpSpPr>
        <p:pic>
          <p:nvPicPr>
            <p:cNvPr id="41" name="object 4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63271" y="4212335"/>
              <a:ext cx="1675022" cy="195071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98563" y="3886947"/>
              <a:ext cx="1203219" cy="415478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12698563" y="3886947"/>
              <a:ext cx="1203325" cy="415925"/>
            </a:xfrm>
            <a:custGeom>
              <a:avLst/>
              <a:gdLst/>
              <a:ahLst/>
              <a:cxnLst/>
              <a:rect l="l" t="t" r="r" b="b"/>
              <a:pathLst>
                <a:path w="1203325" h="415925">
                  <a:moveTo>
                    <a:pt x="2316" y="415480"/>
                  </a:moveTo>
                  <a:lnTo>
                    <a:pt x="0" y="375038"/>
                  </a:lnTo>
                  <a:lnTo>
                    <a:pt x="736" y="328724"/>
                  </a:lnTo>
                  <a:lnTo>
                    <a:pt x="5759" y="279530"/>
                  </a:lnTo>
                  <a:lnTo>
                    <a:pt x="16299" y="230447"/>
                  </a:lnTo>
                  <a:lnTo>
                    <a:pt x="33591" y="184465"/>
                  </a:lnTo>
                  <a:lnTo>
                    <a:pt x="58866" y="144576"/>
                  </a:lnTo>
                  <a:lnTo>
                    <a:pt x="93357" y="113772"/>
                  </a:lnTo>
                  <a:lnTo>
                    <a:pt x="138297" y="95044"/>
                  </a:lnTo>
                  <a:lnTo>
                    <a:pt x="582767" y="0"/>
                  </a:lnTo>
                  <a:lnTo>
                    <a:pt x="1046983" y="88191"/>
                  </a:lnTo>
                  <a:lnTo>
                    <a:pt x="1088331" y="103544"/>
                  </a:lnTo>
                  <a:lnTo>
                    <a:pt x="1121543" y="128737"/>
                  </a:lnTo>
                  <a:lnTo>
                    <a:pt x="1147536" y="161772"/>
                  </a:lnTo>
                  <a:lnTo>
                    <a:pt x="1167227" y="200657"/>
                  </a:lnTo>
                  <a:lnTo>
                    <a:pt x="1181531" y="243396"/>
                  </a:lnTo>
                  <a:lnTo>
                    <a:pt x="1191366" y="287993"/>
                  </a:lnTo>
                  <a:lnTo>
                    <a:pt x="1197648" y="332456"/>
                  </a:lnTo>
                  <a:lnTo>
                    <a:pt x="1201293" y="374788"/>
                  </a:lnTo>
                  <a:lnTo>
                    <a:pt x="1203219" y="412994"/>
                  </a:lnTo>
                  <a:lnTo>
                    <a:pt x="1153799" y="413181"/>
                  </a:lnTo>
                  <a:lnTo>
                    <a:pt x="1107163" y="413356"/>
                  </a:lnTo>
                  <a:lnTo>
                    <a:pt x="1063231" y="413520"/>
                  </a:lnTo>
                  <a:lnTo>
                    <a:pt x="1021921" y="413672"/>
                  </a:lnTo>
                  <a:lnTo>
                    <a:pt x="983154" y="413814"/>
                  </a:lnTo>
                  <a:lnTo>
                    <a:pt x="912922" y="414068"/>
                  </a:lnTo>
                  <a:lnTo>
                    <a:pt x="851891" y="414282"/>
                  </a:lnTo>
                  <a:lnTo>
                    <a:pt x="799416" y="414460"/>
                  </a:lnTo>
                  <a:lnTo>
                    <a:pt x="754850" y="414604"/>
                  </a:lnTo>
                  <a:lnTo>
                    <a:pt x="701420" y="414763"/>
                  </a:lnTo>
                  <a:lnTo>
                    <a:pt x="662157" y="414859"/>
                  </a:lnTo>
                  <a:lnTo>
                    <a:pt x="622284" y="414906"/>
                  </a:lnTo>
                  <a:lnTo>
                    <a:pt x="602120" y="414652"/>
                  </a:lnTo>
                  <a:lnTo>
                    <a:pt x="561651" y="414298"/>
                  </a:lnTo>
                  <a:lnTo>
                    <a:pt x="542333" y="414290"/>
                  </a:lnTo>
                  <a:lnTo>
                    <a:pt x="530720" y="414292"/>
                  </a:lnTo>
                  <a:lnTo>
                    <a:pt x="487092" y="414330"/>
                  </a:lnTo>
                  <a:lnTo>
                    <a:pt x="428590" y="414421"/>
                  </a:lnTo>
                  <a:lnTo>
                    <a:pt x="380250" y="414515"/>
                  </a:lnTo>
                  <a:lnTo>
                    <a:pt x="323685" y="414638"/>
                  </a:lnTo>
                  <a:lnTo>
                    <a:pt x="258250" y="414793"/>
                  </a:lnTo>
                  <a:lnTo>
                    <a:pt x="183301" y="414984"/>
                  </a:lnTo>
                  <a:lnTo>
                    <a:pt x="142056" y="415093"/>
                  </a:lnTo>
                  <a:lnTo>
                    <a:pt x="98191" y="415211"/>
                  </a:lnTo>
                  <a:lnTo>
                    <a:pt x="51624" y="415340"/>
                  </a:lnTo>
                  <a:lnTo>
                    <a:pt x="2276" y="415478"/>
                  </a:lnTo>
                  <a:close/>
                </a:path>
              </a:pathLst>
            </a:custGeom>
            <a:ln w="11357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2713423" y="3902012"/>
              <a:ext cx="1172845" cy="386080"/>
            </a:xfrm>
            <a:custGeom>
              <a:avLst/>
              <a:gdLst/>
              <a:ahLst/>
              <a:cxnLst/>
              <a:rect l="l" t="t" r="r" b="b"/>
              <a:pathLst>
                <a:path w="1172844" h="386079">
                  <a:moveTo>
                    <a:pt x="567231" y="10"/>
                  </a:moveTo>
                  <a:lnTo>
                    <a:pt x="126661" y="94185"/>
                  </a:lnTo>
                  <a:lnTo>
                    <a:pt x="126298" y="94185"/>
                  </a:lnTo>
                  <a:lnTo>
                    <a:pt x="85740" y="111135"/>
                  </a:lnTo>
                  <a:lnTo>
                    <a:pt x="54548" y="139134"/>
                  </a:lnTo>
                  <a:lnTo>
                    <a:pt x="31491" y="175928"/>
                  </a:lnTo>
                  <a:lnTo>
                    <a:pt x="15341" y="219265"/>
                  </a:lnTo>
                  <a:lnTo>
                    <a:pt x="5897" y="262539"/>
                  </a:lnTo>
                  <a:lnTo>
                    <a:pt x="1122" y="306160"/>
                  </a:lnTo>
                  <a:lnTo>
                    <a:pt x="0" y="347966"/>
                  </a:lnTo>
                  <a:lnTo>
                    <a:pt x="1516" y="385795"/>
                  </a:lnTo>
                  <a:lnTo>
                    <a:pt x="82970" y="385561"/>
                  </a:lnTo>
                  <a:lnTo>
                    <a:pt x="156889" y="385340"/>
                  </a:lnTo>
                  <a:lnTo>
                    <a:pt x="223568" y="385136"/>
                  </a:lnTo>
                  <a:lnTo>
                    <a:pt x="283307" y="384949"/>
                  </a:lnTo>
                  <a:lnTo>
                    <a:pt x="336403" y="384783"/>
                  </a:lnTo>
                  <a:lnTo>
                    <a:pt x="383154" y="384640"/>
                  </a:lnTo>
                  <a:lnTo>
                    <a:pt x="423858" y="384521"/>
                  </a:lnTo>
                  <a:lnTo>
                    <a:pt x="458813" y="384431"/>
                  </a:lnTo>
                  <a:lnTo>
                    <a:pt x="488316" y="384369"/>
                  </a:lnTo>
                  <a:lnTo>
                    <a:pt x="512665" y="384340"/>
                  </a:lnTo>
                  <a:lnTo>
                    <a:pt x="537382" y="384378"/>
                  </a:lnTo>
                  <a:lnTo>
                    <a:pt x="555936" y="384487"/>
                  </a:lnTo>
                  <a:lnTo>
                    <a:pt x="569226" y="384614"/>
                  </a:lnTo>
                  <a:lnTo>
                    <a:pt x="578150" y="384703"/>
                  </a:lnTo>
                  <a:lnTo>
                    <a:pt x="582844" y="384744"/>
                  </a:lnTo>
                  <a:lnTo>
                    <a:pt x="584968" y="384642"/>
                  </a:lnTo>
                  <a:lnTo>
                    <a:pt x="586517" y="384703"/>
                  </a:lnTo>
                  <a:lnTo>
                    <a:pt x="587037" y="384724"/>
                  </a:lnTo>
                  <a:lnTo>
                    <a:pt x="587954" y="384981"/>
                  </a:lnTo>
                  <a:lnTo>
                    <a:pt x="588700" y="385067"/>
                  </a:lnTo>
                  <a:lnTo>
                    <a:pt x="589616" y="385063"/>
                  </a:lnTo>
                  <a:lnTo>
                    <a:pt x="589791" y="385067"/>
                  </a:lnTo>
                  <a:lnTo>
                    <a:pt x="590840" y="385087"/>
                  </a:lnTo>
                  <a:lnTo>
                    <a:pt x="592373" y="385057"/>
                  </a:lnTo>
                  <a:lnTo>
                    <a:pt x="596339" y="385067"/>
                  </a:lnTo>
                  <a:lnTo>
                    <a:pt x="605194" y="385093"/>
                  </a:lnTo>
                  <a:lnTo>
                    <a:pt x="618470" y="385113"/>
                  </a:lnTo>
                  <a:lnTo>
                    <a:pt x="637051" y="385110"/>
                  </a:lnTo>
                  <a:lnTo>
                    <a:pt x="686187" y="385001"/>
                  </a:lnTo>
                  <a:lnTo>
                    <a:pt x="750756" y="384797"/>
                  </a:lnTo>
                  <a:lnTo>
                    <a:pt x="791524" y="384657"/>
                  </a:lnTo>
                  <a:lnTo>
                    <a:pt x="838323" y="384491"/>
                  </a:lnTo>
                  <a:lnTo>
                    <a:pt x="891433" y="384299"/>
                  </a:lnTo>
                  <a:lnTo>
                    <a:pt x="951136" y="384079"/>
                  </a:lnTo>
                  <a:lnTo>
                    <a:pt x="1017711" y="383831"/>
                  </a:lnTo>
                  <a:lnTo>
                    <a:pt x="1091441" y="383555"/>
                  </a:lnTo>
                  <a:lnTo>
                    <a:pt x="1172605" y="383249"/>
                  </a:lnTo>
                  <a:lnTo>
                    <a:pt x="1170087" y="342679"/>
                  </a:lnTo>
                  <a:lnTo>
                    <a:pt x="1165470" y="299189"/>
                  </a:lnTo>
                  <a:lnTo>
                    <a:pt x="1157781" y="254732"/>
                  </a:lnTo>
                  <a:lnTo>
                    <a:pt x="1146047" y="211260"/>
                  </a:lnTo>
                  <a:lnTo>
                    <a:pt x="1127962" y="167907"/>
                  </a:lnTo>
                  <a:lnTo>
                    <a:pt x="1103453" y="131452"/>
                  </a:lnTo>
                  <a:lnTo>
                    <a:pt x="1071136" y="103993"/>
                  </a:lnTo>
                  <a:lnTo>
                    <a:pt x="1029628" y="87628"/>
                  </a:lnTo>
                  <a:lnTo>
                    <a:pt x="567230" y="0"/>
                  </a:lnTo>
                  <a:close/>
                </a:path>
              </a:pathLst>
            </a:custGeom>
            <a:ln w="11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112221" y="3758183"/>
              <a:ext cx="369665" cy="279669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13112221" y="3758183"/>
              <a:ext cx="370205" cy="280035"/>
            </a:xfrm>
            <a:custGeom>
              <a:avLst/>
              <a:gdLst/>
              <a:ahLst/>
              <a:cxnLst/>
              <a:rect l="l" t="t" r="r" b="b"/>
              <a:pathLst>
                <a:path w="370205" h="280035">
                  <a:moveTo>
                    <a:pt x="38200" y="30431"/>
                  </a:moveTo>
                  <a:lnTo>
                    <a:pt x="37020" y="69594"/>
                  </a:lnTo>
                  <a:lnTo>
                    <a:pt x="30091" y="103370"/>
                  </a:lnTo>
                  <a:lnTo>
                    <a:pt x="17667" y="135503"/>
                  </a:lnTo>
                  <a:lnTo>
                    <a:pt x="0" y="169736"/>
                  </a:lnTo>
                  <a:lnTo>
                    <a:pt x="29443" y="211995"/>
                  </a:lnTo>
                  <a:lnTo>
                    <a:pt x="64296" y="243102"/>
                  </a:lnTo>
                  <a:lnTo>
                    <a:pt x="103009" y="264072"/>
                  </a:lnTo>
                  <a:lnTo>
                    <a:pt x="144034" y="275923"/>
                  </a:lnTo>
                  <a:lnTo>
                    <a:pt x="185823" y="279669"/>
                  </a:lnTo>
                  <a:lnTo>
                    <a:pt x="226828" y="276327"/>
                  </a:lnTo>
                  <a:lnTo>
                    <a:pt x="265499" y="266913"/>
                  </a:lnTo>
                  <a:lnTo>
                    <a:pt x="329649" y="233929"/>
                  </a:lnTo>
                  <a:lnTo>
                    <a:pt x="365885" y="188844"/>
                  </a:lnTo>
                  <a:lnTo>
                    <a:pt x="369665" y="164304"/>
                  </a:lnTo>
                  <a:lnTo>
                    <a:pt x="339583" y="0"/>
                  </a:lnTo>
                  <a:lnTo>
                    <a:pt x="38198" y="30426"/>
                  </a:lnTo>
                  <a:close/>
                </a:path>
              </a:pathLst>
            </a:custGeom>
            <a:ln w="11359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24407" y="3206813"/>
              <a:ext cx="558398" cy="690362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13024407" y="3206813"/>
              <a:ext cx="558800" cy="690880"/>
            </a:xfrm>
            <a:custGeom>
              <a:avLst/>
              <a:gdLst/>
              <a:ahLst/>
              <a:cxnLst/>
              <a:rect l="l" t="t" r="r" b="b"/>
              <a:pathLst>
                <a:path w="558800" h="690879">
                  <a:moveTo>
                    <a:pt x="558398" y="345181"/>
                  </a:moveTo>
                  <a:lnTo>
                    <a:pt x="555369" y="396167"/>
                  </a:lnTo>
                  <a:lnTo>
                    <a:pt x="546570" y="444837"/>
                  </a:lnTo>
                  <a:lnTo>
                    <a:pt x="532435" y="490657"/>
                  </a:lnTo>
                  <a:lnTo>
                    <a:pt x="513396" y="533092"/>
                  </a:lnTo>
                  <a:lnTo>
                    <a:pt x="489886" y="571605"/>
                  </a:lnTo>
                  <a:lnTo>
                    <a:pt x="462339" y="605661"/>
                  </a:lnTo>
                  <a:lnTo>
                    <a:pt x="431188" y="634726"/>
                  </a:lnTo>
                  <a:lnTo>
                    <a:pt x="396865" y="658264"/>
                  </a:lnTo>
                  <a:lnTo>
                    <a:pt x="359804" y="675739"/>
                  </a:lnTo>
                  <a:lnTo>
                    <a:pt x="320438" y="686617"/>
                  </a:lnTo>
                  <a:lnTo>
                    <a:pt x="279199" y="690362"/>
                  </a:lnTo>
                  <a:lnTo>
                    <a:pt x="237958" y="686617"/>
                  </a:lnTo>
                  <a:lnTo>
                    <a:pt x="198590" y="675739"/>
                  </a:lnTo>
                  <a:lnTo>
                    <a:pt x="161528" y="658264"/>
                  </a:lnTo>
                  <a:lnTo>
                    <a:pt x="127205" y="634726"/>
                  </a:lnTo>
                  <a:lnTo>
                    <a:pt x="96054" y="605661"/>
                  </a:lnTo>
                  <a:lnTo>
                    <a:pt x="68508" y="571605"/>
                  </a:lnTo>
                  <a:lnTo>
                    <a:pt x="44999" y="533092"/>
                  </a:lnTo>
                  <a:lnTo>
                    <a:pt x="25961" y="490657"/>
                  </a:lnTo>
                  <a:lnTo>
                    <a:pt x="11827" y="444837"/>
                  </a:lnTo>
                  <a:lnTo>
                    <a:pt x="3028" y="396167"/>
                  </a:lnTo>
                  <a:lnTo>
                    <a:pt x="0" y="345181"/>
                  </a:lnTo>
                  <a:lnTo>
                    <a:pt x="3029" y="294195"/>
                  </a:lnTo>
                  <a:lnTo>
                    <a:pt x="11827" y="245524"/>
                  </a:lnTo>
                  <a:lnTo>
                    <a:pt x="25963" y="199704"/>
                  </a:lnTo>
                  <a:lnTo>
                    <a:pt x="45002" y="157270"/>
                  </a:lnTo>
                  <a:lnTo>
                    <a:pt x="68511" y="118757"/>
                  </a:lnTo>
                  <a:lnTo>
                    <a:pt x="96058" y="84700"/>
                  </a:lnTo>
                  <a:lnTo>
                    <a:pt x="127209" y="55635"/>
                  </a:lnTo>
                  <a:lnTo>
                    <a:pt x="161532" y="32098"/>
                  </a:lnTo>
                  <a:lnTo>
                    <a:pt x="198593" y="14622"/>
                  </a:lnTo>
                  <a:lnTo>
                    <a:pt x="237960" y="3744"/>
                  </a:lnTo>
                  <a:lnTo>
                    <a:pt x="279199" y="0"/>
                  </a:lnTo>
                  <a:lnTo>
                    <a:pt x="320440" y="3744"/>
                  </a:lnTo>
                  <a:lnTo>
                    <a:pt x="359808" y="14622"/>
                  </a:lnTo>
                  <a:lnTo>
                    <a:pt x="396870" y="32098"/>
                  </a:lnTo>
                  <a:lnTo>
                    <a:pt x="431193" y="55635"/>
                  </a:lnTo>
                  <a:lnTo>
                    <a:pt x="462344" y="84700"/>
                  </a:lnTo>
                  <a:lnTo>
                    <a:pt x="489890" y="118757"/>
                  </a:lnTo>
                  <a:lnTo>
                    <a:pt x="513398" y="157270"/>
                  </a:lnTo>
                  <a:lnTo>
                    <a:pt x="532436" y="199704"/>
                  </a:lnTo>
                  <a:lnTo>
                    <a:pt x="546571" y="245524"/>
                  </a:lnTo>
                  <a:lnTo>
                    <a:pt x="555369" y="294195"/>
                  </a:lnTo>
                  <a:lnTo>
                    <a:pt x="558398" y="345181"/>
                  </a:lnTo>
                  <a:close/>
                </a:path>
              </a:pathLst>
            </a:custGeom>
            <a:ln w="9962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87820" y="3142412"/>
              <a:ext cx="616922" cy="422714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12987820" y="3142383"/>
              <a:ext cx="617220" cy="422909"/>
            </a:xfrm>
            <a:custGeom>
              <a:avLst/>
              <a:gdLst/>
              <a:ahLst/>
              <a:cxnLst/>
              <a:rect l="l" t="t" r="r" b="b"/>
              <a:pathLst>
                <a:path w="617219" h="422910">
                  <a:moveTo>
                    <a:pt x="304575" y="155"/>
                  </a:moveTo>
                  <a:lnTo>
                    <a:pt x="242360" y="5762"/>
                  </a:lnTo>
                  <a:lnTo>
                    <a:pt x="188635" y="18436"/>
                  </a:lnTo>
                  <a:lnTo>
                    <a:pt x="142870" y="37350"/>
                  </a:lnTo>
                  <a:lnTo>
                    <a:pt x="104538" y="61677"/>
                  </a:lnTo>
                  <a:lnTo>
                    <a:pt x="73112" y="90590"/>
                  </a:lnTo>
                  <a:lnTo>
                    <a:pt x="48062" y="123262"/>
                  </a:lnTo>
                  <a:lnTo>
                    <a:pt x="28862" y="158866"/>
                  </a:lnTo>
                  <a:lnTo>
                    <a:pt x="14984" y="196574"/>
                  </a:lnTo>
                  <a:lnTo>
                    <a:pt x="5899" y="235559"/>
                  </a:lnTo>
                  <a:lnTo>
                    <a:pt x="1081" y="274995"/>
                  </a:lnTo>
                  <a:lnTo>
                    <a:pt x="0" y="314053"/>
                  </a:lnTo>
                  <a:lnTo>
                    <a:pt x="2128" y="351908"/>
                  </a:lnTo>
                  <a:lnTo>
                    <a:pt x="5287" y="368762"/>
                  </a:lnTo>
                  <a:lnTo>
                    <a:pt x="11329" y="384838"/>
                  </a:lnTo>
                  <a:lnTo>
                    <a:pt x="20078" y="400092"/>
                  </a:lnTo>
                  <a:lnTo>
                    <a:pt x="31356" y="414477"/>
                  </a:lnTo>
                  <a:lnTo>
                    <a:pt x="38166" y="371400"/>
                  </a:lnTo>
                  <a:lnTo>
                    <a:pt x="49527" y="329811"/>
                  </a:lnTo>
                  <a:lnTo>
                    <a:pt x="65905" y="289950"/>
                  </a:lnTo>
                  <a:lnTo>
                    <a:pt x="87770" y="252057"/>
                  </a:lnTo>
                  <a:lnTo>
                    <a:pt x="115589" y="216373"/>
                  </a:lnTo>
                  <a:lnTo>
                    <a:pt x="149829" y="183139"/>
                  </a:lnTo>
                  <a:lnTo>
                    <a:pt x="190959" y="152594"/>
                  </a:lnTo>
                  <a:lnTo>
                    <a:pt x="239446" y="124979"/>
                  </a:lnTo>
                  <a:lnTo>
                    <a:pt x="313787" y="211517"/>
                  </a:lnTo>
                  <a:lnTo>
                    <a:pt x="340119" y="231941"/>
                  </a:lnTo>
                  <a:lnTo>
                    <a:pt x="380746" y="251315"/>
                  </a:lnTo>
                  <a:lnTo>
                    <a:pt x="427586" y="264368"/>
                  </a:lnTo>
                  <a:lnTo>
                    <a:pt x="472559" y="265829"/>
                  </a:lnTo>
                  <a:lnTo>
                    <a:pt x="507584" y="250428"/>
                  </a:lnTo>
                  <a:lnTo>
                    <a:pt x="537788" y="263621"/>
                  </a:lnTo>
                  <a:lnTo>
                    <a:pt x="560999" y="295837"/>
                  </a:lnTo>
                  <a:lnTo>
                    <a:pt x="578148" y="338687"/>
                  </a:lnTo>
                  <a:lnTo>
                    <a:pt x="590169" y="383785"/>
                  </a:lnTo>
                  <a:lnTo>
                    <a:pt x="597993" y="422743"/>
                  </a:lnTo>
                  <a:lnTo>
                    <a:pt x="606246" y="405089"/>
                  </a:lnTo>
                  <a:lnTo>
                    <a:pt x="609980" y="384045"/>
                  </a:lnTo>
                  <a:lnTo>
                    <a:pt x="611646" y="361683"/>
                  </a:lnTo>
                  <a:lnTo>
                    <a:pt x="613693" y="340076"/>
                  </a:lnTo>
                  <a:lnTo>
                    <a:pt x="616922" y="300138"/>
                  </a:lnTo>
                  <a:lnTo>
                    <a:pt x="614929" y="258763"/>
                  </a:lnTo>
                  <a:lnTo>
                    <a:pt x="607529" y="217034"/>
                  </a:lnTo>
                  <a:lnTo>
                    <a:pt x="594535" y="176031"/>
                  </a:lnTo>
                  <a:lnTo>
                    <a:pt x="575760" y="136835"/>
                  </a:lnTo>
                  <a:lnTo>
                    <a:pt x="551018" y="100528"/>
                  </a:lnTo>
                  <a:lnTo>
                    <a:pt x="520122" y="68189"/>
                  </a:lnTo>
                  <a:lnTo>
                    <a:pt x="482885" y="40902"/>
                  </a:lnTo>
                  <a:lnTo>
                    <a:pt x="439121" y="19745"/>
                  </a:lnTo>
                  <a:lnTo>
                    <a:pt x="388645" y="5801"/>
                  </a:lnTo>
                  <a:lnTo>
                    <a:pt x="331268" y="150"/>
                  </a:lnTo>
                  <a:lnTo>
                    <a:pt x="317754" y="0"/>
                  </a:lnTo>
                  <a:lnTo>
                    <a:pt x="311105" y="29"/>
                  </a:lnTo>
                  <a:lnTo>
                    <a:pt x="304581" y="150"/>
                  </a:lnTo>
                  <a:close/>
                </a:path>
              </a:pathLst>
            </a:custGeom>
            <a:ln w="11665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2999501" y="3153938"/>
              <a:ext cx="593725" cy="374015"/>
            </a:xfrm>
            <a:custGeom>
              <a:avLst/>
              <a:gdLst/>
              <a:ahLst/>
              <a:cxnLst/>
              <a:rect l="l" t="t" r="r" b="b"/>
              <a:pathLst>
                <a:path w="593725" h="374014">
                  <a:moveTo>
                    <a:pt x="293160" y="146"/>
                  </a:moveTo>
                  <a:lnTo>
                    <a:pt x="232502" y="5549"/>
                  </a:lnTo>
                  <a:lnTo>
                    <a:pt x="180498" y="17709"/>
                  </a:lnTo>
                  <a:lnTo>
                    <a:pt x="136502" y="35828"/>
                  </a:lnTo>
                  <a:lnTo>
                    <a:pt x="99873" y="59107"/>
                  </a:lnTo>
                  <a:lnTo>
                    <a:pt x="69967" y="86748"/>
                  </a:lnTo>
                  <a:lnTo>
                    <a:pt x="46141" y="117951"/>
                  </a:lnTo>
                  <a:lnTo>
                    <a:pt x="24764" y="159184"/>
                  </a:lnTo>
                  <a:lnTo>
                    <a:pt x="10497" y="203388"/>
                  </a:lnTo>
                  <a:lnTo>
                    <a:pt x="2517" y="249120"/>
                  </a:lnTo>
                  <a:lnTo>
                    <a:pt x="0" y="294935"/>
                  </a:lnTo>
                  <a:lnTo>
                    <a:pt x="2120" y="339388"/>
                  </a:lnTo>
                  <a:lnTo>
                    <a:pt x="3628" y="348388"/>
                  </a:lnTo>
                  <a:lnTo>
                    <a:pt x="6258" y="357099"/>
                  </a:lnTo>
                  <a:lnTo>
                    <a:pt x="9821" y="365591"/>
                  </a:lnTo>
                  <a:lnTo>
                    <a:pt x="14126" y="373931"/>
                  </a:lnTo>
                  <a:lnTo>
                    <a:pt x="24730" y="328297"/>
                  </a:lnTo>
                  <a:lnTo>
                    <a:pt x="40764" y="284354"/>
                  </a:lnTo>
                  <a:lnTo>
                    <a:pt x="62804" y="242474"/>
                  </a:lnTo>
                  <a:lnTo>
                    <a:pt x="91429" y="203031"/>
                  </a:lnTo>
                  <a:lnTo>
                    <a:pt x="127215" y="166396"/>
                  </a:lnTo>
                  <a:lnTo>
                    <a:pt x="170741" y="132944"/>
                  </a:lnTo>
                  <a:lnTo>
                    <a:pt x="222583" y="103045"/>
                  </a:lnTo>
                  <a:lnTo>
                    <a:pt x="227533" y="101522"/>
                  </a:lnTo>
                  <a:lnTo>
                    <a:pt x="230177" y="102064"/>
                  </a:lnTo>
                  <a:lnTo>
                    <a:pt x="232821" y="102606"/>
                  </a:lnTo>
                  <a:lnTo>
                    <a:pt x="235019" y="103903"/>
                  </a:lnTo>
                  <a:lnTo>
                    <a:pt x="236771" y="105954"/>
                  </a:lnTo>
                  <a:lnTo>
                    <a:pt x="311352" y="192493"/>
                  </a:lnTo>
                  <a:lnTo>
                    <a:pt x="343129" y="214785"/>
                  </a:lnTo>
                  <a:lnTo>
                    <a:pt x="395390" y="236127"/>
                  </a:lnTo>
                  <a:lnTo>
                    <a:pt x="449138" y="243264"/>
                  </a:lnTo>
                  <a:lnTo>
                    <a:pt x="471307" y="239551"/>
                  </a:lnTo>
                  <a:lnTo>
                    <a:pt x="487797" y="230309"/>
                  </a:lnTo>
                  <a:lnTo>
                    <a:pt x="490192" y="228208"/>
                  </a:lnTo>
                  <a:lnTo>
                    <a:pt x="492981" y="227239"/>
                  </a:lnTo>
                  <a:lnTo>
                    <a:pt x="531825" y="241728"/>
                  </a:lnTo>
                  <a:lnTo>
                    <a:pt x="557075" y="273796"/>
                  </a:lnTo>
                  <a:lnTo>
                    <a:pt x="575050" y="315039"/>
                  </a:lnTo>
                  <a:lnTo>
                    <a:pt x="587842" y="359390"/>
                  </a:lnTo>
                  <a:lnTo>
                    <a:pt x="588312" y="351268"/>
                  </a:lnTo>
                  <a:lnTo>
                    <a:pt x="588771" y="343100"/>
                  </a:lnTo>
                  <a:lnTo>
                    <a:pt x="589402" y="334896"/>
                  </a:lnTo>
                  <a:lnTo>
                    <a:pt x="590389" y="326665"/>
                  </a:lnTo>
                  <a:lnTo>
                    <a:pt x="593500" y="284354"/>
                  </a:lnTo>
                  <a:lnTo>
                    <a:pt x="590502" y="240398"/>
                  </a:lnTo>
                  <a:lnTo>
                    <a:pt x="581182" y="196253"/>
                  </a:lnTo>
                  <a:lnTo>
                    <a:pt x="565329" y="153378"/>
                  </a:lnTo>
                  <a:lnTo>
                    <a:pt x="542731" y="113228"/>
                  </a:lnTo>
                  <a:lnTo>
                    <a:pt x="513226" y="77147"/>
                  </a:lnTo>
                  <a:lnTo>
                    <a:pt x="476530" y="46429"/>
                  </a:lnTo>
                  <a:lnTo>
                    <a:pt x="432250" y="22442"/>
                  </a:lnTo>
                  <a:lnTo>
                    <a:pt x="379990" y="6558"/>
                  </a:lnTo>
                  <a:lnTo>
                    <a:pt x="319357" y="147"/>
                  </a:lnTo>
                  <a:lnTo>
                    <a:pt x="306020" y="0"/>
                  </a:lnTo>
                  <a:lnTo>
                    <a:pt x="299504" y="28"/>
                  </a:lnTo>
                  <a:lnTo>
                    <a:pt x="293164" y="147"/>
                  </a:lnTo>
                  <a:close/>
                </a:path>
              </a:pathLst>
            </a:custGeom>
            <a:ln w="1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/>
          <p:nvPr/>
        </p:nvSpPr>
        <p:spPr>
          <a:xfrm>
            <a:off x="15510261" y="3220790"/>
            <a:ext cx="140970" cy="3843020"/>
          </a:xfrm>
          <a:custGeom>
            <a:avLst/>
            <a:gdLst/>
            <a:ahLst/>
            <a:cxnLst/>
            <a:rect l="l" t="t" r="r" b="b"/>
            <a:pathLst>
              <a:path w="140969" h="3843020">
                <a:moveTo>
                  <a:pt x="140598" y="3843014"/>
                </a:moveTo>
                <a:lnTo>
                  <a:pt x="0" y="3843014"/>
                </a:lnTo>
                <a:lnTo>
                  <a:pt x="0" y="0"/>
                </a:lnTo>
                <a:lnTo>
                  <a:pt x="140598" y="0"/>
                </a:lnTo>
                <a:lnTo>
                  <a:pt x="140598" y="3843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0945509" y="3220790"/>
            <a:ext cx="140970" cy="3843020"/>
          </a:xfrm>
          <a:custGeom>
            <a:avLst/>
            <a:gdLst/>
            <a:ahLst/>
            <a:cxnLst/>
            <a:rect l="l" t="t" r="r" b="b"/>
            <a:pathLst>
              <a:path w="140970" h="3843020">
                <a:moveTo>
                  <a:pt x="140598" y="3843014"/>
                </a:moveTo>
                <a:lnTo>
                  <a:pt x="0" y="3843014"/>
                </a:lnTo>
                <a:lnTo>
                  <a:pt x="0" y="0"/>
                </a:lnTo>
                <a:lnTo>
                  <a:pt x="140598" y="0"/>
                </a:lnTo>
                <a:lnTo>
                  <a:pt x="140598" y="3843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1376676" y="2789622"/>
            <a:ext cx="3843020" cy="140970"/>
          </a:xfrm>
          <a:custGeom>
            <a:avLst/>
            <a:gdLst/>
            <a:ahLst/>
            <a:cxnLst/>
            <a:rect l="l" t="t" r="r" b="b"/>
            <a:pathLst>
              <a:path w="3843019" h="140969">
                <a:moveTo>
                  <a:pt x="3843014" y="140598"/>
                </a:moveTo>
                <a:lnTo>
                  <a:pt x="0" y="140598"/>
                </a:lnTo>
                <a:lnTo>
                  <a:pt x="0" y="0"/>
                </a:lnTo>
                <a:lnTo>
                  <a:pt x="3843014" y="0"/>
                </a:lnTo>
                <a:lnTo>
                  <a:pt x="3843014" y="140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1376676" y="7354374"/>
            <a:ext cx="3843020" cy="140970"/>
          </a:xfrm>
          <a:custGeom>
            <a:avLst/>
            <a:gdLst/>
            <a:ahLst/>
            <a:cxnLst/>
            <a:rect l="l" t="t" r="r" b="b"/>
            <a:pathLst>
              <a:path w="3843019" h="140970">
                <a:moveTo>
                  <a:pt x="3843014" y="140598"/>
                </a:moveTo>
                <a:lnTo>
                  <a:pt x="0" y="140598"/>
                </a:lnTo>
                <a:lnTo>
                  <a:pt x="0" y="0"/>
                </a:lnTo>
                <a:lnTo>
                  <a:pt x="3843014" y="0"/>
                </a:lnTo>
                <a:lnTo>
                  <a:pt x="3843014" y="140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5219680" y="2790113"/>
            <a:ext cx="431800" cy="430530"/>
          </a:xfrm>
          <a:custGeom>
            <a:avLst/>
            <a:gdLst/>
            <a:ahLst/>
            <a:cxnLst/>
            <a:rect l="l" t="t" r="r" b="b"/>
            <a:pathLst>
              <a:path w="431800" h="430530">
                <a:moveTo>
                  <a:pt x="431177" y="0"/>
                </a:moveTo>
                <a:lnTo>
                  <a:pt x="0" y="0"/>
                </a:lnTo>
                <a:lnTo>
                  <a:pt x="0" y="139700"/>
                </a:lnTo>
                <a:lnTo>
                  <a:pt x="290576" y="139700"/>
                </a:lnTo>
                <a:lnTo>
                  <a:pt x="290576" y="430530"/>
                </a:lnTo>
                <a:lnTo>
                  <a:pt x="431177" y="430530"/>
                </a:lnTo>
                <a:lnTo>
                  <a:pt x="431177" y="139700"/>
                </a:lnTo>
                <a:lnTo>
                  <a:pt x="4311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0945507" y="2790113"/>
            <a:ext cx="431165" cy="430530"/>
          </a:xfrm>
          <a:custGeom>
            <a:avLst/>
            <a:gdLst/>
            <a:ahLst/>
            <a:cxnLst/>
            <a:rect l="l" t="t" r="r" b="b"/>
            <a:pathLst>
              <a:path w="431165" h="430530">
                <a:moveTo>
                  <a:pt x="431165" y="0"/>
                </a:moveTo>
                <a:lnTo>
                  <a:pt x="0" y="0"/>
                </a:lnTo>
                <a:lnTo>
                  <a:pt x="0" y="139700"/>
                </a:lnTo>
                <a:lnTo>
                  <a:pt x="0" y="430530"/>
                </a:lnTo>
                <a:lnTo>
                  <a:pt x="140589" y="430530"/>
                </a:lnTo>
                <a:lnTo>
                  <a:pt x="140589" y="139700"/>
                </a:lnTo>
                <a:lnTo>
                  <a:pt x="431165" y="139700"/>
                </a:lnTo>
                <a:lnTo>
                  <a:pt x="431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5219680" y="706366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177" y="0"/>
                </a:moveTo>
                <a:lnTo>
                  <a:pt x="290576" y="0"/>
                </a:lnTo>
                <a:lnTo>
                  <a:pt x="290576" y="290830"/>
                </a:lnTo>
                <a:lnTo>
                  <a:pt x="0" y="290830"/>
                </a:lnTo>
                <a:lnTo>
                  <a:pt x="0" y="431800"/>
                </a:lnTo>
                <a:lnTo>
                  <a:pt x="431177" y="431800"/>
                </a:lnTo>
                <a:lnTo>
                  <a:pt x="431177" y="290830"/>
                </a:lnTo>
                <a:lnTo>
                  <a:pt x="4311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0945507" y="7063663"/>
            <a:ext cx="431165" cy="431800"/>
          </a:xfrm>
          <a:custGeom>
            <a:avLst/>
            <a:gdLst/>
            <a:ahLst/>
            <a:cxnLst/>
            <a:rect l="l" t="t" r="r" b="b"/>
            <a:pathLst>
              <a:path w="431165" h="431800">
                <a:moveTo>
                  <a:pt x="431165" y="290830"/>
                </a:moveTo>
                <a:lnTo>
                  <a:pt x="140589" y="290830"/>
                </a:lnTo>
                <a:lnTo>
                  <a:pt x="140589" y="0"/>
                </a:lnTo>
                <a:lnTo>
                  <a:pt x="0" y="0"/>
                </a:lnTo>
                <a:lnTo>
                  <a:pt x="0" y="290830"/>
                </a:lnTo>
                <a:lnTo>
                  <a:pt x="0" y="431800"/>
                </a:lnTo>
                <a:lnTo>
                  <a:pt x="431165" y="431800"/>
                </a:lnTo>
                <a:lnTo>
                  <a:pt x="431165" y="290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5010849" y="4317396"/>
            <a:ext cx="144272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85">
                <a:solidFill>
                  <a:srgbClr val="FFFFFF"/>
                </a:solidFill>
                <a:latin typeface="Arial Black"/>
                <a:cs typeface="Arial Black"/>
              </a:rPr>
              <a:t>paul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065202" y="7985752"/>
            <a:ext cx="133413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00">
                <a:solidFill>
                  <a:srgbClr val="FFFFFF"/>
                </a:solidFill>
                <a:latin typeface="Arial Black"/>
                <a:cs typeface="Arial Black"/>
              </a:rPr>
              <a:t>alex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2497113" y="472700"/>
            <a:ext cx="324739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81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11463095" y="391926"/>
            <a:ext cx="360172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445">
                <a:solidFill>
                  <a:srgbClr val="FFFFFF"/>
                </a:solidFill>
              </a:rPr>
              <a:t>Group</a:t>
            </a:r>
            <a:endParaRPr sz="9200"/>
          </a:p>
        </p:txBody>
      </p:sp>
      <p:sp>
        <p:nvSpPr>
          <p:cNvPr id="64" name="object 64" descr=""/>
          <p:cNvSpPr txBox="1"/>
          <p:nvPr/>
        </p:nvSpPr>
        <p:spPr>
          <a:xfrm>
            <a:off x="12847291" y="4359152"/>
            <a:ext cx="904240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35">
                <a:solidFill>
                  <a:srgbClr val="FFFFFF"/>
                </a:solidFill>
                <a:latin typeface="Arial Black"/>
                <a:cs typeface="Arial Black"/>
              </a:rPr>
              <a:t>paul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2881003" y="6634331"/>
            <a:ext cx="836930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305">
                <a:solidFill>
                  <a:srgbClr val="FFFFFF"/>
                </a:solidFill>
                <a:latin typeface="Arial Black"/>
                <a:cs typeface="Arial Black"/>
              </a:rPr>
              <a:t>alex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1533819" y="7779623"/>
            <a:ext cx="353123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00">
                <a:solidFill>
                  <a:srgbClr val="FFFFFF"/>
                </a:solidFill>
                <a:latin typeface="Arial Black"/>
                <a:cs typeface="Arial Black"/>
              </a:rPr>
              <a:t>operations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568" y="3234289"/>
            <a:ext cx="152400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2246" y="2820549"/>
            <a:ext cx="15501619" cy="21399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0200"/>
              </a:lnSpc>
              <a:spcBef>
                <a:spcPts val="90"/>
              </a:spcBef>
            </a:pPr>
            <a:r>
              <a:rPr dirty="0" sz="3300" spc="-210"/>
              <a:t>Create</a:t>
            </a:r>
            <a:r>
              <a:rPr dirty="0" sz="3300" spc="-295"/>
              <a:t> </a:t>
            </a:r>
            <a:r>
              <a:rPr dirty="0" sz="3300" spc="-240"/>
              <a:t>Roles:</a:t>
            </a:r>
            <a:r>
              <a:rPr dirty="0" sz="3300" spc="-285"/>
              <a:t> </a:t>
            </a:r>
            <a:r>
              <a:rPr dirty="0" sz="3300" spc="-245">
                <a:solidFill>
                  <a:srgbClr val="FFFFFF"/>
                </a:solidFill>
              </a:rPr>
              <a:t>You</a:t>
            </a:r>
            <a:r>
              <a:rPr dirty="0" sz="3300" spc="-285">
                <a:solidFill>
                  <a:srgbClr val="FFFFFF"/>
                </a:solidFill>
              </a:rPr>
              <a:t> </a:t>
            </a:r>
            <a:r>
              <a:rPr dirty="0" sz="3300" spc="-260">
                <a:solidFill>
                  <a:srgbClr val="FFFFFF"/>
                </a:solidFill>
              </a:rPr>
              <a:t>can</a:t>
            </a:r>
            <a:r>
              <a:rPr dirty="0" sz="3300" spc="-285">
                <a:solidFill>
                  <a:srgbClr val="FFFFFF"/>
                </a:solidFill>
              </a:rPr>
              <a:t> </a:t>
            </a:r>
            <a:r>
              <a:rPr dirty="0" sz="3300" spc="-229">
                <a:solidFill>
                  <a:srgbClr val="FFFFFF"/>
                </a:solidFill>
              </a:rPr>
              <a:t>create</a:t>
            </a:r>
            <a:r>
              <a:rPr dirty="0" sz="3300" spc="-285">
                <a:solidFill>
                  <a:srgbClr val="FFFFFF"/>
                </a:solidFill>
              </a:rPr>
              <a:t> </a:t>
            </a:r>
            <a:r>
              <a:rPr dirty="0" sz="3300" spc="-190">
                <a:solidFill>
                  <a:srgbClr val="FFFFFF"/>
                </a:solidFill>
              </a:rPr>
              <a:t>roles</a:t>
            </a:r>
            <a:r>
              <a:rPr dirty="0" sz="3300" spc="-285">
                <a:solidFill>
                  <a:srgbClr val="FFFFFF"/>
                </a:solidFill>
              </a:rPr>
              <a:t> </a:t>
            </a:r>
            <a:r>
              <a:rPr dirty="0" sz="3300" spc="-114">
                <a:solidFill>
                  <a:srgbClr val="FFFFFF"/>
                </a:solidFill>
              </a:rPr>
              <a:t>to</a:t>
            </a:r>
            <a:r>
              <a:rPr dirty="0" sz="3300" spc="-285">
                <a:solidFill>
                  <a:srgbClr val="FFFFFF"/>
                </a:solidFill>
              </a:rPr>
              <a:t> </a:t>
            </a:r>
            <a:r>
              <a:rPr dirty="0" sz="3300" spc="-280">
                <a:solidFill>
                  <a:srgbClr val="FFFFFF"/>
                </a:solidFill>
              </a:rPr>
              <a:t>assign</a:t>
            </a:r>
            <a:r>
              <a:rPr dirty="0" sz="3300" spc="-285">
                <a:solidFill>
                  <a:srgbClr val="FFFFFF"/>
                </a:solidFill>
              </a:rPr>
              <a:t> </a:t>
            </a:r>
            <a:r>
              <a:rPr dirty="0" sz="3300" spc="-150">
                <a:solidFill>
                  <a:srgbClr val="FFFFFF"/>
                </a:solidFill>
              </a:rPr>
              <a:t>temporary</a:t>
            </a:r>
            <a:r>
              <a:rPr dirty="0" sz="3300" spc="-285">
                <a:solidFill>
                  <a:srgbClr val="FFFFFF"/>
                </a:solidFill>
              </a:rPr>
              <a:t> </a:t>
            </a:r>
            <a:r>
              <a:rPr dirty="0" sz="3300" spc="-210">
                <a:solidFill>
                  <a:srgbClr val="FFFFFF"/>
                </a:solidFill>
              </a:rPr>
              <a:t>permissions</a:t>
            </a:r>
            <a:r>
              <a:rPr dirty="0" sz="3300" spc="-285">
                <a:solidFill>
                  <a:srgbClr val="FFFFFF"/>
                </a:solidFill>
              </a:rPr>
              <a:t> </a:t>
            </a:r>
            <a:r>
              <a:rPr dirty="0" sz="3300" spc="-114">
                <a:solidFill>
                  <a:srgbClr val="FFFFFF"/>
                </a:solidFill>
              </a:rPr>
              <a:t>to</a:t>
            </a:r>
            <a:r>
              <a:rPr dirty="0" sz="3300" spc="-280">
                <a:solidFill>
                  <a:srgbClr val="FFFFFF"/>
                </a:solidFill>
              </a:rPr>
              <a:t> </a:t>
            </a:r>
            <a:r>
              <a:rPr dirty="0" sz="3300" spc="-300">
                <a:solidFill>
                  <a:srgbClr val="FFFFFF"/>
                </a:solidFill>
              </a:rPr>
              <a:t>AWS </a:t>
            </a:r>
            <a:r>
              <a:rPr dirty="0" sz="3300" spc="-250">
                <a:solidFill>
                  <a:srgbClr val="FFFFFF"/>
                </a:solidFill>
              </a:rPr>
              <a:t>services</a:t>
            </a:r>
            <a:r>
              <a:rPr dirty="0" sz="3300" spc="-270">
                <a:solidFill>
                  <a:srgbClr val="FFFFFF"/>
                </a:solidFill>
              </a:rPr>
              <a:t> </a:t>
            </a:r>
            <a:r>
              <a:rPr dirty="0" sz="3300" spc="-105">
                <a:solidFill>
                  <a:srgbClr val="FFFFFF"/>
                </a:solidFill>
              </a:rPr>
              <a:t>or</a:t>
            </a:r>
            <a:r>
              <a:rPr dirty="0" sz="3300" spc="-270">
                <a:solidFill>
                  <a:srgbClr val="FFFFFF"/>
                </a:solidFill>
              </a:rPr>
              <a:t> </a:t>
            </a:r>
            <a:r>
              <a:rPr dirty="0" sz="3300" spc="-229">
                <a:solidFill>
                  <a:srgbClr val="FFFFFF"/>
                </a:solidFill>
              </a:rPr>
              <a:t>users,</a:t>
            </a:r>
            <a:r>
              <a:rPr dirty="0" sz="3300" spc="-270">
                <a:solidFill>
                  <a:srgbClr val="FFFFFF"/>
                </a:solidFill>
              </a:rPr>
              <a:t> </a:t>
            </a:r>
            <a:r>
              <a:rPr dirty="0" sz="3300" spc="-215">
                <a:solidFill>
                  <a:srgbClr val="FFFFFF"/>
                </a:solidFill>
              </a:rPr>
              <a:t>especially</a:t>
            </a:r>
            <a:r>
              <a:rPr dirty="0" sz="3300" spc="-270">
                <a:solidFill>
                  <a:srgbClr val="FFFFFF"/>
                </a:solidFill>
              </a:rPr>
              <a:t> </a:t>
            </a:r>
            <a:r>
              <a:rPr dirty="0" sz="3300" spc="-175">
                <a:solidFill>
                  <a:srgbClr val="FFFFFF"/>
                </a:solidFill>
              </a:rPr>
              <a:t>useful</a:t>
            </a:r>
            <a:r>
              <a:rPr dirty="0" sz="3300" spc="-270">
                <a:solidFill>
                  <a:srgbClr val="FFFFFF"/>
                </a:solidFill>
              </a:rPr>
              <a:t> </a:t>
            </a:r>
            <a:r>
              <a:rPr dirty="0" sz="3300" spc="-75">
                <a:solidFill>
                  <a:srgbClr val="FFFFFF"/>
                </a:solidFill>
              </a:rPr>
              <a:t>for</a:t>
            </a:r>
            <a:r>
              <a:rPr dirty="0" sz="3300" spc="-270">
                <a:solidFill>
                  <a:srgbClr val="FFFFFF"/>
                </a:solidFill>
              </a:rPr>
              <a:t> </a:t>
            </a:r>
            <a:r>
              <a:rPr dirty="0" sz="3300" spc="-215">
                <a:solidFill>
                  <a:srgbClr val="FFFFFF"/>
                </a:solidFill>
              </a:rPr>
              <a:t>securely</a:t>
            </a:r>
            <a:r>
              <a:rPr dirty="0" sz="3300" spc="-270">
                <a:solidFill>
                  <a:srgbClr val="FFFFFF"/>
                </a:solidFill>
              </a:rPr>
              <a:t> </a:t>
            </a:r>
            <a:r>
              <a:rPr dirty="0" sz="3300" spc="-245">
                <a:solidFill>
                  <a:srgbClr val="FFFFFF"/>
                </a:solidFill>
              </a:rPr>
              <a:t>managing</a:t>
            </a:r>
            <a:r>
              <a:rPr dirty="0" sz="3300" spc="-270">
                <a:solidFill>
                  <a:srgbClr val="FFFFFF"/>
                </a:solidFill>
              </a:rPr>
              <a:t> </a:t>
            </a:r>
            <a:r>
              <a:rPr dirty="0" sz="3300" spc="-65">
                <a:solidFill>
                  <a:srgbClr val="FFFFFF"/>
                </a:solidFill>
              </a:rPr>
              <a:t>permissions </a:t>
            </a:r>
            <a:r>
              <a:rPr dirty="0" sz="3300" spc="-270">
                <a:solidFill>
                  <a:srgbClr val="FFFFFF"/>
                </a:solidFill>
              </a:rPr>
              <a:t>across</a:t>
            </a:r>
            <a:r>
              <a:rPr dirty="0" sz="3300" spc="-290">
                <a:solidFill>
                  <a:srgbClr val="FFFFFF"/>
                </a:solidFill>
              </a:rPr>
              <a:t> </a:t>
            </a:r>
            <a:r>
              <a:rPr dirty="0" sz="3300" spc="-120">
                <a:solidFill>
                  <a:srgbClr val="FFFFFF"/>
                </a:solidFill>
              </a:rPr>
              <a:t>different</a:t>
            </a:r>
            <a:r>
              <a:rPr dirty="0" sz="3300" spc="-285">
                <a:solidFill>
                  <a:srgbClr val="FFFFFF"/>
                </a:solidFill>
              </a:rPr>
              <a:t> </a:t>
            </a:r>
            <a:r>
              <a:rPr dirty="0" sz="3300" spc="-275">
                <a:solidFill>
                  <a:srgbClr val="FFFFFF"/>
                </a:solidFill>
              </a:rPr>
              <a:t>AWS</a:t>
            </a:r>
            <a:r>
              <a:rPr dirty="0" sz="3300" spc="-290">
                <a:solidFill>
                  <a:srgbClr val="FFFFFF"/>
                </a:solidFill>
              </a:rPr>
              <a:t> </a:t>
            </a:r>
            <a:r>
              <a:rPr dirty="0" sz="3300" spc="-105">
                <a:solidFill>
                  <a:srgbClr val="FFFFFF"/>
                </a:solidFill>
              </a:rPr>
              <a:t>resources.</a:t>
            </a:r>
            <a:endParaRPr sz="33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568" y="5691739"/>
            <a:ext cx="152400" cy="1523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568" y="7425289"/>
            <a:ext cx="152400" cy="15239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532246" y="5277999"/>
            <a:ext cx="15104744" cy="3873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40200"/>
              </a:lnSpc>
              <a:spcBef>
                <a:spcPts val="90"/>
              </a:spcBef>
            </a:pPr>
            <a:r>
              <a:rPr dirty="0" sz="3300" spc="-145">
                <a:solidFill>
                  <a:srgbClr val="E6DE21"/>
                </a:solidFill>
                <a:latin typeface="Arial Black"/>
                <a:cs typeface="Arial Black"/>
              </a:rPr>
              <a:t>Define</a:t>
            </a:r>
            <a:r>
              <a:rPr dirty="0" sz="3300" spc="-29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300" spc="-220">
                <a:solidFill>
                  <a:srgbClr val="E6DE21"/>
                </a:solidFill>
                <a:latin typeface="Arial Black"/>
                <a:cs typeface="Arial Black"/>
              </a:rPr>
              <a:t>Policies</a:t>
            </a:r>
            <a:r>
              <a:rPr dirty="0" sz="3300" spc="-22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45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dirty="0" sz="3300" spc="-2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6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29">
                <a:solidFill>
                  <a:srgbClr val="FFFFFF"/>
                </a:solidFill>
                <a:latin typeface="Arial Black"/>
                <a:cs typeface="Arial Black"/>
              </a:rPr>
              <a:t>create</a:t>
            </a:r>
            <a:r>
              <a:rPr dirty="0" sz="3300" spc="-2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7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15">
                <a:solidFill>
                  <a:srgbClr val="FFFFFF"/>
                </a:solidFill>
                <a:latin typeface="Arial Black"/>
                <a:cs typeface="Arial Black"/>
              </a:rPr>
              <a:t>attach</a:t>
            </a:r>
            <a:r>
              <a:rPr dirty="0" sz="3300" spc="-2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20">
                <a:solidFill>
                  <a:srgbClr val="FFFFFF"/>
                </a:solidFill>
                <a:latin typeface="Arial Black"/>
                <a:cs typeface="Arial Black"/>
              </a:rPr>
              <a:t>custom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04">
                <a:solidFill>
                  <a:srgbClr val="FFFFFF"/>
                </a:solidFill>
                <a:latin typeface="Arial Black"/>
                <a:cs typeface="Arial Black"/>
              </a:rPr>
              <a:t>policies</a:t>
            </a:r>
            <a:r>
              <a:rPr dirty="0" sz="3300" spc="-2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14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55">
                <a:solidFill>
                  <a:srgbClr val="FFFFFF"/>
                </a:solidFill>
                <a:latin typeface="Arial Black"/>
                <a:cs typeface="Arial Black"/>
              </a:rPr>
              <a:t>define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Arial Black"/>
                <a:cs typeface="Arial Black"/>
              </a:rPr>
              <a:t>fine- </a:t>
            </a:r>
            <a:r>
              <a:rPr dirty="0" sz="3300" spc="-200">
                <a:solidFill>
                  <a:srgbClr val="FFFFFF"/>
                </a:solidFill>
                <a:latin typeface="Arial Black"/>
                <a:cs typeface="Arial Black"/>
              </a:rPr>
              <a:t>grained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10">
                <a:solidFill>
                  <a:srgbClr val="FFFFFF"/>
                </a:solidFill>
                <a:latin typeface="Arial Black"/>
                <a:cs typeface="Arial Black"/>
              </a:rPr>
              <a:t>permissions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75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60">
                <a:solidFill>
                  <a:srgbClr val="FFFFFF"/>
                </a:solidFill>
                <a:latin typeface="Arial Black"/>
                <a:cs typeface="Arial Black"/>
              </a:rPr>
              <a:t>controlling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340">
                <a:solidFill>
                  <a:srgbClr val="FFFFFF"/>
                </a:solidFill>
                <a:latin typeface="Arial Black"/>
                <a:cs typeface="Arial Black"/>
              </a:rPr>
              <a:t>access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14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AWS </a:t>
            </a:r>
            <a:r>
              <a:rPr dirty="0" sz="3300" spc="-75">
                <a:solidFill>
                  <a:srgbClr val="FFFFFF"/>
                </a:solidFill>
                <a:latin typeface="Arial Black"/>
                <a:cs typeface="Arial Black"/>
              </a:rPr>
              <a:t>resources.</a:t>
            </a:r>
            <a:endParaRPr sz="3300">
              <a:latin typeface="Arial Black"/>
              <a:cs typeface="Arial Black"/>
            </a:endParaRPr>
          </a:p>
          <a:p>
            <a:pPr marL="12700" marR="321310">
              <a:lnSpc>
                <a:spcPct val="140200"/>
              </a:lnSpc>
              <a:spcBef>
                <a:spcPts val="2545"/>
              </a:spcBef>
            </a:pPr>
            <a:r>
              <a:rPr dirty="0" sz="3300" spc="-245">
                <a:solidFill>
                  <a:srgbClr val="E6DE21"/>
                </a:solidFill>
                <a:latin typeface="Arial Black"/>
                <a:cs typeface="Arial Black"/>
              </a:rPr>
              <a:t>Manage</a:t>
            </a:r>
            <a:r>
              <a:rPr dirty="0" sz="3300" spc="-275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300" spc="-195">
                <a:solidFill>
                  <a:srgbClr val="E6DE21"/>
                </a:solidFill>
                <a:latin typeface="Arial Black"/>
                <a:cs typeface="Arial Black"/>
              </a:rPr>
              <a:t>Federated</a:t>
            </a:r>
            <a:r>
              <a:rPr dirty="0" sz="3300" spc="-27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300" spc="-310">
                <a:solidFill>
                  <a:srgbClr val="E6DE21"/>
                </a:solidFill>
                <a:latin typeface="Arial Black"/>
                <a:cs typeface="Arial Black"/>
              </a:rPr>
              <a:t>Access:</a:t>
            </a:r>
            <a:r>
              <a:rPr dirty="0" sz="3300" spc="-27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dirty="0" sz="3300" spc="-185">
                <a:solidFill>
                  <a:srgbClr val="FFFFFF"/>
                </a:solidFill>
                <a:latin typeface="Arial Black"/>
                <a:cs typeface="Arial Black"/>
              </a:rPr>
              <a:t>IAM</a:t>
            </a:r>
            <a:r>
              <a:rPr dirty="0" sz="33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54">
                <a:solidFill>
                  <a:srgbClr val="FFFFFF"/>
                </a:solidFill>
                <a:latin typeface="Arial Black"/>
                <a:cs typeface="Arial Black"/>
              </a:rPr>
              <a:t>allows</a:t>
            </a:r>
            <a:r>
              <a:rPr dirty="0" sz="33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95">
                <a:solidFill>
                  <a:srgbClr val="FFFFFF"/>
                </a:solidFill>
                <a:latin typeface="Arial Black"/>
                <a:cs typeface="Arial Black"/>
              </a:rPr>
              <a:t>integrating</a:t>
            </a:r>
            <a:r>
              <a:rPr dirty="0" sz="33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15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dirty="0" sz="33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15">
                <a:solidFill>
                  <a:srgbClr val="FFFFFF"/>
                </a:solidFill>
                <a:latin typeface="Arial Black"/>
                <a:cs typeface="Arial Black"/>
              </a:rPr>
              <a:t>external</a:t>
            </a:r>
            <a:r>
              <a:rPr dirty="0" sz="33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Arial Black"/>
                <a:cs typeface="Arial Black"/>
              </a:rPr>
              <a:t>identity </a:t>
            </a:r>
            <a:r>
              <a:rPr dirty="0" sz="3300" spc="-150">
                <a:solidFill>
                  <a:srgbClr val="FFFFFF"/>
                </a:solidFill>
                <a:latin typeface="Arial Black"/>
                <a:cs typeface="Arial Black"/>
              </a:rPr>
              <a:t>providers</a:t>
            </a:r>
            <a:r>
              <a:rPr dirty="0" sz="33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15">
                <a:solidFill>
                  <a:srgbClr val="FFFFFF"/>
                </a:solidFill>
                <a:latin typeface="Arial Black"/>
                <a:cs typeface="Arial Black"/>
              </a:rPr>
              <a:t>(like</a:t>
            </a:r>
            <a:r>
              <a:rPr dirty="0" sz="33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10">
                <a:solidFill>
                  <a:srgbClr val="FFFFFF"/>
                </a:solidFill>
                <a:latin typeface="Arial Black"/>
                <a:cs typeface="Arial Black"/>
              </a:rPr>
              <a:t>Active</a:t>
            </a:r>
            <a:r>
              <a:rPr dirty="0" sz="330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45">
                <a:solidFill>
                  <a:srgbClr val="FFFFFF"/>
                </a:solidFill>
                <a:latin typeface="Arial Black"/>
                <a:cs typeface="Arial Black"/>
              </a:rPr>
              <a:t>Directory)</a:t>
            </a:r>
            <a:r>
              <a:rPr dirty="0" sz="33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75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330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90">
                <a:solidFill>
                  <a:srgbClr val="FFFFFF"/>
                </a:solidFill>
                <a:latin typeface="Arial Black"/>
                <a:cs typeface="Arial Black"/>
              </a:rPr>
              <a:t>centralized</a:t>
            </a:r>
            <a:r>
              <a:rPr dirty="0" sz="33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29">
                <a:solidFill>
                  <a:srgbClr val="FFFFFF"/>
                </a:solidFill>
                <a:latin typeface="Arial Black"/>
                <a:cs typeface="Arial Black"/>
              </a:rPr>
              <a:t>management</a:t>
            </a:r>
            <a:r>
              <a:rPr dirty="0" sz="33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7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330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Arial Black"/>
                <a:cs typeface="Arial Black"/>
              </a:rPr>
              <a:t>user </a:t>
            </a:r>
            <a:r>
              <a:rPr dirty="0" sz="3300" spc="-340">
                <a:solidFill>
                  <a:srgbClr val="FFFFFF"/>
                </a:solidFill>
                <a:latin typeface="Arial Black"/>
                <a:cs typeface="Arial Black"/>
              </a:rPr>
              <a:t>access</a:t>
            </a:r>
            <a:r>
              <a:rPr dirty="0" sz="33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70">
                <a:solidFill>
                  <a:srgbClr val="FFFFFF"/>
                </a:solidFill>
                <a:latin typeface="Arial Black"/>
                <a:cs typeface="Arial Black"/>
              </a:rPr>
              <a:t>across</a:t>
            </a:r>
            <a:r>
              <a:rPr dirty="0" sz="3300" spc="-3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AWS.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30"/>
              <a:t>AWS</a:t>
            </a:r>
            <a:r>
              <a:rPr dirty="0" spc="-565"/>
              <a:t> </a:t>
            </a:r>
            <a:r>
              <a:rPr dirty="0" spc="-380"/>
              <a:t>IAM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79211" y="3067346"/>
            <a:ext cx="2744470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750" spc="-705">
                <a:solidFill>
                  <a:srgbClr val="FFFFFF"/>
                </a:solidFill>
                <a:latin typeface="Arial Black"/>
                <a:cs typeface="Arial Black"/>
              </a:rPr>
              <a:t>MFA</a:t>
            </a:r>
            <a:endParaRPr sz="97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46380" y="5123121"/>
            <a:ext cx="13315315" cy="287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6900"/>
              </a:lnSpc>
              <a:spcBef>
                <a:spcPts val="95"/>
              </a:spcBef>
            </a:pPr>
            <a:r>
              <a:rPr dirty="0" sz="4000" spc="-280">
                <a:solidFill>
                  <a:srgbClr val="FFFFFF"/>
                </a:solidFill>
                <a:latin typeface="Arial Black"/>
                <a:cs typeface="Arial Black"/>
              </a:rPr>
              <a:t>MFA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100">
                <a:solidFill>
                  <a:srgbClr val="FFFFFF"/>
                </a:solidFill>
                <a:latin typeface="Arial Black"/>
                <a:cs typeface="Arial Black"/>
              </a:rPr>
              <a:t>(Multi-</a:t>
            </a:r>
            <a:r>
              <a:rPr dirty="0" sz="4000" spc="-270">
                <a:solidFill>
                  <a:srgbClr val="FFFFFF"/>
                </a:solidFill>
                <a:latin typeface="Arial Black"/>
                <a:cs typeface="Arial Black"/>
              </a:rPr>
              <a:t>Factor</a:t>
            </a:r>
            <a:r>
              <a:rPr dirty="0" sz="4000" spc="-3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15">
                <a:solidFill>
                  <a:srgbClr val="FFFFFF"/>
                </a:solidFill>
                <a:latin typeface="Arial Black"/>
                <a:cs typeface="Arial Black"/>
              </a:rPr>
              <a:t>Authentication)</a:t>
            </a:r>
            <a:r>
              <a:rPr dirty="0" sz="4000" spc="-3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33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7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dirty="0" sz="4000" spc="-3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305">
                <a:solidFill>
                  <a:srgbClr val="FFFFFF"/>
                </a:solidFill>
                <a:latin typeface="Arial Black"/>
                <a:cs typeface="Arial Black"/>
              </a:rPr>
              <a:t>extra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20">
                <a:solidFill>
                  <a:srgbClr val="FFFFFF"/>
                </a:solidFill>
                <a:latin typeface="Arial Black"/>
                <a:cs typeface="Arial Black"/>
              </a:rPr>
              <a:t>layer</a:t>
            </a:r>
            <a:r>
              <a:rPr dirty="0" sz="4000" spc="-3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dirty="0" sz="4000" spc="-250">
                <a:solidFill>
                  <a:srgbClr val="FFFFFF"/>
                </a:solidFill>
                <a:latin typeface="Arial Black"/>
                <a:cs typeface="Arial Black"/>
              </a:rPr>
              <a:t>security</a:t>
            </a:r>
            <a:r>
              <a:rPr dirty="0" sz="40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195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25">
                <a:solidFill>
                  <a:srgbClr val="FFFFFF"/>
                </a:solidFill>
                <a:latin typeface="Arial Black"/>
                <a:cs typeface="Arial Black"/>
              </a:rPr>
              <a:t>requires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31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14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160">
                <a:solidFill>
                  <a:srgbClr val="FFFFFF"/>
                </a:solidFill>
                <a:latin typeface="Arial Black"/>
                <a:cs typeface="Arial Black"/>
              </a:rPr>
              <a:t>provide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305">
                <a:solidFill>
                  <a:srgbClr val="FFFFFF"/>
                </a:solidFill>
                <a:latin typeface="Arial Black"/>
                <a:cs typeface="Arial Black"/>
              </a:rPr>
              <a:t>two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135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dirty="0" sz="40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Arial Black"/>
                <a:cs typeface="Arial Black"/>
              </a:rPr>
              <a:t>more </a:t>
            </a:r>
            <a:r>
              <a:rPr dirty="0" sz="4000" spc="-210">
                <a:solidFill>
                  <a:srgbClr val="FFFFFF"/>
                </a:solidFill>
                <a:latin typeface="Arial Black"/>
                <a:cs typeface="Arial Black"/>
              </a:rPr>
              <a:t>forms</a:t>
            </a:r>
            <a:r>
              <a:rPr dirty="0" sz="40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10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10">
                <a:solidFill>
                  <a:srgbClr val="FFFFFF"/>
                </a:solidFill>
                <a:latin typeface="Arial Black"/>
                <a:cs typeface="Arial Black"/>
              </a:rPr>
              <a:t>verification,</a:t>
            </a:r>
            <a:r>
              <a:rPr dirty="0" sz="40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85">
                <a:solidFill>
                  <a:srgbClr val="FFFFFF"/>
                </a:solidFill>
                <a:latin typeface="Arial Black"/>
                <a:cs typeface="Arial Black"/>
              </a:rPr>
              <a:t>like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40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305">
                <a:solidFill>
                  <a:srgbClr val="FFFFFF"/>
                </a:solidFill>
                <a:latin typeface="Arial Black"/>
                <a:cs typeface="Arial Black"/>
              </a:rPr>
              <a:t>password</a:t>
            </a:r>
            <a:r>
              <a:rPr dirty="0" sz="40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1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40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40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60">
                <a:solidFill>
                  <a:srgbClr val="FFFFFF"/>
                </a:solidFill>
                <a:latin typeface="Arial Black"/>
                <a:cs typeface="Arial Black"/>
              </a:rPr>
              <a:t>code</a:t>
            </a:r>
            <a:r>
              <a:rPr dirty="0" sz="4000" spc="-3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Arial Black"/>
                <a:cs typeface="Arial Black"/>
              </a:rPr>
              <a:t>from </a:t>
            </a:r>
            <a:r>
              <a:rPr dirty="0" sz="4000" spc="-175">
                <a:solidFill>
                  <a:srgbClr val="FFFFFF"/>
                </a:solidFill>
                <a:latin typeface="Arial Black"/>
                <a:cs typeface="Arial Black"/>
              </a:rPr>
              <a:t>their</a:t>
            </a:r>
            <a:r>
              <a:rPr dirty="0" sz="4000" spc="-3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185">
                <a:solidFill>
                  <a:srgbClr val="FFFFFF"/>
                </a:solidFill>
                <a:latin typeface="Arial Black"/>
                <a:cs typeface="Arial Black"/>
              </a:rPr>
              <a:t>phone,</a:t>
            </a:r>
            <a:r>
              <a:rPr dirty="0" sz="4000" spc="-3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14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40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430">
                <a:solidFill>
                  <a:srgbClr val="FFFFFF"/>
                </a:solidFill>
                <a:latin typeface="Arial Black"/>
                <a:cs typeface="Arial Black"/>
              </a:rPr>
              <a:t>access</a:t>
            </a:r>
            <a:r>
              <a:rPr dirty="0" sz="4000" spc="-3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175">
                <a:solidFill>
                  <a:srgbClr val="FFFFFF"/>
                </a:solidFill>
                <a:latin typeface="Arial Black"/>
                <a:cs typeface="Arial Black"/>
              </a:rPr>
              <a:t>their</a:t>
            </a:r>
            <a:r>
              <a:rPr dirty="0" sz="4000" spc="-3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305">
                <a:solidFill>
                  <a:srgbClr val="FFFFFF"/>
                </a:solidFill>
                <a:latin typeface="Arial Black"/>
                <a:cs typeface="Arial Black"/>
              </a:rPr>
              <a:t>accounts.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30"/>
              <a:t>AWS</a:t>
            </a:r>
            <a:r>
              <a:rPr dirty="0" spc="-565"/>
              <a:t> </a:t>
            </a:r>
            <a:r>
              <a:rPr dirty="0" spc="-380"/>
              <a:t>IAM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79211" y="3604709"/>
            <a:ext cx="2744470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750" spc="-705">
                <a:solidFill>
                  <a:srgbClr val="FFFFFF"/>
                </a:solidFill>
                <a:latin typeface="Arial Black"/>
                <a:cs typeface="Arial Black"/>
              </a:rPr>
              <a:t>MFA</a:t>
            </a:r>
            <a:endParaRPr sz="97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82581" y="5657728"/>
            <a:ext cx="1200785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80">
                <a:solidFill>
                  <a:srgbClr val="FFFFFF"/>
                </a:solidFill>
                <a:latin typeface="Arial Black"/>
                <a:cs typeface="Arial Black"/>
              </a:rPr>
              <a:t>username</a:t>
            </a:r>
            <a:r>
              <a:rPr dirty="0" sz="52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725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dirty="0" sz="5200" spc="-4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405">
                <a:solidFill>
                  <a:srgbClr val="FFFFFF"/>
                </a:solidFill>
                <a:latin typeface="Arial Black"/>
                <a:cs typeface="Arial Black"/>
              </a:rPr>
              <a:t>password</a:t>
            </a:r>
            <a:r>
              <a:rPr dirty="0" sz="5200" spc="-4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725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dirty="0" sz="5200" spc="-4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30">
                <a:solidFill>
                  <a:srgbClr val="FFFFFF"/>
                </a:solidFill>
                <a:latin typeface="Arial Black"/>
                <a:cs typeface="Arial Black"/>
              </a:rPr>
              <a:t>security</a:t>
            </a:r>
            <a:r>
              <a:rPr dirty="0" sz="5200" spc="-4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70">
                <a:solidFill>
                  <a:srgbClr val="FFFFFF"/>
                </a:solidFill>
                <a:latin typeface="Arial Black"/>
                <a:cs typeface="Arial Black"/>
              </a:rPr>
              <a:t>code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Kumar Paradkar</dc:creator>
  <cp:keywords>DAGTWgi4f6M,BAEKPmuNGcs</cp:keywords>
  <dc:title>03 - What is AWS IAM</dc:title>
  <dcterms:created xsi:type="dcterms:W3CDTF">2025-08-24T17:26:57Z</dcterms:created>
  <dcterms:modified xsi:type="dcterms:W3CDTF">2025-08-24T17:26:57Z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2025-08-24T00:00:00Z</vt:filetime>
  </property>
  <property fmtid="{D5CDD505-2E9C-101B-9397-08002B2CF9AE}" pid="5" name="Producer">
    <vt:lpwstr>Canva</vt:lpwstr>
  </property>
</Properties>
</file>