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35FA-5C5E-4AB0-9A02-1136D672B8AF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1AC2-63FF-425A-871A-3020867A0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48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35FA-5C5E-4AB0-9A02-1136D672B8AF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1AC2-63FF-425A-871A-3020867A0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1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35FA-5C5E-4AB0-9A02-1136D672B8AF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1AC2-63FF-425A-871A-3020867A0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6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35FA-5C5E-4AB0-9A02-1136D672B8AF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1AC2-63FF-425A-871A-3020867A0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6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35FA-5C5E-4AB0-9A02-1136D672B8AF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1AC2-63FF-425A-871A-3020867A0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6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35FA-5C5E-4AB0-9A02-1136D672B8AF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1AC2-63FF-425A-871A-3020867A0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2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35FA-5C5E-4AB0-9A02-1136D672B8AF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1AC2-63FF-425A-871A-3020867A0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9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35FA-5C5E-4AB0-9A02-1136D672B8AF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1AC2-63FF-425A-871A-3020867A0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3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35FA-5C5E-4AB0-9A02-1136D672B8AF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1AC2-63FF-425A-871A-3020867A0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99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35FA-5C5E-4AB0-9A02-1136D672B8AF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1AC2-63FF-425A-871A-3020867A0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06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35FA-5C5E-4AB0-9A02-1136D672B8AF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1AC2-63FF-425A-871A-3020867A0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4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A35FA-5C5E-4AB0-9A02-1136D672B8AF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61AC2-63FF-425A-871A-3020867A0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6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513656-259A-7011-24C4-39AC10BB4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230" y="851837"/>
            <a:ext cx="9059539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0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51BE8-C8E6-A33D-7386-DC4599B2F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786B54-B080-D153-2570-CD118B0B3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34" y="471074"/>
            <a:ext cx="10431331" cy="59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47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3C97E-C865-7A26-29B0-CCAB88B0A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966682-8C22-1A8B-CB4B-B73E64E41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18" y="871180"/>
            <a:ext cx="10659963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85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31487-31B3-9AA7-5AE2-0018E35EC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09C6F1-064C-F0F0-21E3-50D7E2ADF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177" y="985496"/>
            <a:ext cx="10183646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01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368BC-FF1D-6064-C1C6-4E98E49CB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5595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DED1C-F23A-440C-3F98-24F932073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6994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13A4A-D54B-DB0B-EA1A-CC8E7A18F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7655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51BC9-3D5B-6AED-C53D-E5B8955D1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3204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BB689-2B34-B4CA-A7BC-3DF44F007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7528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71FCE-6885-D544-5D81-89AD419D2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8095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546E9-85D0-7987-5917-958643D7E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4320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80BD1-6FCE-938D-EC2D-CE30F7BD5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E10792-D503-B672-4666-BA93628EC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77" y="918812"/>
            <a:ext cx="10364646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426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DB65B-9C14-901F-6158-D12F7A3C0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4623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554A3-571B-398F-70FA-ED8D72CDB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1D969A-5FED-9220-A8DE-7073A9D49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03" y="999786"/>
            <a:ext cx="9983593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27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F693C-3EBB-9B16-F338-CC993C690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49E465-1A68-A0F6-088E-1206F3662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66" y="937865"/>
            <a:ext cx="9793067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8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25654-429A-5DED-583E-6423D5DB4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BF9BF6-F9AF-8246-B18A-E4024A9FB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34" y="961680"/>
            <a:ext cx="10431331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075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451D9-2734-EAB5-A761-CD62C1BC6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AF69E1-894A-CA51-3DA8-5A8FDCF32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598" y="1028365"/>
            <a:ext cx="9878804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67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C395B-4ED5-1996-09CC-02986D8E0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89E702-D0BC-8801-C1A9-2425E9968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335" y="928338"/>
            <a:ext cx="9707330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0413E-7B07-D9FF-CC5B-3CDA74887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5C2F56-099A-9C99-7F85-3C6F60355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08" y="918812"/>
            <a:ext cx="10812384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32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0F180-D024-6675-5DD5-AF8D7A74B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AB499A-98D1-C4F5-8772-8A219A4DD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24" y="885470"/>
            <a:ext cx="10583752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55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61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Fahim Faysal</dc:creator>
  <cp:lastModifiedBy>Fahim Faysal</cp:lastModifiedBy>
  <cp:revision>2</cp:revision>
  <dcterms:created xsi:type="dcterms:W3CDTF">2025-08-25T13:07:39Z</dcterms:created>
  <dcterms:modified xsi:type="dcterms:W3CDTF">2025-08-25T14:09:12Z</dcterms:modified>
</cp:coreProperties>
</file>