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7CE7-4BF0-42A5-A5AD-D9B9BD130B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5A9-8945-43C1-A7F3-32A26ABDA86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7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7CE7-4BF0-42A5-A5AD-D9B9BD130B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5A9-8945-43C1-A7F3-32A26AB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7CE7-4BF0-42A5-A5AD-D9B9BD130B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5A9-8945-43C1-A7F3-32A26AB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7CE7-4BF0-42A5-A5AD-D9B9BD130B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5A9-8945-43C1-A7F3-32A26ABDA8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414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7CE7-4BF0-42A5-A5AD-D9B9BD130B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5A9-8945-43C1-A7F3-32A26AB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85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7CE7-4BF0-42A5-A5AD-D9B9BD130B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5A9-8945-43C1-A7F3-32A26ABDA8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704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7CE7-4BF0-42A5-A5AD-D9B9BD130B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5A9-8945-43C1-A7F3-32A26AB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55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7CE7-4BF0-42A5-A5AD-D9B9BD130B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5A9-8945-43C1-A7F3-32A26AB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7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7CE7-4BF0-42A5-A5AD-D9B9BD130B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5A9-8945-43C1-A7F3-32A26AB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7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7CE7-4BF0-42A5-A5AD-D9B9BD130B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5A9-8945-43C1-A7F3-32A26AB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3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7CE7-4BF0-42A5-A5AD-D9B9BD130B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5A9-8945-43C1-A7F3-32A26AB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2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7CE7-4BF0-42A5-A5AD-D9B9BD130B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5A9-8945-43C1-A7F3-32A26AB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6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7CE7-4BF0-42A5-A5AD-D9B9BD130B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5A9-8945-43C1-A7F3-32A26AB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7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7CE7-4BF0-42A5-A5AD-D9B9BD130B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5A9-8945-43C1-A7F3-32A26AB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7CE7-4BF0-42A5-A5AD-D9B9BD130B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5A9-8945-43C1-A7F3-32A26AB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6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7CE7-4BF0-42A5-A5AD-D9B9BD130B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5A9-8945-43C1-A7F3-32A26AB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0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7CE7-4BF0-42A5-A5AD-D9B9BD130B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5A9-8945-43C1-A7F3-32A26AB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1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DB7CE7-4BF0-42A5-A5AD-D9B9BD130B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02BA5A9-8945-43C1-A7F3-32A26ABD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38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ts.net/nature/universe/18-astounding-facts-about-space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1" y="3676373"/>
            <a:ext cx="4902199" cy="2838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52" y="348974"/>
            <a:ext cx="5274365" cy="297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48" y="348974"/>
            <a:ext cx="494085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AA169E-0FEC-4BDD-895A-E541C7CAED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7583" y="0"/>
            <a:ext cx="12247167" cy="688903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4BAC0B-A107-4B9B-8D48-934C9C82AB66}"/>
              </a:ext>
            </a:extLst>
          </p:cNvPr>
          <p:cNvSpPr/>
          <p:nvPr/>
        </p:nvSpPr>
        <p:spPr>
          <a:xfrm>
            <a:off x="419100" y="322730"/>
            <a:ext cx="11353800" cy="621792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5B4AC3-B4E2-49ED-A10E-01E43E89C403}"/>
              </a:ext>
            </a:extLst>
          </p:cNvPr>
          <p:cNvSpPr/>
          <p:nvPr/>
        </p:nvSpPr>
        <p:spPr>
          <a:xfrm>
            <a:off x="0" y="0"/>
            <a:ext cx="12344400" cy="71501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spc="1000" dirty="0">
              <a:latin typeface="Anton" pitchFamily="2" charset="0"/>
            </a:endParaRPr>
          </a:p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E75959-1D38-4E35-9E1F-2DF71E621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8576">
            <a:off x="6387021" y="1986340"/>
            <a:ext cx="3429000" cy="3429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26890A-4DFF-49EB-B31E-9BECB09E0C1B}"/>
              </a:ext>
            </a:extLst>
          </p:cNvPr>
          <p:cNvSpPr txBox="1"/>
          <p:nvPr/>
        </p:nvSpPr>
        <p:spPr>
          <a:xfrm>
            <a:off x="1599236" y="1315423"/>
            <a:ext cx="75057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1000" dirty="0">
                <a:ln w="57150">
                  <a:solidFill>
                    <a:schemeClr val="tx1"/>
                  </a:solidFill>
                </a:ln>
                <a:noFill/>
                <a:latin typeface="Anton" pitchFamily="2" charset="0"/>
              </a:rPr>
              <a:t>THANK</a:t>
            </a:r>
            <a:r>
              <a:rPr lang="en-US" sz="11500" spc="1000" dirty="0">
                <a:ln w="57150">
                  <a:solidFill>
                    <a:schemeClr val="tx1"/>
                  </a:solidFill>
                </a:ln>
                <a:latin typeface="Anton" pitchFamily="2" charset="0"/>
              </a:rPr>
              <a:t> </a:t>
            </a:r>
            <a:r>
              <a:rPr lang="en-US" sz="11500" spc="1000" dirty="0" smtClean="0">
                <a:ln w="57150">
                  <a:solidFill>
                    <a:schemeClr val="tx1"/>
                  </a:solidFill>
                </a:ln>
                <a:noFill/>
                <a:latin typeface="Anton" pitchFamily="2" charset="0"/>
              </a:rPr>
              <a:t>YOU</a:t>
            </a:r>
            <a:endParaRPr lang="en-US" sz="11500" spc="1000" dirty="0">
              <a:ln w="57150">
                <a:solidFill>
                  <a:schemeClr val="tx1"/>
                </a:solidFill>
              </a:ln>
              <a:noFill/>
              <a:latin typeface="Anton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2501CB-8842-4925-82CB-2822BF7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75" y="5381625"/>
            <a:ext cx="1531833" cy="10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9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9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531" y="372319"/>
            <a:ext cx="8792818" cy="1761281"/>
          </a:xfrm>
        </p:spPr>
        <p:txBody>
          <a:bodyPr>
            <a:noAutofit/>
          </a:bodyPr>
          <a:lstStyle/>
          <a:p>
            <a:pPr algn="ctr"/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CORRUPTION: A Development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27" y="2385391"/>
            <a:ext cx="6864626" cy="41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8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608" y="339401"/>
            <a:ext cx="9886769" cy="1507067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129" y="2279373"/>
            <a:ext cx="7207742" cy="3777622"/>
          </a:xfrm>
        </p:spPr>
        <p:txBody>
          <a:bodyPr>
            <a:normAutofit fontScale="925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Corruption?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Corruption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Impects</a:t>
            </a: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Corruption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remove Corruption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98" y="387780"/>
            <a:ext cx="8911687" cy="108542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corruption?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298" y="1828801"/>
            <a:ext cx="8915400" cy="1431234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Corruption is a dishonest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illegal behavior especially by powerful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people.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6" y="3721100"/>
            <a:ext cx="6059084" cy="29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4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74" y="488828"/>
            <a:ext cx="9148402" cy="128089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CORRUPTION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125" y="1956430"/>
            <a:ext cx="8843700" cy="364434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Petty Corruption</a:t>
            </a:r>
          </a:p>
          <a:p>
            <a:pPr>
              <a:buFont typeface="+mj-lt"/>
              <a:buAutoNum type="arabicPeriod"/>
            </a:pPr>
            <a:r>
              <a:rPr lang="en-US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Political Corruption</a:t>
            </a:r>
          </a:p>
        </p:txBody>
      </p:sp>
    </p:spTree>
    <p:extLst>
      <p:ext uri="{BB962C8B-B14F-4D97-AF65-F5344CB8AC3E}">
        <p14:creationId xmlns:p14="http://schemas.microsoft.com/office/powerpoint/2010/main" val="239949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0180" y="36031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PETTY CORRUPTION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46297" y="1867380"/>
            <a:ext cx="8534400" cy="2115932"/>
          </a:xfrm>
        </p:spPr>
        <p:txBody>
          <a:bodyPr>
            <a:normAutofit lnSpcReduction="10000"/>
          </a:bodyPr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Petty corruption is everyday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abuse of entrusted power by public officials in their interactions with ordinary citizens, who often are trying to access basic goods or services in places like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hospitals, schools, police departments and other agencies. 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80" y="4120184"/>
            <a:ext cx="4073317" cy="2381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600" y="4120184"/>
            <a:ext cx="3801648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444501"/>
            <a:ext cx="8534400" cy="10795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corruption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962636"/>
            <a:ext cx="3575050" cy="2552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962636"/>
            <a:ext cx="3695700" cy="255246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1930400"/>
            <a:ext cx="8534400" cy="194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corruption is the use of powers by government officials or their network contacts for illegitimate private gain.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12" y="444498"/>
            <a:ext cx="8534400" cy="990601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IMPECTS OF CORRUPTION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87500"/>
            <a:ext cx="9002712" cy="32131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dermining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Sustainable Development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Goals, Economic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and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inefficiency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Poverty and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inequality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loss, intimidation and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inconvenience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and private sector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dysfunctionality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 in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Rigged economic and political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Impunity and partial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justice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3860802"/>
            <a:ext cx="3605212" cy="271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508001"/>
            <a:ext cx="85344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remove corruption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622159"/>
            <a:ext cx="8534400" cy="264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 CORRUPTION ORGANIZATIONS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determination of not to give bribe</a:t>
            </a:r>
            <a:endParaRPr lang="en-US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Awareness &amp; </a:t>
            </a:r>
            <a:r>
              <a:rPr lang="en-US" dirty="0" err="1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campaings</a:t>
            </a:r>
            <a:r>
              <a:rPr lang="en-US" dirty="0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through medias, socials networking site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Vigorous punishment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 CORRUPTION laws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9" b="8238"/>
          <a:stretch/>
        </p:blipFill>
        <p:spPr>
          <a:xfrm>
            <a:off x="4664765" y="4539717"/>
            <a:ext cx="3387827" cy="2053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4539717"/>
            <a:ext cx="3271562" cy="2053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592" y="1525855"/>
            <a:ext cx="3022600" cy="24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7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751</TotalTime>
  <Words>178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Anton</vt:lpstr>
      <vt:lpstr>Century Gothic</vt:lpstr>
      <vt:lpstr>Times New Roman</vt:lpstr>
      <vt:lpstr>Wingdings</vt:lpstr>
      <vt:lpstr>Wingdings 3</vt:lpstr>
      <vt:lpstr>Slice</vt:lpstr>
      <vt:lpstr>PowerPoint Presentation</vt:lpstr>
      <vt:lpstr>CORRUPTION: A Development Problem</vt:lpstr>
      <vt:lpstr>CORRUPTION</vt:lpstr>
      <vt:lpstr>What is corruption?</vt:lpstr>
      <vt:lpstr>TYPES OF CORRUPTION</vt:lpstr>
      <vt:lpstr>PETTY CORRUPTION</vt:lpstr>
      <vt:lpstr>PowerPoint Presentation</vt:lpstr>
      <vt:lpstr>IMPECTS OF CORRUPTION</vt:lpstr>
      <vt:lpstr>How to remove corruption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FAHIM</dc:creator>
  <cp:lastModifiedBy>MOHAMMAD FAHIM</cp:lastModifiedBy>
  <cp:revision>35</cp:revision>
  <dcterms:created xsi:type="dcterms:W3CDTF">2024-06-16T04:33:12Z</dcterms:created>
  <dcterms:modified xsi:type="dcterms:W3CDTF">2024-06-21T15:45:21Z</dcterms:modified>
</cp:coreProperties>
</file>