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4" d="100"/>
          <a:sy n="64" d="100"/>
        </p:scale>
        <p:origin x="2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51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283738"/>
            <a:ext cx="7415927" cy="1002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kern="0" spc="-12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Operators in C</a:t>
            </a:r>
            <a:endParaRPr lang="en-US" sz="6300" dirty="0"/>
          </a:p>
        </p:txBody>
      </p:sp>
      <p:sp>
        <p:nvSpPr>
          <p:cNvPr id="5" name="Text 1"/>
          <p:cNvSpPr/>
          <p:nvPr/>
        </p:nvSpPr>
        <p:spPr>
          <a:xfrm>
            <a:off x="6350437" y="3656052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chapter covers the various operators in C, including arithmetic, relational, logical, assignment, increment/decrement, and bitwise operators. Each operator is explained with examples and key concepts like precedence and associativity.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6350437" y="553235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7" y="553997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68716" y="5513903"/>
            <a:ext cx="2267426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Istiak Rahman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323505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Arithmetic Operators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66664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Addition (+)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4276606"/>
            <a:ext cx="38289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Adds two operands.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968693" y="4893826"/>
            <a:ext cx="38289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int sum = x + y;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407462" y="366664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Subtraction (-)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5407462" y="4276606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Subtracts the second operand from the first.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407462" y="5288875"/>
            <a:ext cx="38289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int difference = x - y;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46231" y="366664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Multiplication (*)</a:t>
            </a:r>
            <a:endParaRPr lang="en-US" sz="2250" dirty="0"/>
          </a:p>
        </p:txBody>
      </p:sp>
      <p:sp>
        <p:nvSpPr>
          <p:cNvPr id="10" name="Text 8"/>
          <p:cNvSpPr/>
          <p:nvPr/>
        </p:nvSpPr>
        <p:spPr>
          <a:xfrm>
            <a:off x="9846231" y="4276606"/>
            <a:ext cx="38289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Multiplies two operands.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46231" y="4893826"/>
            <a:ext cx="38289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int product = x * y;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78186"/>
            <a:ext cx="4869061" cy="487322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683538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Relational Operators</a:t>
            </a:r>
            <a:endParaRPr lang="en-US" sz="4550" dirty="0"/>
          </a:p>
        </p:txBody>
      </p:sp>
      <p:sp>
        <p:nvSpPr>
          <p:cNvPr id="5" name="Shape 1"/>
          <p:cNvSpPr/>
          <p:nvPr/>
        </p:nvSpPr>
        <p:spPr>
          <a:xfrm>
            <a:off x="6350437" y="1779865"/>
            <a:ext cx="7415927" cy="5766197"/>
          </a:xfrm>
          <a:prstGeom prst="roundRect">
            <a:avLst>
              <a:gd name="adj" fmla="val 1798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365677" y="1795105"/>
            <a:ext cx="7384613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613327" y="1950839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Operator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9078397" y="1950839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11539657" y="1950839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365677" y="2501622"/>
            <a:ext cx="7384613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6613327" y="2657356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==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9078397" y="2657356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Equal to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11539657" y="2657356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== y)</a:t>
            </a:r>
            <a:endParaRPr lang="en-US" sz="1900" dirty="0"/>
          </a:p>
        </p:txBody>
      </p:sp>
      <p:sp>
        <p:nvSpPr>
          <p:cNvPr id="14" name="Shape 10"/>
          <p:cNvSpPr/>
          <p:nvPr/>
        </p:nvSpPr>
        <p:spPr>
          <a:xfrm>
            <a:off x="6365677" y="3208139"/>
            <a:ext cx="7384613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613327" y="3363873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!=</a:t>
            </a:r>
            <a:endParaRPr lang="en-US" sz="1900" dirty="0"/>
          </a:p>
        </p:txBody>
      </p:sp>
      <p:sp>
        <p:nvSpPr>
          <p:cNvPr id="16" name="Text 12"/>
          <p:cNvSpPr/>
          <p:nvPr/>
        </p:nvSpPr>
        <p:spPr>
          <a:xfrm>
            <a:off x="9078397" y="3363873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 equal to</a:t>
            </a:r>
            <a:endParaRPr lang="en-US" sz="1900" dirty="0"/>
          </a:p>
        </p:txBody>
      </p:sp>
      <p:sp>
        <p:nvSpPr>
          <p:cNvPr id="17" name="Text 13"/>
          <p:cNvSpPr/>
          <p:nvPr/>
        </p:nvSpPr>
        <p:spPr>
          <a:xfrm>
            <a:off x="11539657" y="3363873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!= y)</a:t>
            </a:r>
            <a:endParaRPr lang="en-US" sz="1900" dirty="0"/>
          </a:p>
        </p:txBody>
      </p:sp>
      <p:sp>
        <p:nvSpPr>
          <p:cNvPr id="18" name="Shape 14"/>
          <p:cNvSpPr/>
          <p:nvPr/>
        </p:nvSpPr>
        <p:spPr>
          <a:xfrm>
            <a:off x="6365677" y="3914656"/>
            <a:ext cx="7384613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6613327" y="4070390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&gt;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9078397" y="4070390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Greater than</a:t>
            </a:r>
            <a:endParaRPr lang="en-US" sz="1900" dirty="0"/>
          </a:p>
        </p:txBody>
      </p:sp>
      <p:sp>
        <p:nvSpPr>
          <p:cNvPr id="21" name="Text 17"/>
          <p:cNvSpPr/>
          <p:nvPr/>
        </p:nvSpPr>
        <p:spPr>
          <a:xfrm>
            <a:off x="11539657" y="4070390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&gt; y)</a:t>
            </a:r>
            <a:endParaRPr lang="en-US" sz="1900" dirty="0"/>
          </a:p>
        </p:txBody>
      </p:sp>
      <p:sp>
        <p:nvSpPr>
          <p:cNvPr id="22" name="Shape 18"/>
          <p:cNvSpPr/>
          <p:nvPr/>
        </p:nvSpPr>
        <p:spPr>
          <a:xfrm>
            <a:off x="6365677" y="4621173"/>
            <a:ext cx="7384613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6613327" y="4776907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&lt;</a:t>
            </a:r>
            <a:endParaRPr lang="en-US" sz="1900" dirty="0"/>
          </a:p>
        </p:txBody>
      </p:sp>
      <p:sp>
        <p:nvSpPr>
          <p:cNvPr id="24" name="Text 20"/>
          <p:cNvSpPr/>
          <p:nvPr/>
        </p:nvSpPr>
        <p:spPr>
          <a:xfrm>
            <a:off x="9078397" y="4776907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Less than</a:t>
            </a:r>
            <a:endParaRPr lang="en-US" sz="1900" dirty="0"/>
          </a:p>
        </p:txBody>
      </p:sp>
      <p:sp>
        <p:nvSpPr>
          <p:cNvPr id="25" name="Text 21"/>
          <p:cNvSpPr/>
          <p:nvPr/>
        </p:nvSpPr>
        <p:spPr>
          <a:xfrm>
            <a:off x="11539657" y="4776907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&lt; y)</a:t>
            </a:r>
            <a:endParaRPr lang="en-US" sz="1900" dirty="0"/>
          </a:p>
        </p:txBody>
      </p:sp>
      <p:sp>
        <p:nvSpPr>
          <p:cNvPr id="26" name="Shape 22"/>
          <p:cNvSpPr/>
          <p:nvPr/>
        </p:nvSpPr>
        <p:spPr>
          <a:xfrm>
            <a:off x="6365677" y="5327690"/>
            <a:ext cx="7384613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3"/>
          <p:cNvSpPr/>
          <p:nvPr/>
        </p:nvSpPr>
        <p:spPr>
          <a:xfrm>
            <a:off x="6613327" y="5483423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&gt;=</a:t>
            </a:r>
            <a:endParaRPr lang="en-US" sz="1900" dirty="0"/>
          </a:p>
        </p:txBody>
      </p:sp>
      <p:sp>
        <p:nvSpPr>
          <p:cNvPr id="28" name="Text 24"/>
          <p:cNvSpPr/>
          <p:nvPr/>
        </p:nvSpPr>
        <p:spPr>
          <a:xfrm>
            <a:off x="9078397" y="5483423"/>
            <a:ext cx="196000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Greater than or equal to</a:t>
            </a:r>
            <a:endParaRPr lang="en-US" sz="1900" dirty="0"/>
          </a:p>
        </p:txBody>
      </p:sp>
      <p:sp>
        <p:nvSpPr>
          <p:cNvPr id="29" name="Text 25"/>
          <p:cNvSpPr/>
          <p:nvPr/>
        </p:nvSpPr>
        <p:spPr>
          <a:xfrm>
            <a:off x="11539657" y="5483423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&gt;= y)</a:t>
            </a:r>
            <a:endParaRPr lang="en-US" sz="1900" dirty="0"/>
          </a:p>
        </p:txBody>
      </p:sp>
      <p:sp>
        <p:nvSpPr>
          <p:cNvPr id="30" name="Shape 26"/>
          <p:cNvSpPr/>
          <p:nvPr/>
        </p:nvSpPr>
        <p:spPr>
          <a:xfrm>
            <a:off x="6365677" y="6429256"/>
            <a:ext cx="7384613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7"/>
          <p:cNvSpPr/>
          <p:nvPr/>
        </p:nvSpPr>
        <p:spPr>
          <a:xfrm>
            <a:off x="6613327" y="6584990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&lt;=</a:t>
            </a:r>
            <a:endParaRPr lang="en-US" sz="1900" dirty="0"/>
          </a:p>
        </p:txBody>
      </p:sp>
      <p:sp>
        <p:nvSpPr>
          <p:cNvPr id="32" name="Text 28"/>
          <p:cNvSpPr/>
          <p:nvPr/>
        </p:nvSpPr>
        <p:spPr>
          <a:xfrm>
            <a:off x="9078397" y="6584990"/>
            <a:ext cx="196000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Less than or equal to</a:t>
            </a:r>
            <a:endParaRPr lang="en-US" sz="1900" dirty="0"/>
          </a:p>
        </p:txBody>
      </p:sp>
      <p:sp>
        <p:nvSpPr>
          <p:cNvPr id="33" name="Text 29"/>
          <p:cNvSpPr/>
          <p:nvPr/>
        </p:nvSpPr>
        <p:spPr>
          <a:xfrm>
            <a:off x="11539657" y="6584990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(x &lt;= y)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327434"/>
            <a:ext cx="4869061" cy="35747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543883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Logical Operators</a:t>
            </a:r>
            <a:endParaRPr lang="en-US" sz="4550" dirty="0"/>
          </a:p>
        </p:txBody>
      </p:sp>
      <p:sp>
        <p:nvSpPr>
          <p:cNvPr id="5" name="Shape 1"/>
          <p:cNvSpPr/>
          <p:nvPr/>
        </p:nvSpPr>
        <p:spPr>
          <a:xfrm>
            <a:off x="864037" y="29178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15240">
            <a:solidFill>
              <a:srgbClr val="DABADD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54537" y="3021330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5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3"/>
          <p:cNvSpPr/>
          <p:nvPr/>
        </p:nvSpPr>
        <p:spPr>
          <a:xfrm>
            <a:off x="1666280" y="2917865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Logical AND (&amp;&amp;)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1666280" y="342911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Returns true if both operands are true.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64037" y="434863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15240">
            <a:solidFill>
              <a:srgbClr val="DABADD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54537" y="4452104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5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700" dirty="0"/>
          </a:p>
        </p:txBody>
      </p:sp>
      <p:sp>
        <p:nvSpPr>
          <p:cNvPr id="11" name="Text 7"/>
          <p:cNvSpPr/>
          <p:nvPr/>
        </p:nvSpPr>
        <p:spPr>
          <a:xfrm>
            <a:off x="1666280" y="434863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Logical OR (||)</a:t>
            </a:r>
            <a:endParaRPr lang="en-US" sz="2250" dirty="0"/>
          </a:p>
        </p:txBody>
      </p:sp>
      <p:sp>
        <p:nvSpPr>
          <p:cNvPr id="12" name="Text 8"/>
          <p:cNvSpPr/>
          <p:nvPr/>
        </p:nvSpPr>
        <p:spPr>
          <a:xfrm>
            <a:off x="1666280" y="485989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Returns true if at least one operand is true.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864037" y="57794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15240">
            <a:solidFill>
              <a:srgbClr val="DABADD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54537" y="5882878"/>
            <a:ext cx="17430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55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1"/>
          <p:cNvSpPr/>
          <p:nvPr/>
        </p:nvSpPr>
        <p:spPr>
          <a:xfrm>
            <a:off x="1666280" y="577941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Logical NOT (!)</a:t>
            </a:r>
            <a:endParaRPr lang="en-US" sz="2250" dirty="0"/>
          </a:p>
        </p:txBody>
      </p:sp>
      <p:sp>
        <p:nvSpPr>
          <p:cNvPr id="16" name="Text 12"/>
          <p:cNvSpPr/>
          <p:nvPr/>
        </p:nvSpPr>
        <p:spPr>
          <a:xfrm>
            <a:off x="1666280" y="629066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Inverts the truth value of an operand.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449104"/>
            <a:ext cx="3838456" cy="479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kern="0" spc="-60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Assignment Operators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1255157"/>
            <a:ext cx="815578" cy="13050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8944" y="1418273"/>
            <a:ext cx="1919168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= (Assign)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2028944" y="1756053"/>
            <a:ext cx="11632644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Assigns a value to a variable.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2560201"/>
            <a:ext cx="815578" cy="13050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8944" y="2723317"/>
            <a:ext cx="1919168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+= (Add and Assign)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2028944" y="3061097"/>
            <a:ext cx="11632644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Adds the right operand to the left operand and assigns the result to the left operand.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93" y="3865245"/>
            <a:ext cx="815578" cy="13050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8944" y="4028361"/>
            <a:ext cx="1970603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-= (Subtract and Assign)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2028944" y="4366141"/>
            <a:ext cx="11632644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Subtracts the right operand from the left operand and assigns the result to the left operand.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93" y="5170289"/>
            <a:ext cx="815578" cy="13050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8944" y="5333405"/>
            <a:ext cx="1996321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*= (Multiply and Assign)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2028944" y="5671185"/>
            <a:ext cx="11632644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Multiplies the right operand with the left operand and assigns the result to the left operand.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93" y="6475333"/>
            <a:ext cx="815578" cy="130504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8944" y="6638449"/>
            <a:ext cx="1919168" cy="239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/= (Divide and Assign)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2028944" y="6976229"/>
            <a:ext cx="11632644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Divides the left operand by the right operand and assigns the result to the left operand.</a:t>
            </a:r>
            <a:endParaRPr lang="en-US" sz="12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2822496"/>
            <a:ext cx="4868942" cy="25846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649730"/>
            <a:ext cx="7415927" cy="1452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kern="0" spc="-91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Increment and Decrement Operators</a:t>
            </a:r>
            <a:endParaRPr lang="en-US" sz="4550" dirty="0"/>
          </a:p>
        </p:txBody>
      </p:sp>
      <p:sp>
        <p:nvSpPr>
          <p:cNvPr id="5" name="Shape 1"/>
          <p:cNvSpPr/>
          <p:nvPr/>
        </p:nvSpPr>
        <p:spPr>
          <a:xfrm>
            <a:off x="6350437" y="3472101"/>
            <a:ext cx="7415927" cy="1430417"/>
          </a:xfrm>
          <a:prstGeom prst="roundRect">
            <a:avLst>
              <a:gd name="adj" fmla="val 7249"/>
            </a:avLst>
          </a:prstGeom>
          <a:solidFill>
            <a:srgbClr val="F4D4F7"/>
          </a:solidFill>
          <a:ln w="15240">
            <a:solidFill>
              <a:srgbClr val="DABADD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3734157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++ (Increment)</a:t>
            </a:r>
            <a:endParaRPr lang="en-US" sz="2250" dirty="0"/>
          </a:p>
        </p:txBody>
      </p:sp>
      <p:sp>
        <p:nvSpPr>
          <p:cNvPr id="7" name="Text 3"/>
          <p:cNvSpPr/>
          <p:nvPr/>
        </p:nvSpPr>
        <p:spPr>
          <a:xfrm>
            <a:off x="6612493" y="4245412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Increases the value of a variable by 1.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6350437" y="5149334"/>
            <a:ext cx="7415927" cy="1430417"/>
          </a:xfrm>
          <a:prstGeom prst="roundRect">
            <a:avLst>
              <a:gd name="adj" fmla="val 7249"/>
            </a:avLst>
          </a:prstGeom>
          <a:solidFill>
            <a:srgbClr val="F4D4F7"/>
          </a:solidFill>
          <a:ln w="15240">
            <a:solidFill>
              <a:srgbClr val="DABAD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612493" y="541139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-- (Decrement)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6612493" y="5922645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Decreases the value of a variable by 1.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72841"/>
            <a:ext cx="7415927" cy="1002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kern="0" spc="-12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Thank You!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864037" y="314515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by:</a:t>
            </a:r>
            <a:r>
              <a:rPr lang="en-US" sz="1900" b="1" kern="0" spc="-39" dirty="0">
                <a:solidFill>
                  <a:srgbClr val="FFA44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Istiak Rahman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381785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Email: istiak.rahman1020@gmail.com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449056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attention! I appreciate your time and interest.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5255895"/>
            <a:ext cx="4523184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kern="0" spc="-55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Keep Learning, Keep Growing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864037" y="6061710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2024-09-26T07:48:47Z</dcterms:created>
  <dcterms:modified xsi:type="dcterms:W3CDTF">2024-09-26T07:55:20Z</dcterms:modified>
</cp:coreProperties>
</file>