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68344f5e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68344f5e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bb4420e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bb4420e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bb4420e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bb4420e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bb4420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bb4420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bb4420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bb4420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bb4420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bb4420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bb4420e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bb4420e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4350" y="59750"/>
            <a:ext cx="8873100" cy="25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lt2"/>
                </a:solidFill>
              </a:rPr>
              <a:t>Title: "Deep learning-based video quality enhancement for the new versatile</a:t>
            </a:r>
            <a:endParaRPr sz="23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>
                <a:solidFill>
                  <a:schemeClr val="lt2"/>
                </a:solidFill>
              </a:rPr>
              <a:t>video coding"</a:t>
            </a:r>
            <a:endParaRPr sz="23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lt2"/>
                </a:solidFill>
              </a:rPr>
              <a:t>by</a:t>
            </a:r>
            <a:endParaRPr sz="20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lt2"/>
                </a:solidFill>
              </a:rPr>
              <a:t>S</a:t>
            </a:r>
            <a:r>
              <a:rPr lang="en" sz="1620">
                <a:solidFill>
                  <a:schemeClr val="lt2"/>
                </a:solidFill>
              </a:rPr>
              <a:t>oulef Bouaafia,Randa Khemiri,Seifeddine Messaoud, Olfa Ben Ahmed, Fatma Ezahra Sayadi</a:t>
            </a:r>
            <a:endParaRPr sz="16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46875" y="3022525"/>
            <a:ext cx="82992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1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</a:t>
            </a: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sented by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Name: Md. Fahim Haque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ID: 20101014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Course: CSE 438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Section: 1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81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Institution: BRAC University</a:t>
            </a:r>
            <a:endParaRPr sz="181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Abstract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97200"/>
            <a:ext cx="46176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Challenges in Multimedia-IoT (M-IoT) applications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Improving Quality of Experience (QoE) through WSE-DCNN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Mitigating compression artifacts in Versatile Video Coding (VVC)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Higher video quality in smart city scenarios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75" y="697175"/>
            <a:ext cx="3909901" cy="36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Evolution of multimedia technologies and M-IoT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Role of M-IoT in connecting humans, health centers, industries, and objects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Challenges: interoperability, security, and data processing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Paramount importance of Quality of Experience (QoE) in M-IoT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Literature Review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Challenges in multimedia data processing in M-IoT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Emphasis on efficient feature extraction, encoding/decoding, and improved QoE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Adoption of Versatile Video Coding (VVC) and its challenges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In-loop filtering techniques (DBF, SAO, ALF) limitations</a:t>
            </a:r>
            <a:endParaRPr sz="2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Methodology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5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Introduction to Wide-Activated Squeeze-and-Excitation Deep Convolutional Neural Network (WSE-DCNN)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Overcoming limitations of traditional in-loop filtering methods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Focus on removing compression artifacts for high-quality compressed videos in M-IoT applications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Design for robust quality improvement, especially in smart city scenarios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00" y="1170125"/>
            <a:ext cx="3954300" cy="263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75" y="1106400"/>
            <a:ext cx="43487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Key Contributions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Introduction of the WSE-DCNN framework for M-IoT, emphasizing video quality in smart city contexts.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Implementation of the WSE-DCNN approach into the VVC standard, showcasing coding gains for random access configurations.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Adaptation of the M-IoT scenario-based smart city context to improve QoE in video quality.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Addressing challenges in multimedia data in M-IoT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Emphasis on Quality of Experience (QoE)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WSE-DCNN as a promising solution to enhance video quality in smart city scenarios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Demonstrated potential coding gains</a:t>
            </a:r>
            <a:endParaRPr sz="2000">
              <a:solidFill>
                <a:srgbClr val="D1D5D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D1D5DB"/>
                </a:solidFill>
                <a:latin typeface="Oswald"/>
                <a:ea typeface="Oswald"/>
                <a:cs typeface="Oswald"/>
                <a:sym typeface="Oswald"/>
              </a:rPr>
              <a:t>Future work: optimization, broader M-IoT domains, scalability, keeping pace with multimedia technologies advancements.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