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Oswald" panose="00000500000000000000" pitchFamily="2" charset="0"/>
      <p:regular r:id="rId12"/>
      <p:bold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268344f5e_0_1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268344f5e_0_1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7bb4420eb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7bb4420eb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7bb4420eb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7bb4420eb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7bb4420eb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7bb4420eb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7bb4420e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7bb4420e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7bb4420eb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7bb4420eb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7bb4420eb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7bb4420eb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4350" y="59750"/>
            <a:ext cx="8873100" cy="12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lt2"/>
                </a:solidFill>
              </a:rPr>
              <a:t>Title: "Enhancing Multimedia-IoT Quality of Experience through Deep CNN-Based In-Loop Filtering"</a:t>
            </a:r>
            <a:endParaRPr sz="4480">
              <a:solidFill>
                <a:schemeClr val="lt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46875" y="3022525"/>
            <a:ext cx="8299200" cy="19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81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Presented by</a:t>
            </a:r>
            <a:endParaRPr sz="181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81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Name: Md. Fahim Haque</a:t>
            </a:r>
            <a:endParaRPr sz="181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ID: 20101014</a:t>
            </a:r>
            <a:endParaRPr sz="181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Course: CSE 438</a:t>
            </a:r>
            <a:endParaRPr sz="181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Section: 1</a:t>
            </a:r>
            <a:endParaRPr sz="181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81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Institution: BRAC University</a:t>
            </a:r>
            <a:endParaRPr sz="181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9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Abstract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97200"/>
            <a:ext cx="4617600" cy="3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Challenges in Multimedia-IoT (M-IoT) applications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Improving Quality of Experience (QoE) through WSE-DCNN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Mitigating compression artifacts in Versatile Video Coding (VVC)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Higher video quality in smart city scenarios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175" y="697175"/>
            <a:ext cx="3909901" cy="367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Introduction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Evolution of multimedia technologies and M-IoT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Role of M-IoT in connecting humans, health centers, industries, and objects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Challenges: interoperability, security, and data processing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Paramount importance of Quality of Experience (QoE) in M-IoT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Literature Review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Challenges in multimedia data processing in M-IoT</a:t>
            </a:r>
            <a:endParaRPr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Emphasis on efficient feature extraction, encoding/decoding, and improved QoE</a:t>
            </a:r>
            <a:endParaRPr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Adoption of Versatile Video Coding (VVC) and its challenges</a:t>
            </a:r>
            <a:endParaRPr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In-loop filtering techniques (DBF, SAO, ALF) limitations</a:t>
            </a:r>
            <a:endParaRPr sz="26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Methodology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7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6075" algn="l" rtl="0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Introduction to Wide-Activated Squeeze-and-Excitation Deep Convolutional Neural Network (WSE-DCNN)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Overcoming limitations of traditional in-loop filtering methods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Focus on removing compression artifacts for high-quality compressed videos in M-IoT applications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Design for robust quality improvement, especially in smart city scenarios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300" y="1170125"/>
            <a:ext cx="3954300" cy="263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Results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975" y="1106400"/>
            <a:ext cx="434873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Key Contributions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Introduction of the WSE-DCNN framework for M-IoT, emphasizing video quality in smart city contexts.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Implementation of the WSE-DCNN approach into the VVC standard, showcasing coding gains for random access configurations.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Adaptation of the M-IoT scenario-based smart city context to improve QoE in video quality.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Addressing challenges in multimedia data in M-IoT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Emphasis on Quality of Experience (QoE)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WSE-DCNN as a promising solution to enhance video quality in smart city scenarios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Demonstrated potential coding gains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Future work: optimization, broader M-IoT domains, scalability, keeping pace with multimedia technologies advancements.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</vt:lpstr>
      <vt:lpstr>Average</vt:lpstr>
      <vt:lpstr>Arial</vt:lpstr>
      <vt:lpstr>Oswald</vt:lpstr>
      <vt:lpstr>Slate</vt:lpstr>
      <vt:lpstr>Title: "Enhancing Multimedia-IoT Quality of Experience through Deep CNN-Based In-Loop Filtering"</vt:lpstr>
      <vt:lpstr>Abstract</vt:lpstr>
      <vt:lpstr>Introduction</vt:lpstr>
      <vt:lpstr>Literature Review</vt:lpstr>
      <vt:lpstr>Methodology</vt:lpstr>
      <vt:lpstr>Results</vt:lpstr>
      <vt:lpstr>Key Contributions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"Enhancing Multimedia-IoT Quality of Experience through Deep CNN-Based In-Loop Filtering"</dc:title>
  <cp:lastModifiedBy>Fahim Haque</cp:lastModifiedBy>
  <cp:revision>1</cp:revision>
  <dcterms:modified xsi:type="dcterms:W3CDTF">2023-12-17T10:19:07Z</dcterms:modified>
</cp:coreProperties>
</file>