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d3ebe678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d3ebe678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d3ebe678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d3ebe678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d3ebe6781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d3ebe6781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d3ebe6781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d3ebe6781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d3ebe6781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d3ebe6781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d3ebe6781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d3ebe6781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d3ebe6781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d3ebe6781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59025" y="1005375"/>
            <a:ext cx="5096100" cy="3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r>
              <a:rPr b="1"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of the Thesis</a:t>
            </a:r>
            <a:r>
              <a:rPr b="1"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Face Recognition via Multi-Level 3D-GAN Colorization</a:t>
            </a:r>
            <a:endParaRPr b="1" sz="2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Name: Md. Fahim Haque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ID: 20101014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Course: CSE 438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Section: 01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Institution: Brac University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sz="5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Background Information: Crimes of increasing sophistication using various technologies and the need for enhanced forensic security and threat detection.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Research Objective: Enhancing security through multi-level 3D-GAN colorization.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Thesis Statement: Utilizing advanced techniques for more accurate and realistic face recognition.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Literature Review</a:t>
            </a:r>
            <a:endParaRPr b="1" sz="5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Key Theories, Concepts, and Studies: Face recognition, biometric techniques, GANs, and sketch recognition.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Summary of Existing Research: Evolution of face recognition systems, challenges in sketch recognition, and advancements in GANs.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b="1" sz="5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Research Design/Methods: Development of a multi-level 3D-cGAN.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 Collection Techniques: Face dataset creation, including original RGB images, manually drawn sketches, grayscale images, and high-resolution images.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Analysis Methods: Cross-match analysis for ground truth authentication.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b="1" sz="5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Main Findings and Outcomes: Proposed model shows improved accuracy compared to other models like CycleGAN, Conditional GAN, SRGAN etc, generation of high-resolution RGB images from sketches.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Interpretation of Results: Addressing challenges in existing techniques, overcoming limitations of other GAN models.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Discussion</a:t>
            </a:r>
            <a:endParaRPr b="1" sz="5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Contributions to the Field: Enhanced identification accuracy and realism in image generation. Various applications in the security field.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Limitations: The proposed 3D-cGAN model cannot generate full high-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definition images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like 1024 x 1024 and more due to the limited computational resources and complexity of convolutional neural networks.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1" sz="5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Recap of Key Findings: Successful development of a 3D-cGAN model with contributions to face recognition.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Contributions to the Field: Advancements in identification accuracy and image realism.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1111"/>
              </a:lnSpc>
              <a:spcBef>
                <a:spcPts val="4600"/>
              </a:spcBef>
              <a:spcAft>
                <a:spcPts val="4600"/>
              </a:spcAft>
              <a:buNone/>
            </a:pPr>
            <a:r>
              <a:rPr b="1" lang="en" sz="6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End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