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85B8D-446E-49C2-8056-EF7B0066C2EA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2F0EDEA-9E1A-45CC-9F8E-DC3C51560E28}">
      <dgm:prSet phldrT="[Text]"/>
      <dgm:spPr/>
      <dgm:t>
        <a:bodyPr/>
        <a:lstStyle/>
        <a:p>
          <a:r>
            <a:rPr lang="en-US" dirty="0"/>
            <a:t>START SCREEN</a:t>
          </a:r>
        </a:p>
      </dgm:t>
    </dgm:pt>
    <dgm:pt modelId="{EF9C93C5-E906-4343-83CA-5A747B513702}" type="parTrans" cxnId="{958F025D-B316-4D95-A36B-6106838D8125}">
      <dgm:prSet/>
      <dgm:spPr/>
      <dgm:t>
        <a:bodyPr/>
        <a:lstStyle/>
        <a:p>
          <a:endParaRPr lang="en-US"/>
        </a:p>
      </dgm:t>
    </dgm:pt>
    <dgm:pt modelId="{D6354265-CF21-462C-9FEE-D2FBEF9B0F79}" type="sibTrans" cxnId="{958F025D-B316-4D95-A36B-6106838D8125}">
      <dgm:prSet/>
      <dgm:spPr/>
      <dgm:t>
        <a:bodyPr/>
        <a:lstStyle/>
        <a:p>
          <a:endParaRPr lang="en-US"/>
        </a:p>
      </dgm:t>
    </dgm:pt>
    <dgm:pt modelId="{B49A95F9-790B-4F73-B69E-6F28BED41B31}">
      <dgm:prSet phldrT="[Text]"/>
      <dgm:spPr/>
      <dgm:t>
        <a:bodyPr/>
        <a:lstStyle/>
        <a:p>
          <a:r>
            <a:rPr lang="en-US"/>
            <a:t>MENU</a:t>
          </a:r>
        </a:p>
      </dgm:t>
    </dgm:pt>
    <dgm:pt modelId="{30C3F127-BF1A-4434-BDB8-AE72FDD88B28}" type="parTrans" cxnId="{EC7F5B5A-CAEE-454B-BC45-8E42C3B8E82A}">
      <dgm:prSet/>
      <dgm:spPr/>
      <dgm:t>
        <a:bodyPr/>
        <a:lstStyle/>
        <a:p>
          <a:endParaRPr lang="en-US"/>
        </a:p>
      </dgm:t>
    </dgm:pt>
    <dgm:pt modelId="{C614973A-9A97-4FD3-9E1C-8D850378DB4F}" type="sibTrans" cxnId="{EC7F5B5A-CAEE-454B-BC45-8E42C3B8E82A}">
      <dgm:prSet/>
      <dgm:spPr/>
      <dgm:t>
        <a:bodyPr/>
        <a:lstStyle/>
        <a:p>
          <a:endParaRPr lang="en-US"/>
        </a:p>
      </dgm:t>
    </dgm:pt>
    <dgm:pt modelId="{D1B39857-F868-4A14-A4CB-399DD6248311}">
      <dgm:prSet phldrT="[Text]"/>
      <dgm:spPr/>
      <dgm:t>
        <a:bodyPr/>
        <a:lstStyle/>
        <a:p>
          <a:r>
            <a:rPr lang="en-US"/>
            <a:t>PLAY</a:t>
          </a:r>
        </a:p>
      </dgm:t>
    </dgm:pt>
    <dgm:pt modelId="{2431256F-4C0E-48F3-A938-A8081DDE80C3}" type="parTrans" cxnId="{22F53DC3-8746-4725-944F-188226CFC0E3}">
      <dgm:prSet/>
      <dgm:spPr/>
      <dgm:t>
        <a:bodyPr/>
        <a:lstStyle/>
        <a:p>
          <a:endParaRPr lang="en-US"/>
        </a:p>
      </dgm:t>
    </dgm:pt>
    <dgm:pt modelId="{40ECE901-D4CB-4234-A1D9-E6F546954CBB}" type="sibTrans" cxnId="{22F53DC3-8746-4725-944F-188226CFC0E3}">
      <dgm:prSet/>
      <dgm:spPr/>
      <dgm:t>
        <a:bodyPr/>
        <a:lstStyle/>
        <a:p>
          <a:endParaRPr lang="en-US"/>
        </a:p>
      </dgm:t>
    </dgm:pt>
    <dgm:pt modelId="{996A6C1E-90F7-4683-BD94-EA902334389D}">
      <dgm:prSet phldrT="[Text]"/>
      <dgm:spPr/>
      <dgm:t>
        <a:bodyPr/>
        <a:lstStyle/>
        <a:p>
          <a:r>
            <a:rPr lang="en-US"/>
            <a:t>SETTINGS</a:t>
          </a:r>
        </a:p>
      </dgm:t>
    </dgm:pt>
    <dgm:pt modelId="{3777BA98-749A-42FE-BA9E-20A5AA5C5E7C}" type="parTrans" cxnId="{E49293B9-66E5-451B-BD98-3687339B5737}">
      <dgm:prSet/>
      <dgm:spPr/>
      <dgm:t>
        <a:bodyPr/>
        <a:lstStyle/>
        <a:p>
          <a:endParaRPr lang="en-US"/>
        </a:p>
      </dgm:t>
    </dgm:pt>
    <dgm:pt modelId="{2F4CB7FB-DD1B-48D0-B479-19A2501AAAC0}" type="sibTrans" cxnId="{E49293B9-66E5-451B-BD98-3687339B5737}">
      <dgm:prSet/>
      <dgm:spPr/>
      <dgm:t>
        <a:bodyPr/>
        <a:lstStyle/>
        <a:p>
          <a:endParaRPr lang="en-US"/>
        </a:p>
      </dgm:t>
    </dgm:pt>
    <dgm:pt modelId="{0E8CFB14-0397-4725-BB62-DEEE87274EB3}" type="pres">
      <dgm:prSet presAssocID="{51B85B8D-446E-49C2-8056-EF7B0066C2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B340B0-AB3D-4E55-92CB-559423593C50}" type="pres">
      <dgm:prSet presAssocID="{D2F0EDEA-9E1A-45CC-9F8E-DC3C51560E28}" presName="hierRoot1" presStyleCnt="0">
        <dgm:presLayoutVars>
          <dgm:hierBranch val="init"/>
        </dgm:presLayoutVars>
      </dgm:prSet>
      <dgm:spPr/>
    </dgm:pt>
    <dgm:pt modelId="{B1531017-E8D2-47FE-AEBC-4D15172BA979}" type="pres">
      <dgm:prSet presAssocID="{D2F0EDEA-9E1A-45CC-9F8E-DC3C51560E28}" presName="rootComposite1" presStyleCnt="0"/>
      <dgm:spPr/>
    </dgm:pt>
    <dgm:pt modelId="{2B7EEB11-AF49-4B60-9C7B-AEC89A143772}" type="pres">
      <dgm:prSet presAssocID="{D2F0EDEA-9E1A-45CC-9F8E-DC3C51560E28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851E248-8CBC-4914-A348-0DCF6D843FEC}" type="pres">
      <dgm:prSet presAssocID="{D2F0EDEA-9E1A-45CC-9F8E-DC3C51560E2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BBD1DAD-1AC9-4436-8DF4-76217D76A267}" type="pres">
      <dgm:prSet presAssocID="{D2F0EDEA-9E1A-45CC-9F8E-DC3C51560E28}" presName="hierChild2" presStyleCnt="0"/>
      <dgm:spPr/>
    </dgm:pt>
    <dgm:pt modelId="{EF22B834-5115-4CEB-88E0-9C8A92AF4E90}" type="pres">
      <dgm:prSet presAssocID="{30C3F127-BF1A-4434-BDB8-AE72FDD88B2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784E010-78A2-47E2-85FE-16B9D6336309}" type="pres">
      <dgm:prSet presAssocID="{B49A95F9-790B-4F73-B69E-6F28BED41B31}" presName="hierRoot2" presStyleCnt="0">
        <dgm:presLayoutVars>
          <dgm:hierBranch val="init"/>
        </dgm:presLayoutVars>
      </dgm:prSet>
      <dgm:spPr/>
    </dgm:pt>
    <dgm:pt modelId="{68244E02-E72C-4806-A787-5BD944B3C8C6}" type="pres">
      <dgm:prSet presAssocID="{B49A95F9-790B-4F73-B69E-6F28BED41B31}" presName="rootComposite" presStyleCnt="0"/>
      <dgm:spPr/>
    </dgm:pt>
    <dgm:pt modelId="{F4ECA8D8-576B-4C15-B714-5AF45B724D97}" type="pres">
      <dgm:prSet presAssocID="{B49A95F9-790B-4F73-B69E-6F28BED41B31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2054B75-7B12-4500-8132-49C7ADDE7025}" type="pres">
      <dgm:prSet presAssocID="{B49A95F9-790B-4F73-B69E-6F28BED41B31}" presName="rootConnector" presStyleLbl="node2" presStyleIdx="0" presStyleCnt="3"/>
      <dgm:spPr/>
      <dgm:t>
        <a:bodyPr/>
        <a:lstStyle/>
        <a:p>
          <a:endParaRPr lang="en-US"/>
        </a:p>
      </dgm:t>
    </dgm:pt>
    <dgm:pt modelId="{E1244900-0AF4-439B-86F6-1DBD219F6CCA}" type="pres">
      <dgm:prSet presAssocID="{B49A95F9-790B-4F73-B69E-6F28BED41B31}" presName="hierChild4" presStyleCnt="0"/>
      <dgm:spPr/>
    </dgm:pt>
    <dgm:pt modelId="{1E7FA419-C114-4E84-BF83-E1EAFA9C3856}" type="pres">
      <dgm:prSet presAssocID="{B49A95F9-790B-4F73-B69E-6F28BED41B31}" presName="hierChild5" presStyleCnt="0"/>
      <dgm:spPr/>
    </dgm:pt>
    <dgm:pt modelId="{DBD0944F-BCF2-4BAD-9DD2-4818A29425A4}" type="pres">
      <dgm:prSet presAssocID="{2431256F-4C0E-48F3-A938-A8081DDE80C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BCC7702-C06E-48DD-B8D8-A6057ABF339C}" type="pres">
      <dgm:prSet presAssocID="{D1B39857-F868-4A14-A4CB-399DD6248311}" presName="hierRoot2" presStyleCnt="0">
        <dgm:presLayoutVars>
          <dgm:hierBranch val="init"/>
        </dgm:presLayoutVars>
      </dgm:prSet>
      <dgm:spPr/>
    </dgm:pt>
    <dgm:pt modelId="{FD75B792-4ADE-414A-BBF0-6762BCC91A6C}" type="pres">
      <dgm:prSet presAssocID="{D1B39857-F868-4A14-A4CB-399DD6248311}" presName="rootComposite" presStyleCnt="0"/>
      <dgm:spPr/>
    </dgm:pt>
    <dgm:pt modelId="{9DD53463-B9CC-42A1-8EF7-0976CE7BA7E0}" type="pres">
      <dgm:prSet presAssocID="{D1B39857-F868-4A14-A4CB-399DD6248311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27E3063-55CF-4077-B1E5-28E9B9FBCAD2}" type="pres">
      <dgm:prSet presAssocID="{D1B39857-F868-4A14-A4CB-399DD6248311}" presName="rootConnector" presStyleLbl="node2" presStyleIdx="1" presStyleCnt="3"/>
      <dgm:spPr/>
      <dgm:t>
        <a:bodyPr/>
        <a:lstStyle/>
        <a:p>
          <a:endParaRPr lang="en-US"/>
        </a:p>
      </dgm:t>
    </dgm:pt>
    <dgm:pt modelId="{1DAD96D6-2FB8-4798-8E8F-60E175A13871}" type="pres">
      <dgm:prSet presAssocID="{D1B39857-F868-4A14-A4CB-399DD6248311}" presName="hierChild4" presStyleCnt="0"/>
      <dgm:spPr/>
    </dgm:pt>
    <dgm:pt modelId="{0C5748C1-3EBC-44BB-95D7-2BB3F91B1861}" type="pres">
      <dgm:prSet presAssocID="{D1B39857-F868-4A14-A4CB-399DD6248311}" presName="hierChild5" presStyleCnt="0"/>
      <dgm:spPr/>
    </dgm:pt>
    <dgm:pt modelId="{82AE2E99-6F9D-4A64-949A-D027E78719AA}" type="pres">
      <dgm:prSet presAssocID="{3777BA98-749A-42FE-BA9E-20A5AA5C5E7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4655795-ED77-40B3-B9EC-C3F5B6FA35EE}" type="pres">
      <dgm:prSet presAssocID="{996A6C1E-90F7-4683-BD94-EA902334389D}" presName="hierRoot2" presStyleCnt="0">
        <dgm:presLayoutVars>
          <dgm:hierBranch val="init"/>
        </dgm:presLayoutVars>
      </dgm:prSet>
      <dgm:spPr/>
    </dgm:pt>
    <dgm:pt modelId="{90EF1AC5-F088-4186-BEAA-63600268973B}" type="pres">
      <dgm:prSet presAssocID="{996A6C1E-90F7-4683-BD94-EA902334389D}" presName="rootComposite" presStyleCnt="0"/>
      <dgm:spPr/>
    </dgm:pt>
    <dgm:pt modelId="{8F20578F-C598-44C3-80CE-049202B6A700}" type="pres">
      <dgm:prSet presAssocID="{996A6C1E-90F7-4683-BD94-EA902334389D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30E700C-0B5C-4518-9C79-B690A00C035C}" type="pres">
      <dgm:prSet presAssocID="{996A6C1E-90F7-4683-BD94-EA902334389D}" presName="rootConnector" presStyleLbl="node2" presStyleIdx="2" presStyleCnt="3"/>
      <dgm:spPr/>
      <dgm:t>
        <a:bodyPr/>
        <a:lstStyle/>
        <a:p>
          <a:endParaRPr lang="en-US"/>
        </a:p>
      </dgm:t>
    </dgm:pt>
    <dgm:pt modelId="{7A76E879-2B77-4181-B22C-088F647E72FC}" type="pres">
      <dgm:prSet presAssocID="{996A6C1E-90F7-4683-BD94-EA902334389D}" presName="hierChild4" presStyleCnt="0"/>
      <dgm:spPr/>
    </dgm:pt>
    <dgm:pt modelId="{1F1D8E5E-5A11-4E66-A655-9904288334E0}" type="pres">
      <dgm:prSet presAssocID="{996A6C1E-90F7-4683-BD94-EA902334389D}" presName="hierChild5" presStyleCnt="0"/>
      <dgm:spPr/>
    </dgm:pt>
    <dgm:pt modelId="{01F77166-F990-47D4-9A33-103AA9E6BE17}" type="pres">
      <dgm:prSet presAssocID="{D2F0EDEA-9E1A-45CC-9F8E-DC3C51560E28}" presName="hierChild3" presStyleCnt="0"/>
      <dgm:spPr/>
    </dgm:pt>
  </dgm:ptLst>
  <dgm:cxnLst>
    <dgm:cxn modelId="{C47FC4F4-CFCD-47CD-9103-8557FFED4EF0}" type="presOf" srcId="{30C3F127-BF1A-4434-BDB8-AE72FDD88B28}" destId="{EF22B834-5115-4CEB-88E0-9C8A92AF4E90}" srcOrd="0" destOrd="0" presId="urn:microsoft.com/office/officeart/2005/8/layout/orgChart1"/>
    <dgm:cxn modelId="{00897BF1-423E-4292-B980-6B92DEC0234B}" type="presOf" srcId="{B49A95F9-790B-4F73-B69E-6F28BED41B31}" destId="{52054B75-7B12-4500-8132-49C7ADDE7025}" srcOrd="1" destOrd="0" presId="urn:microsoft.com/office/officeart/2005/8/layout/orgChart1"/>
    <dgm:cxn modelId="{0DAC89A7-C42C-49C1-A9A3-77A73C278739}" type="presOf" srcId="{B49A95F9-790B-4F73-B69E-6F28BED41B31}" destId="{F4ECA8D8-576B-4C15-B714-5AF45B724D97}" srcOrd="0" destOrd="0" presId="urn:microsoft.com/office/officeart/2005/8/layout/orgChart1"/>
    <dgm:cxn modelId="{EC22FD3E-24B3-46C2-B74C-7C540D7E6586}" type="presOf" srcId="{D1B39857-F868-4A14-A4CB-399DD6248311}" destId="{627E3063-55CF-4077-B1E5-28E9B9FBCAD2}" srcOrd="1" destOrd="0" presId="urn:microsoft.com/office/officeart/2005/8/layout/orgChart1"/>
    <dgm:cxn modelId="{EC7F5B5A-CAEE-454B-BC45-8E42C3B8E82A}" srcId="{D2F0EDEA-9E1A-45CC-9F8E-DC3C51560E28}" destId="{B49A95F9-790B-4F73-B69E-6F28BED41B31}" srcOrd="0" destOrd="0" parTransId="{30C3F127-BF1A-4434-BDB8-AE72FDD88B28}" sibTransId="{C614973A-9A97-4FD3-9E1C-8D850378DB4F}"/>
    <dgm:cxn modelId="{E62FD314-19A8-4FF9-81B7-E8A7C8B0B22A}" type="presOf" srcId="{2431256F-4C0E-48F3-A938-A8081DDE80C3}" destId="{DBD0944F-BCF2-4BAD-9DD2-4818A29425A4}" srcOrd="0" destOrd="0" presId="urn:microsoft.com/office/officeart/2005/8/layout/orgChart1"/>
    <dgm:cxn modelId="{A7A21082-8A74-467B-A176-23341577D3AC}" type="presOf" srcId="{D2F0EDEA-9E1A-45CC-9F8E-DC3C51560E28}" destId="{2B7EEB11-AF49-4B60-9C7B-AEC89A143772}" srcOrd="0" destOrd="0" presId="urn:microsoft.com/office/officeart/2005/8/layout/orgChart1"/>
    <dgm:cxn modelId="{9133DDB9-F032-467A-B1EA-A5735E53AAB6}" type="presOf" srcId="{D1B39857-F868-4A14-A4CB-399DD6248311}" destId="{9DD53463-B9CC-42A1-8EF7-0976CE7BA7E0}" srcOrd="0" destOrd="0" presId="urn:microsoft.com/office/officeart/2005/8/layout/orgChart1"/>
    <dgm:cxn modelId="{E49293B9-66E5-451B-BD98-3687339B5737}" srcId="{D2F0EDEA-9E1A-45CC-9F8E-DC3C51560E28}" destId="{996A6C1E-90F7-4683-BD94-EA902334389D}" srcOrd="2" destOrd="0" parTransId="{3777BA98-749A-42FE-BA9E-20A5AA5C5E7C}" sibTransId="{2F4CB7FB-DD1B-48D0-B479-19A2501AAAC0}"/>
    <dgm:cxn modelId="{22F53DC3-8746-4725-944F-188226CFC0E3}" srcId="{D2F0EDEA-9E1A-45CC-9F8E-DC3C51560E28}" destId="{D1B39857-F868-4A14-A4CB-399DD6248311}" srcOrd="1" destOrd="0" parTransId="{2431256F-4C0E-48F3-A938-A8081DDE80C3}" sibTransId="{40ECE901-D4CB-4234-A1D9-E6F546954CBB}"/>
    <dgm:cxn modelId="{569143F3-BF0A-4F77-BFFC-AC9B0C2257EA}" type="presOf" srcId="{51B85B8D-446E-49C2-8056-EF7B0066C2EA}" destId="{0E8CFB14-0397-4725-BB62-DEEE87274EB3}" srcOrd="0" destOrd="0" presId="urn:microsoft.com/office/officeart/2005/8/layout/orgChart1"/>
    <dgm:cxn modelId="{958F025D-B316-4D95-A36B-6106838D8125}" srcId="{51B85B8D-446E-49C2-8056-EF7B0066C2EA}" destId="{D2F0EDEA-9E1A-45CC-9F8E-DC3C51560E28}" srcOrd="0" destOrd="0" parTransId="{EF9C93C5-E906-4343-83CA-5A747B513702}" sibTransId="{D6354265-CF21-462C-9FEE-D2FBEF9B0F79}"/>
    <dgm:cxn modelId="{7C9320A2-FCDC-470B-B1F6-029C43F7B355}" type="presOf" srcId="{996A6C1E-90F7-4683-BD94-EA902334389D}" destId="{E30E700C-0B5C-4518-9C79-B690A00C035C}" srcOrd="1" destOrd="0" presId="urn:microsoft.com/office/officeart/2005/8/layout/orgChart1"/>
    <dgm:cxn modelId="{C6FC8A08-5453-44D7-B3DE-088DC84A5352}" type="presOf" srcId="{996A6C1E-90F7-4683-BD94-EA902334389D}" destId="{8F20578F-C598-44C3-80CE-049202B6A700}" srcOrd="0" destOrd="0" presId="urn:microsoft.com/office/officeart/2005/8/layout/orgChart1"/>
    <dgm:cxn modelId="{D76C1A09-5E80-4872-BC5E-C2D4C2E628FA}" type="presOf" srcId="{D2F0EDEA-9E1A-45CC-9F8E-DC3C51560E28}" destId="{9851E248-8CBC-4914-A348-0DCF6D843FEC}" srcOrd="1" destOrd="0" presId="urn:microsoft.com/office/officeart/2005/8/layout/orgChart1"/>
    <dgm:cxn modelId="{157BB1E2-7660-42E8-8394-F1B6BE0B07BB}" type="presOf" srcId="{3777BA98-749A-42FE-BA9E-20A5AA5C5E7C}" destId="{82AE2E99-6F9D-4A64-949A-D027E78719AA}" srcOrd="0" destOrd="0" presId="urn:microsoft.com/office/officeart/2005/8/layout/orgChart1"/>
    <dgm:cxn modelId="{CAF2930A-F7E6-43C6-977C-739FD41964A7}" type="presParOf" srcId="{0E8CFB14-0397-4725-BB62-DEEE87274EB3}" destId="{DDB340B0-AB3D-4E55-92CB-559423593C50}" srcOrd="0" destOrd="0" presId="urn:microsoft.com/office/officeart/2005/8/layout/orgChart1"/>
    <dgm:cxn modelId="{DE5D6EFA-AB9B-4472-9699-4F2861E92A1F}" type="presParOf" srcId="{DDB340B0-AB3D-4E55-92CB-559423593C50}" destId="{B1531017-E8D2-47FE-AEBC-4D15172BA979}" srcOrd="0" destOrd="0" presId="urn:microsoft.com/office/officeart/2005/8/layout/orgChart1"/>
    <dgm:cxn modelId="{B17E8FCE-4CAB-4AB0-BF55-2C718240241D}" type="presParOf" srcId="{B1531017-E8D2-47FE-AEBC-4D15172BA979}" destId="{2B7EEB11-AF49-4B60-9C7B-AEC89A143772}" srcOrd="0" destOrd="0" presId="urn:microsoft.com/office/officeart/2005/8/layout/orgChart1"/>
    <dgm:cxn modelId="{67607E63-419E-4211-81AB-779B50C44906}" type="presParOf" srcId="{B1531017-E8D2-47FE-AEBC-4D15172BA979}" destId="{9851E248-8CBC-4914-A348-0DCF6D843FEC}" srcOrd="1" destOrd="0" presId="urn:microsoft.com/office/officeart/2005/8/layout/orgChart1"/>
    <dgm:cxn modelId="{36787855-CD39-4BCC-A367-5C8D1A8D6E31}" type="presParOf" srcId="{DDB340B0-AB3D-4E55-92CB-559423593C50}" destId="{1BBD1DAD-1AC9-4436-8DF4-76217D76A267}" srcOrd="1" destOrd="0" presId="urn:microsoft.com/office/officeart/2005/8/layout/orgChart1"/>
    <dgm:cxn modelId="{58D673F7-85F5-47C1-A386-1BACB6700205}" type="presParOf" srcId="{1BBD1DAD-1AC9-4436-8DF4-76217D76A267}" destId="{EF22B834-5115-4CEB-88E0-9C8A92AF4E90}" srcOrd="0" destOrd="0" presId="urn:microsoft.com/office/officeart/2005/8/layout/orgChart1"/>
    <dgm:cxn modelId="{0FD608AC-4C1B-4D05-BE36-FFACA6B55027}" type="presParOf" srcId="{1BBD1DAD-1AC9-4436-8DF4-76217D76A267}" destId="{3784E010-78A2-47E2-85FE-16B9D6336309}" srcOrd="1" destOrd="0" presId="urn:microsoft.com/office/officeart/2005/8/layout/orgChart1"/>
    <dgm:cxn modelId="{4D1EFA35-205B-4A3E-95EE-23ABD7178DD9}" type="presParOf" srcId="{3784E010-78A2-47E2-85FE-16B9D6336309}" destId="{68244E02-E72C-4806-A787-5BD944B3C8C6}" srcOrd="0" destOrd="0" presId="urn:microsoft.com/office/officeart/2005/8/layout/orgChart1"/>
    <dgm:cxn modelId="{0A629CDD-2AC8-4BDE-84F1-992628F8C3DE}" type="presParOf" srcId="{68244E02-E72C-4806-A787-5BD944B3C8C6}" destId="{F4ECA8D8-576B-4C15-B714-5AF45B724D97}" srcOrd="0" destOrd="0" presId="urn:microsoft.com/office/officeart/2005/8/layout/orgChart1"/>
    <dgm:cxn modelId="{AEE5F91D-1360-4787-B337-6FB829BF6E12}" type="presParOf" srcId="{68244E02-E72C-4806-A787-5BD944B3C8C6}" destId="{52054B75-7B12-4500-8132-49C7ADDE7025}" srcOrd="1" destOrd="0" presId="urn:microsoft.com/office/officeart/2005/8/layout/orgChart1"/>
    <dgm:cxn modelId="{AFFB056A-4AE5-43AA-97A4-A90EB4D1368D}" type="presParOf" srcId="{3784E010-78A2-47E2-85FE-16B9D6336309}" destId="{E1244900-0AF4-439B-86F6-1DBD219F6CCA}" srcOrd="1" destOrd="0" presId="urn:microsoft.com/office/officeart/2005/8/layout/orgChart1"/>
    <dgm:cxn modelId="{5340A363-5DE4-449A-92A8-6BCAB27DE793}" type="presParOf" srcId="{3784E010-78A2-47E2-85FE-16B9D6336309}" destId="{1E7FA419-C114-4E84-BF83-E1EAFA9C3856}" srcOrd="2" destOrd="0" presId="urn:microsoft.com/office/officeart/2005/8/layout/orgChart1"/>
    <dgm:cxn modelId="{D34C9D18-AF44-4258-A068-E0C270263886}" type="presParOf" srcId="{1BBD1DAD-1AC9-4436-8DF4-76217D76A267}" destId="{DBD0944F-BCF2-4BAD-9DD2-4818A29425A4}" srcOrd="2" destOrd="0" presId="urn:microsoft.com/office/officeart/2005/8/layout/orgChart1"/>
    <dgm:cxn modelId="{5A692A28-D79E-4230-933E-97CE2A471538}" type="presParOf" srcId="{1BBD1DAD-1AC9-4436-8DF4-76217D76A267}" destId="{BBCC7702-C06E-48DD-B8D8-A6057ABF339C}" srcOrd="3" destOrd="0" presId="urn:microsoft.com/office/officeart/2005/8/layout/orgChart1"/>
    <dgm:cxn modelId="{A48DDB36-7A0F-4801-939F-D8AE2076D488}" type="presParOf" srcId="{BBCC7702-C06E-48DD-B8D8-A6057ABF339C}" destId="{FD75B792-4ADE-414A-BBF0-6762BCC91A6C}" srcOrd="0" destOrd="0" presId="urn:microsoft.com/office/officeart/2005/8/layout/orgChart1"/>
    <dgm:cxn modelId="{85010DF6-FE18-4BA7-BC28-B1A0E521D8B9}" type="presParOf" srcId="{FD75B792-4ADE-414A-BBF0-6762BCC91A6C}" destId="{9DD53463-B9CC-42A1-8EF7-0976CE7BA7E0}" srcOrd="0" destOrd="0" presId="urn:microsoft.com/office/officeart/2005/8/layout/orgChart1"/>
    <dgm:cxn modelId="{3428FACF-DED7-46E9-ADAE-D5873015340D}" type="presParOf" srcId="{FD75B792-4ADE-414A-BBF0-6762BCC91A6C}" destId="{627E3063-55CF-4077-B1E5-28E9B9FBCAD2}" srcOrd="1" destOrd="0" presId="urn:microsoft.com/office/officeart/2005/8/layout/orgChart1"/>
    <dgm:cxn modelId="{327BD7FB-3E73-4FF2-8A97-797AC751AE85}" type="presParOf" srcId="{BBCC7702-C06E-48DD-B8D8-A6057ABF339C}" destId="{1DAD96D6-2FB8-4798-8E8F-60E175A13871}" srcOrd="1" destOrd="0" presId="urn:microsoft.com/office/officeart/2005/8/layout/orgChart1"/>
    <dgm:cxn modelId="{D6678CBB-2E41-47F3-8AA0-A0CB9980FBA1}" type="presParOf" srcId="{BBCC7702-C06E-48DD-B8D8-A6057ABF339C}" destId="{0C5748C1-3EBC-44BB-95D7-2BB3F91B1861}" srcOrd="2" destOrd="0" presId="urn:microsoft.com/office/officeart/2005/8/layout/orgChart1"/>
    <dgm:cxn modelId="{F90BB505-F10D-4DFB-8B67-69F076239503}" type="presParOf" srcId="{1BBD1DAD-1AC9-4436-8DF4-76217D76A267}" destId="{82AE2E99-6F9D-4A64-949A-D027E78719AA}" srcOrd="4" destOrd="0" presId="urn:microsoft.com/office/officeart/2005/8/layout/orgChart1"/>
    <dgm:cxn modelId="{67E321F2-F80B-4511-A792-39C9C49B262C}" type="presParOf" srcId="{1BBD1DAD-1AC9-4436-8DF4-76217D76A267}" destId="{24655795-ED77-40B3-B9EC-C3F5B6FA35EE}" srcOrd="5" destOrd="0" presId="urn:microsoft.com/office/officeart/2005/8/layout/orgChart1"/>
    <dgm:cxn modelId="{538E6B3F-B51B-437B-A078-2C32BD0D8B05}" type="presParOf" srcId="{24655795-ED77-40B3-B9EC-C3F5B6FA35EE}" destId="{90EF1AC5-F088-4186-BEAA-63600268973B}" srcOrd="0" destOrd="0" presId="urn:microsoft.com/office/officeart/2005/8/layout/orgChart1"/>
    <dgm:cxn modelId="{EAB47292-2096-47DA-B95C-14E3AF89B854}" type="presParOf" srcId="{90EF1AC5-F088-4186-BEAA-63600268973B}" destId="{8F20578F-C598-44C3-80CE-049202B6A700}" srcOrd="0" destOrd="0" presId="urn:microsoft.com/office/officeart/2005/8/layout/orgChart1"/>
    <dgm:cxn modelId="{201D7279-4326-4528-9A22-23DF6C275D34}" type="presParOf" srcId="{90EF1AC5-F088-4186-BEAA-63600268973B}" destId="{E30E700C-0B5C-4518-9C79-B690A00C035C}" srcOrd="1" destOrd="0" presId="urn:microsoft.com/office/officeart/2005/8/layout/orgChart1"/>
    <dgm:cxn modelId="{165E68B4-3B06-4BC7-8F4B-89A24DC91D7A}" type="presParOf" srcId="{24655795-ED77-40B3-B9EC-C3F5B6FA35EE}" destId="{7A76E879-2B77-4181-B22C-088F647E72FC}" srcOrd="1" destOrd="0" presId="urn:microsoft.com/office/officeart/2005/8/layout/orgChart1"/>
    <dgm:cxn modelId="{E60F25F2-C6E4-4730-9903-8EA59D0B5EF8}" type="presParOf" srcId="{24655795-ED77-40B3-B9EC-C3F5B6FA35EE}" destId="{1F1D8E5E-5A11-4E66-A655-9904288334E0}" srcOrd="2" destOrd="0" presId="urn:microsoft.com/office/officeart/2005/8/layout/orgChart1"/>
    <dgm:cxn modelId="{CC72571F-EC57-4BB2-A569-0B0EA7289C04}" type="presParOf" srcId="{DDB340B0-AB3D-4E55-92CB-559423593C50}" destId="{01F77166-F990-47D4-9A33-103AA9E6BE17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794C3-30A6-4C20-840C-35BDCF182105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549C5A4-63C3-4CDA-BE27-36F472D058E7}">
      <dgm:prSet phldrT="[Text]" custT="1"/>
      <dgm:spPr/>
      <dgm:t>
        <a:bodyPr/>
        <a:lstStyle/>
        <a:p>
          <a:r>
            <a:rPr lang="en-US" sz="1000" dirty="0"/>
            <a:t>Menu</a:t>
          </a:r>
        </a:p>
      </dgm:t>
    </dgm:pt>
    <dgm:pt modelId="{7AC1F907-C07E-4307-A0BA-104D88E776BB}" type="parTrans" cxnId="{DEC6DD20-A643-4CEC-B02F-27223F439DA2}">
      <dgm:prSet/>
      <dgm:spPr/>
      <dgm:t>
        <a:bodyPr/>
        <a:lstStyle/>
        <a:p>
          <a:endParaRPr lang="en-US"/>
        </a:p>
      </dgm:t>
    </dgm:pt>
    <dgm:pt modelId="{F009FDD7-FCFB-40A5-B50C-298A74BFC571}" type="sibTrans" cxnId="{DEC6DD20-A643-4CEC-B02F-27223F439DA2}">
      <dgm:prSet/>
      <dgm:spPr/>
      <dgm:t>
        <a:bodyPr/>
        <a:lstStyle/>
        <a:p>
          <a:endParaRPr lang="en-US"/>
        </a:p>
      </dgm:t>
    </dgm:pt>
    <dgm:pt modelId="{805C651C-2B6A-431F-88D9-B189BAC20871}">
      <dgm:prSet phldrT="[Text]" custT="1"/>
      <dgm:spPr/>
      <dgm:t>
        <a:bodyPr/>
        <a:lstStyle/>
        <a:p>
          <a:r>
            <a:rPr lang="en-US" sz="900" dirty="0"/>
            <a:t>GAME POINT</a:t>
          </a:r>
        </a:p>
      </dgm:t>
    </dgm:pt>
    <dgm:pt modelId="{163CE23E-805A-466E-86A3-96B266194ECE}" type="parTrans" cxnId="{4D5856A3-359B-4E56-9A5D-017CA9F2ACE5}">
      <dgm:prSet/>
      <dgm:spPr/>
      <dgm:t>
        <a:bodyPr/>
        <a:lstStyle/>
        <a:p>
          <a:endParaRPr lang="en-US"/>
        </a:p>
      </dgm:t>
    </dgm:pt>
    <dgm:pt modelId="{0EC3BCB1-6089-4E5F-85AD-E8F1F7AD82B2}" type="sibTrans" cxnId="{4D5856A3-359B-4E56-9A5D-017CA9F2ACE5}">
      <dgm:prSet/>
      <dgm:spPr/>
      <dgm:t>
        <a:bodyPr/>
        <a:lstStyle/>
        <a:p>
          <a:endParaRPr lang="en-US"/>
        </a:p>
      </dgm:t>
    </dgm:pt>
    <dgm:pt modelId="{CDFEFE7B-C6E4-4784-A5C6-8CDD29921D1C}">
      <dgm:prSet/>
      <dgm:spPr/>
      <dgm:t>
        <a:bodyPr/>
        <a:lstStyle/>
        <a:p>
          <a:r>
            <a:rPr lang="en-US" dirty="0"/>
            <a:t>SET GAME SCREEN SIZE</a:t>
          </a:r>
        </a:p>
      </dgm:t>
    </dgm:pt>
    <dgm:pt modelId="{C861C0FE-B32C-464D-93CB-B880A3C064D5}" type="parTrans" cxnId="{C59632B1-42C2-4896-AF95-A14F5CC30D7D}">
      <dgm:prSet/>
      <dgm:spPr/>
      <dgm:t>
        <a:bodyPr/>
        <a:lstStyle/>
        <a:p>
          <a:endParaRPr lang="en-US"/>
        </a:p>
      </dgm:t>
    </dgm:pt>
    <dgm:pt modelId="{CB8C2F0B-3D61-45B6-B3A3-8D6CD42E84C5}" type="sibTrans" cxnId="{C59632B1-42C2-4896-AF95-A14F5CC30D7D}">
      <dgm:prSet/>
      <dgm:spPr/>
      <dgm:t>
        <a:bodyPr/>
        <a:lstStyle/>
        <a:p>
          <a:endParaRPr lang="en-US"/>
        </a:p>
      </dgm:t>
    </dgm:pt>
    <dgm:pt modelId="{5524D208-EECC-4293-88FF-8E42A2A39A9B}">
      <dgm:prSet/>
      <dgm:spPr/>
      <dgm:t>
        <a:bodyPr/>
        <a:lstStyle/>
        <a:p>
          <a:r>
            <a:rPr lang="en-US" dirty="0"/>
            <a:t>PLAY TIME CHALLENGE</a:t>
          </a:r>
        </a:p>
      </dgm:t>
    </dgm:pt>
    <dgm:pt modelId="{31B9825A-CE21-46A0-82DA-7F163AA9A2BD}" type="parTrans" cxnId="{34FF9257-1DBE-40CA-923F-A40DD19F68A6}">
      <dgm:prSet/>
      <dgm:spPr/>
      <dgm:t>
        <a:bodyPr/>
        <a:lstStyle/>
        <a:p>
          <a:endParaRPr lang="en-US"/>
        </a:p>
      </dgm:t>
    </dgm:pt>
    <dgm:pt modelId="{6D28F3E9-A2A4-4B3B-AE2D-6FBF30B71095}" type="sibTrans" cxnId="{34FF9257-1DBE-40CA-923F-A40DD19F68A6}">
      <dgm:prSet/>
      <dgm:spPr/>
      <dgm:t>
        <a:bodyPr/>
        <a:lstStyle/>
        <a:p>
          <a:endParaRPr lang="en-US"/>
        </a:p>
      </dgm:t>
    </dgm:pt>
    <dgm:pt modelId="{DA5312ED-F29D-4B94-B8BC-08ED4F6C80AF}">
      <dgm:prSet custT="1"/>
      <dgm:spPr/>
      <dgm:t>
        <a:bodyPr/>
        <a:lstStyle/>
        <a:p>
          <a:r>
            <a:rPr lang="en-US" sz="1000" dirty="0" smtClean="0"/>
            <a:t>BACK</a:t>
          </a:r>
          <a:endParaRPr lang="en-US" sz="1000" dirty="0"/>
        </a:p>
      </dgm:t>
    </dgm:pt>
    <dgm:pt modelId="{544BA5A7-7956-4EE4-A6BA-7F72F9922C84}" type="parTrans" cxnId="{FE644D81-FDD8-47AD-A52E-506DE49C6011}">
      <dgm:prSet/>
      <dgm:spPr/>
      <dgm:t>
        <a:bodyPr/>
        <a:lstStyle/>
        <a:p>
          <a:endParaRPr lang="en-US"/>
        </a:p>
      </dgm:t>
    </dgm:pt>
    <dgm:pt modelId="{452C1018-ECAA-41F3-AD14-067135FAED0A}" type="sibTrans" cxnId="{FE644D81-FDD8-47AD-A52E-506DE49C6011}">
      <dgm:prSet/>
      <dgm:spPr/>
      <dgm:t>
        <a:bodyPr/>
        <a:lstStyle/>
        <a:p>
          <a:endParaRPr lang="en-US"/>
        </a:p>
      </dgm:t>
    </dgm:pt>
    <dgm:pt modelId="{B1F2BB3B-5595-4D74-B935-9ADF0D59B545}">
      <dgm:prSet custT="1"/>
      <dgm:spPr/>
      <dgm:t>
        <a:bodyPr/>
        <a:lstStyle/>
        <a:p>
          <a:r>
            <a:rPr lang="en-US" sz="1200" dirty="0"/>
            <a:t>30</a:t>
          </a:r>
        </a:p>
      </dgm:t>
    </dgm:pt>
    <dgm:pt modelId="{B4CD60CA-0556-4C19-BA3B-E79E3579CD04}" type="parTrans" cxnId="{228F3FDE-AAA9-49F1-AB1D-B1F6E02CBC95}">
      <dgm:prSet/>
      <dgm:spPr/>
      <dgm:t>
        <a:bodyPr/>
        <a:lstStyle/>
        <a:p>
          <a:endParaRPr lang="en-US"/>
        </a:p>
      </dgm:t>
    </dgm:pt>
    <dgm:pt modelId="{6A06788E-7772-43AB-A1A5-CAF9727491A8}" type="sibTrans" cxnId="{228F3FDE-AAA9-49F1-AB1D-B1F6E02CBC95}">
      <dgm:prSet/>
      <dgm:spPr/>
      <dgm:t>
        <a:bodyPr/>
        <a:lstStyle/>
        <a:p>
          <a:endParaRPr lang="en-US"/>
        </a:p>
      </dgm:t>
    </dgm:pt>
    <dgm:pt modelId="{81718C9A-E0FA-4BB7-8386-6A54138A21AC}">
      <dgm:prSet custT="1"/>
      <dgm:spPr/>
      <dgm:t>
        <a:bodyPr/>
        <a:lstStyle/>
        <a:p>
          <a:r>
            <a:rPr lang="en-US" sz="1200" dirty="0"/>
            <a:t>60</a:t>
          </a:r>
          <a:endParaRPr lang="en-US" sz="500" dirty="0"/>
        </a:p>
      </dgm:t>
    </dgm:pt>
    <dgm:pt modelId="{8CF8E643-DE7E-4A8B-B58F-6D80CB118833}" type="parTrans" cxnId="{6817D7B4-E540-4F62-8518-2B0B4BC9DDEB}">
      <dgm:prSet/>
      <dgm:spPr/>
      <dgm:t>
        <a:bodyPr/>
        <a:lstStyle/>
        <a:p>
          <a:endParaRPr lang="en-US"/>
        </a:p>
      </dgm:t>
    </dgm:pt>
    <dgm:pt modelId="{0BB585DE-75A1-4216-84FD-9781057402A5}" type="sibTrans" cxnId="{6817D7B4-E540-4F62-8518-2B0B4BC9DDEB}">
      <dgm:prSet/>
      <dgm:spPr/>
      <dgm:t>
        <a:bodyPr/>
        <a:lstStyle/>
        <a:p>
          <a:endParaRPr lang="en-US"/>
        </a:p>
      </dgm:t>
    </dgm:pt>
    <dgm:pt modelId="{17863DD4-C6C0-4999-A8E9-79B996646D38}">
      <dgm:prSet custT="1"/>
      <dgm:spPr/>
      <dgm:t>
        <a:bodyPr/>
        <a:lstStyle/>
        <a:p>
          <a:r>
            <a:rPr lang="en-US" sz="1200" dirty="0"/>
            <a:t>150</a:t>
          </a:r>
          <a:endParaRPr lang="en-US" sz="500" dirty="0"/>
        </a:p>
      </dgm:t>
    </dgm:pt>
    <dgm:pt modelId="{3880FA23-B660-4380-A974-05DA65CDE9FF}" type="parTrans" cxnId="{F070482F-95DC-40AE-8A6F-D3BB609E8471}">
      <dgm:prSet/>
      <dgm:spPr/>
      <dgm:t>
        <a:bodyPr/>
        <a:lstStyle/>
        <a:p>
          <a:endParaRPr lang="en-US"/>
        </a:p>
      </dgm:t>
    </dgm:pt>
    <dgm:pt modelId="{CA273222-BE4C-4B09-BD67-B204E230FB6C}" type="sibTrans" cxnId="{F070482F-95DC-40AE-8A6F-D3BB609E8471}">
      <dgm:prSet/>
      <dgm:spPr/>
      <dgm:t>
        <a:bodyPr/>
        <a:lstStyle/>
        <a:p>
          <a:endParaRPr lang="en-US"/>
        </a:p>
      </dgm:t>
    </dgm:pt>
    <dgm:pt modelId="{477C9A16-2CB7-48F8-9CC3-120B88273F0B}">
      <dgm:prSet custT="1"/>
      <dgm:spPr/>
      <dgm:t>
        <a:bodyPr/>
        <a:lstStyle/>
        <a:p>
          <a:r>
            <a:rPr lang="en-US" sz="1100" dirty="0"/>
            <a:t>450</a:t>
          </a:r>
          <a:endParaRPr lang="en-US" sz="500" dirty="0"/>
        </a:p>
      </dgm:t>
    </dgm:pt>
    <dgm:pt modelId="{1063F6F5-D8EB-4205-AF9B-0B0DA4B7B509}" type="parTrans" cxnId="{97DA1B1C-B68C-4F19-810D-40A96D1C9577}">
      <dgm:prSet/>
      <dgm:spPr/>
      <dgm:t>
        <a:bodyPr/>
        <a:lstStyle/>
        <a:p>
          <a:endParaRPr lang="en-US"/>
        </a:p>
      </dgm:t>
    </dgm:pt>
    <dgm:pt modelId="{56423328-36A5-4865-BA3B-97D4EDC9EE26}" type="sibTrans" cxnId="{97DA1B1C-B68C-4F19-810D-40A96D1C9577}">
      <dgm:prSet/>
      <dgm:spPr/>
      <dgm:t>
        <a:bodyPr/>
        <a:lstStyle/>
        <a:p>
          <a:endParaRPr lang="en-US"/>
        </a:p>
      </dgm:t>
    </dgm:pt>
    <dgm:pt modelId="{5E45B5F3-0186-4FDA-A2BC-6826C7052C2A}">
      <dgm:prSet custT="1"/>
      <dgm:spPr/>
      <dgm:t>
        <a:bodyPr/>
        <a:lstStyle/>
        <a:p>
          <a:r>
            <a:rPr lang="en-US" sz="1000" dirty="0"/>
            <a:t>LEADERBOARD</a:t>
          </a:r>
        </a:p>
      </dgm:t>
    </dgm:pt>
    <dgm:pt modelId="{B9E88F27-8A21-48E4-8D67-A56E191FCA78}" type="sibTrans" cxnId="{DDC51C0B-AAC2-4B86-8E58-875A29685214}">
      <dgm:prSet/>
      <dgm:spPr/>
      <dgm:t>
        <a:bodyPr/>
        <a:lstStyle/>
        <a:p>
          <a:endParaRPr lang="en-US"/>
        </a:p>
      </dgm:t>
    </dgm:pt>
    <dgm:pt modelId="{0AD262C3-0316-4307-A758-953191B76B67}" type="parTrans" cxnId="{DDC51C0B-AAC2-4B86-8E58-875A29685214}">
      <dgm:prSet/>
      <dgm:spPr/>
      <dgm:t>
        <a:bodyPr/>
        <a:lstStyle/>
        <a:p>
          <a:endParaRPr lang="en-US"/>
        </a:p>
      </dgm:t>
    </dgm:pt>
    <dgm:pt modelId="{BB6C2886-05CA-4038-BC57-2783D2DE47AB}">
      <dgm:prSet/>
      <dgm:spPr/>
      <dgm:t>
        <a:bodyPr/>
        <a:lstStyle/>
        <a:p>
          <a:r>
            <a:rPr lang="en-US" dirty="0"/>
            <a:t>Player 1</a:t>
          </a:r>
        </a:p>
      </dgm:t>
    </dgm:pt>
    <dgm:pt modelId="{A193DB29-D4B0-4757-A089-C9824506394D}" type="parTrans" cxnId="{B438EEA4-F484-4004-9B1C-2262611F0E2E}">
      <dgm:prSet/>
      <dgm:spPr/>
      <dgm:t>
        <a:bodyPr/>
        <a:lstStyle/>
        <a:p>
          <a:endParaRPr lang="en-US"/>
        </a:p>
      </dgm:t>
    </dgm:pt>
    <dgm:pt modelId="{6F3AB447-BD05-43B9-A33A-02A25580B707}" type="sibTrans" cxnId="{B438EEA4-F484-4004-9B1C-2262611F0E2E}">
      <dgm:prSet/>
      <dgm:spPr/>
      <dgm:t>
        <a:bodyPr/>
        <a:lstStyle/>
        <a:p>
          <a:endParaRPr lang="en-US"/>
        </a:p>
      </dgm:t>
    </dgm:pt>
    <dgm:pt modelId="{28D06D35-2B5E-4F3C-89E8-AF8C6593A7CB}">
      <dgm:prSet/>
      <dgm:spPr/>
      <dgm:t>
        <a:bodyPr/>
        <a:lstStyle/>
        <a:p>
          <a:r>
            <a:rPr lang="en-US" dirty="0"/>
            <a:t>Player 2</a:t>
          </a:r>
        </a:p>
      </dgm:t>
    </dgm:pt>
    <dgm:pt modelId="{969AE97C-0517-4340-B8B7-8A9FD97899E7}" type="parTrans" cxnId="{0D39B414-4196-471C-AE6F-8E4379343A5F}">
      <dgm:prSet/>
      <dgm:spPr/>
      <dgm:t>
        <a:bodyPr/>
        <a:lstStyle/>
        <a:p>
          <a:endParaRPr lang="en-US"/>
        </a:p>
      </dgm:t>
    </dgm:pt>
    <dgm:pt modelId="{60618560-2D2F-4158-AD50-A46FD5939238}" type="sibTrans" cxnId="{0D39B414-4196-471C-AE6F-8E4379343A5F}">
      <dgm:prSet/>
      <dgm:spPr/>
      <dgm:t>
        <a:bodyPr/>
        <a:lstStyle/>
        <a:p>
          <a:endParaRPr lang="en-US"/>
        </a:p>
      </dgm:t>
    </dgm:pt>
    <dgm:pt modelId="{29F934CE-9053-4311-A18D-239566A46FEC}">
      <dgm:prSet custT="1"/>
      <dgm:spPr/>
      <dgm:t>
        <a:bodyPr/>
        <a:lstStyle/>
        <a:p>
          <a:r>
            <a:rPr lang="en-US" sz="1000" dirty="0"/>
            <a:t>600 * 480</a:t>
          </a:r>
        </a:p>
      </dgm:t>
    </dgm:pt>
    <dgm:pt modelId="{74933ADB-9039-4A2D-828B-5309F6B98B68}" type="parTrans" cxnId="{A193BE5C-363F-4A1A-BE44-DE1EF58F41F8}">
      <dgm:prSet/>
      <dgm:spPr/>
      <dgm:t>
        <a:bodyPr/>
        <a:lstStyle/>
        <a:p>
          <a:endParaRPr lang="en-US"/>
        </a:p>
      </dgm:t>
    </dgm:pt>
    <dgm:pt modelId="{8D64CC3F-68AC-4C59-BFF1-EC1BBE6E3CCF}" type="sibTrans" cxnId="{A193BE5C-363F-4A1A-BE44-DE1EF58F41F8}">
      <dgm:prSet/>
      <dgm:spPr/>
      <dgm:t>
        <a:bodyPr/>
        <a:lstStyle/>
        <a:p>
          <a:endParaRPr lang="en-US"/>
        </a:p>
      </dgm:t>
    </dgm:pt>
    <dgm:pt modelId="{9D1A3FF8-57FF-47A2-B815-AE66A68B7D81}">
      <dgm:prSet custT="1"/>
      <dgm:spPr/>
      <dgm:t>
        <a:bodyPr/>
        <a:lstStyle/>
        <a:p>
          <a:r>
            <a:rPr lang="en-US" sz="1000" dirty="0"/>
            <a:t>800 * 640</a:t>
          </a:r>
        </a:p>
      </dgm:t>
    </dgm:pt>
    <dgm:pt modelId="{B55B7584-0557-46C4-B401-33BB2838B096}" type="parTrans" cxnId="{F37641D3-43A5-41C4-8194-C7F48981D77A}">
      <dgm:prSet/>
      <dgm:spPr/>
      <dgm:t>
        <a:bodyPr/>
        <a:lstStyle/>
        <a:p>
          <a:endParaRPr lang="en-US"/>
        </a:p>
      </dgm:t>
    </dgm:pt>
    <dgm:pt modelId="{04EA50A9-1DC7-4924-8CB4-7063D5723CD2}" type="sibTrans" cxnId="{F37641D3-43A5-41C4-8194-C7F48981D77A}">
      <dgm:prSet/>
      <dgm:spPr/>
      <dgm:t>
        <a:bodyPr/>
        <a:lstStyle/>
        <a:p>
          <a:endParaRPr lang="en-US"/>
        </a:p>
      </dgm:t>
    </dgm:pt>
    <dgm:pt modelId="{F2BBC550-B9B8-441A-94CA-1F19F821DADC}">
      <dgm:prSet custT="1"/>
      <dgm:spPr/>
      <dgm:t>
        <a:bodyPr/>
        <a:lstStyle/>
        <a:p>
          <a:r>
            <a:rPr lang="en-US" sz="1050" dirty="0"/>
            <a:t>750 * 500</a:t>
          </a:r>
        </a:p>
      </dgm:t>
    </dgm:pt>
    <dgm:pt modelId="{901FA49C-FC02-4F47-B8FE-200AC3301751}" type="parTrans" cxnId="{BBC933D6-03A9-461F-BD8E-5852B39C9297}">
      <dgm:prSet/>
      <dgm:spPr/>
      <dgm:t>
        <a:bodyPr/>
        <a:lstStyle/>
        <a:p>
          <a:endParaRPr lang="en-US"/>
        </a:p>
      </dgm:t>
    </dgm:pt>
    <dgm:pt modelId="{2CF21915-302F-439F-92AE-3233494DC574}" type="sibTrans" cxnId="{BBC933D6-03A9-461F-BD8E-5852B39C9297}">
      <dgm:prSet/>
      <dgm:spPr/>
      <dgm:t>
        <a:bodyPr/>
        <a:lstStyle/>
        <a:p>
          <a:endParaRPr lang="en-US"/>
        </a:p>
      </dgm:t>
    </dgm:pt>
    <dgm:pt modelId="{C7139961-528B-43D0-A018-9F1CE7EB7958}">
      <dgm:prSet custT="1"/>
      <dgm:spPr/>
      <dgm:t>
        <a:bodyPr/>
        <a:lstStyle/>
        <a:p>
          <a:r>
            <a:rPr lang="en-US" sz="1000" dirty="0"/>
            <a:t>900 * 600</a:t>
          </a:r>
        </a:p>
      </dgm:t>
    </dgm:pt>
    <dgm:pt modelId="{76216D03-FDAC-43CB-9978-FFC9AAC8501F}" type="parTrans" cxnId="{EEBA5583-4B50-428E-A920-CCE7E5F306F1}">
      <dgm:prSet/>
      <dgm:spPr/>
      <dgm:t>
        <a:bodyPr/>
        <a:lstStyle/>
        <a:p>
          <a:endParaRPr lang="en-US"/>
        </a:p>
      </dgm:t>
    </dgm:pt>
    <dgm:pt modelId="{56B50838-134D-4EEB-88AA-DFC6E5AF05A3}" type="sibTrans" cxnId="{EEBA5583-4B50-428E-A920-CCE7E5F306F1}">
      <dgm:prSet/>
      <dgm:spPr/>
      <dgm:t>
        <a:bodyPr/>
        <a:lstStyle/>
        <a:p>
          <a:endParaRPr lang="en-US"/>
        </a:p>
      </dgm:t>
    </dgm:pt>
    <dgm:pt modelId="{87EA1C48-E7D9-4B17-94C6-B6D4D740BC5B}">
      <dgm:prSet phldrT="[Text]" custT="1"/>
      <dgm:spPr/>
      <dgm:t>
        <a:bodyPr/>
        <a:lstStyle/>
        <a:p>
          <a:r>
            <a:rPr lang="en-US" sz="1600" dirty="0"/>
            <a:t>5</a:t>
          </a:r>
        </a:p>
      </dgm:t>
    </dgm:pt>
    <dgm:pt modelId="{385BE5B7-1937-43F3-8F8F-CEA3AAB0C15D}" type="parTrans" cxnId="{86BB2AD1-4DA9-4D65-A6EE-3FB769A3B7C5}">
      <dgm:prSet/>
      <dgm:spPr/>
      <dgm:t>
        <a:bodyPr/>
        <a:lstStyle/>
        <a:p>
          <a:endParaRPr lang="en-US"/>
        </a:p>
      </dgm:t>
    </dgm:pt>
    <dgm:pt modelId="{3839567C-98C0-41B7-B69F-1D3C3538FEDD}" type="sibTrans" cxnId="{86BB2AD1-4DA9-4D65-A6EE-3FB769A3B7C5}">
      <dgm:prSet/>
      <dgm:spPr/>
      <dgm:t>
        <a:bodyPr/>
        <a:lstStyle/>
        <a:p>
          <a:endParaRPr lang="en-US"/>
        </a:p>
      </dgm:t>
    </dgm:pt>
    <dgm:pt modelId="{85619B68-389A-447B-A6DB-4D47FB5D3A03}">
      <dgm:prSet custT="1"/>
      <dgm:spPr/>
      <dgm:t>
        <a:bodyPr/>
        <a:lstStyle/>
        <a:p>
          <a:r>
            <a:rPr lang="en-US" sz="1000" dirty="0" smtClean="0"/>
            <a:t>5</a:t>
          </a:r>
          <a:endParaRPr lang="en-US" sz="500" dirty="0"/>
        </a:p>
      </dgm:t>
    </dgm:pt>
    <dgm:pt modelId="{EDA0566E-6E8B-43BF-B8F9-C6217B6B924C}" type="parTrans" cxnId="{2898AD55-CE55-4EB4-9343-3C9C0487DB64}">
      <dgm:prSet/>
      <dgm:spPr/>
      <dgm:t>
        <a:bodyPr/>
        <a:lstStyle/>
        <a:p>
          <a:endParaRPr lang="en-US"/>
        </a:p>
      </dgm:t>
    </dgm:pt>
    <dgm:pt modelId="{E4C415CC-DF32-483E-BDB7-27C8057C5785}" type="sibTrans" cxnId="{2898AD55-CE55-4EB4-9343-3C9C0487DB64}">
      <dgm:prSet/>
      <dgm:spPr/>
      <dgm:t>
        <a:bodyPr/>
        <a:lstStyle/>
        <a:p>
          <a:endParaRPr lang="en-US"/>
        </a:p>
      </dgm:t>
    </dgm:pt>
    <dgm:pt modelId="{D39FC008-FE9A-49A5-BD64-D31BDC9A1140}">
      <dgm:prSet phldrT="[Text]" custT="1"/>
      <dgm:spPr/>
      <dgm:t>
        <a:bodyPr/>
        <a:lstStyle/>
        <a:p>
          <a:r>
            <a:rPr lang="en-US" sz="1000" dirty="0"/>
            <a:t>Play Pong</a:t>
          </a:r>
        </a:p>
      </dgm:t>
    </dgm:pt>
    <dgm:pt modelId="{9509AFCD-0A32-4ACE-8808-2882E5106A29}" type="sibTrans" cxnId="{EA62D228-98DD-4476-9171-0AE341B90956}">
      <dgm:prSet/>
      <dgm:spPr/>
      <dgm:t>
        <a:bodyPr/>
        <a:lstStyle/>
        <a:p>
          <a:endParaRPr lang="en-US"/>
        </a:p>
      </dgm:t>
    </dgm:pt>
    <dgm:pt modelId="{ACDD5169-DB13-4CA0-9BF6-8E7C521FBD51}" type="parTrans" cxnId="{EA62D228-98DD-4476-9171-0AE341B90956}">
      <dgm:prSet/>
      <dgm:spPr/>
      <dgm:t>
        <a:bodyPr/>
        <a:lstStyle/>
        <a:p>
          <a:endParaRPr lang="en-US"/>
        </a:p>
      </dgm:t>
    </dgm:pt>
    <dgm:pt modelId="{844A0BB3-5B40-4CE9-A8BE-27E791B6CC50}">
      <dgm:prSet custT="1"/>
      <dgm:spPr/>
      <dgm:t>
        <a:bodyPr/>
        <a:lstStyle/>
        <a:p>
          <a:r>
            <a:rPr lang="en-US" sz="1000" dirty="0"/>
            <a:t>PLAY</a:t>
          </a:r>
        </a:p>
      </dgm:t>
    </dgm:pt>
    <dgm:pt modelId="{8249670A-F74E-4319-A7DE-1266DDC4E72E}" type="parTrans" cxnId="{E0BB0294-AC72-46E2-B452-C31E6C24DAC3}">
      <dgm:prSet/>
      <dgm:spPr/>
      <dgm:t>
        <a:bodyPr/>
        <a:lstStyle/>
        <a:p>
          <a:endParaRPr lang="en-US"/>
        </a:p>
      </dgm:t>
    </dgm:pt>
    <dgm:pt modelId="{40948583-9FB5-468E-9AFD-A74417F062C4}" type="sibTrans" cxnId="{E0BB0294-AC72-46E2-B452-C31E6C24DAC3}">
      <dgm:prSet/>
      <dgm:spPr/>
      <dgm:t>
        <a:bodyPr/>
        <a:lstStyle/>
        <a:p>
          <a:endParaRPr lang="en-US"/>
        </a:p>
      </dgm:t>
    </dgm:pt>
    <dgm:pt modelId="{71640F6A-306F-459D-A81D-468797BCC3F7}">
      <dgm:prSet custT="1"/>
      <dgm:spPr/>
      <dgm:t>
        <a:bodyPr/>
        <a:lstStyle/>
        <a:p>
          <a:r>
            <a:rPr lang="en-US" sz="1000" dirty="0"/>
            <a:t>START</a:t>
          </a:r>
          <a:r>
            <a:rPr lang="en-US" sz="1000" baseline="0" dirty="0"/>
            <a:t> SCREEN</a:t>
          </a:r>
          <a:endParaRPr lang="en-US" sz="1000" dirty="0"/>
        </a:p>
      </dgm:t>
    </dgm:pt>
    <dgm:pt modelId="{A1A6E997-715C-47B5-84BF-282BE555789A}" type="parTrans" cxnId="{1A8FE667-6D58-49E0-9F47-71B605B2715F}">
      <dgm:prSet/>
      <dgm:spPr/>
      <dgm:t>
        <a:bodyPr/>
        <a:lstStyle/>
        <a:p>
          <a:endParaRPr lang="en-US"/>
        </a:p>
      </dgm:t>
    </dgm:pt>
    <dgm:pt modelId="{C2E5102D-485D-4AD9-A61E-274D91923C34}" type="sibTrans" cxnId="{1A8FE667-6D58-49E0-9F47-71B605B2715F}">
      <dgm:prSet/>
      <dgm:spPr/>
      <dgm:t>
        <a:bodyPr/>
        <a:lstStyle/>
        <a:p>
          <a:endParaRPr lang="en-US"/>
        </a:p>
      </dgm:t>
    </dgm:pt>
    <dgm:pt modelId="{4ED23F74-643E-44DA-9BD2-8F6D511E5A43}">
      <dgm:prSet phldrT="[Text]" custT="1"/>
      <dgm:spPr/>
      <dgm:t>
        <a:bodyPr/>
        <a:lstStyle/>
        <a:p>
          <a:r>
            <a:rPr lang="en-US" sz="1600" dirty="0" smtClean="0"/>
            <a:t>15</a:t>
          </a:r>
          <a:endParaRPr lang="en-US" sz="500" dirty="0"/>
        </a:p>
      </dgm:t>
    </dgm:pt>
    <dgm:pt modelId="{0C0D6950-3A28-4171-A8D3-E119D67905B6}" type="parTrans" cxnId="{E3031697-867D-417B-9E39-73DAE51752C4}">
      <dgm:prSet/>
      <dgm:spPr/>
      <dgm:t>
        <a:bodyPr/>
        <a:lstStyle/>
        <a:p>
          <a:endParaRPr lang="en-US"/>
        </a:p>
      </dgm:t>
    </dgm:pt>
    <dgm:pt modelId="{1C2E495A-B636-46A4-AC41-A5FA500A8AF9}" type="sibTrans" cxnId="{E3031697-867D-417B-9E39-73DAE51752C4}">
      <dgm:prSet/>
      <dgm:spPr/>
      <dgm:t>
        <a:bodyPr/>
        <a:lstStyle/>
        <a:p>
          <a:endParaRPr lang="en-US"/>
        </a:p>
      </dgm:t>
    </dgm:pt>
    <dgm:pt modelId="{EEA1AB5B-6AB6-45CE-8856-0C549A1969D4}">
      <dgm:prSet phldrT="[Text]" custT="1"/>
      <dgm:spPr/>
      <dgm:t>
        <a:bodyPr/>
        <a:lstStyle/>
        <a:p>
          <a:r>
            <a:rPr lang="en-US" sz="1600" dirty="0" smtClean="0"/>
            <a:t>10</a:t>
          </a:r>
          <a:endParaRPr lang="en-US" sz="500" dirty="0"/>
        </a:p>
      </dgm:t>
    </dgm:pt>
    <dgm:pt modelId="{2B17515D-AA62-41BC-BD25-6DB7F7284575}" type="sibTrans" cxnId="{E27BE2F6-DF30-4BB7-BCAB-91CD083B2D35}">
      <dgm:prSet/>
      <dgm:spPr/>
      <dgm:t>
        <a:bodyPr/>
        <a:lstStyle/>
        <a:p>
          <a:endParaRPr lang="en-US"/>
        </a:p>
      </dgm:t>
    </dgm:pt>
    <dgm:pt modelId="{08652F8E-F815-4B1F-9E0D-03956094EDFB}" type="parTrans" cxnId="{E27BE2F6-DF30-4BB7-BCAB-91CD083B2D35}">
      <dgm:prSet/>
      <dgm:spPr/>
      <dgm:t>
        <a:bodyPr/>
        <a:lstStyle/>
        <a:p>
          <a:endParaRPr lang="en-US"/>
        </a:p>
      </dgm:t>
    </dgm:pt>
    <dgm:pt modelId="{CA510291-695D-4398-B7BA-6055E67E81F1}">
      <dgm:prSet phldrT="[Text]" custT="1"/>
      <dgm:spPr/>
      <dgm:t>
        <a:bodyPr/>
        <a:lstStyle/>
        <a:p>
          <a:r>
            <a:rPr lang="en-US" sz="1600" dirty="0" smtClean="0"/>
            <a:t>20</a:t>
          </a:r>
          <a:endParaRPr lang="en-US" sz="1600" dirty="0"/>
        </a:p>
      </dgm:t>
    </dgm:pt>
    <dgm:pt modelId="{769826B2-7CFC-427B-8443-7D4C8B229100}" type="sibTrans" cxnId="{F962CB2B-560B-46FB-BDFC-3514BDC32EFB}">
      <dgm:prSet/>
      <dgm:spPr/>
      <dgm:t>
        <a:bodyPr/>
        <a:lstStyle/>
        <a:p>
          <a:endParaRPr lang="en-US"/>
        </a:p>
      </dgm:t>
    </dgm:pt>
    <dgm:pt modelId="{4DEE116E-77A8-4AC9-BBDA-C49780192B5C}" type="parTrans" cxnId="{F962CB2B-560B-46FB-BDFC-3514BDC32EFB}">
      <dgm:prSet/>
      <dgm:spPr/>
      <dgm:t>
        <a:bodyPr/>
        <a:lstStyle/>
        <a:p>
          <a:endParaRPr lang="en-US"/>
        </a:p>
      </dgm:t>
    </dgm:pt>
    <dgm:pt modelId="{13CF8367-DE91-4597-8766-3925A91F6BF0}">
      <dgm:prSet custT="1"/>
      <dgm:spPr/>
      <dgm:t>
        <a:bodyPr/>
        <a:lstStyle/>
        <a:p>
          <a:r>
            <a:rPr lang="en-US" sz="1000" dirty="0" smtClean="0"/>
            <a:t>10</a:t>
          </a:r>
          <a:endParaRPr lang="en-US" sz="1000" dirty="0"/>
        </a:p>
      </dgm:t>
    </dgm:pt>
    <dgm:pt modelId="{C41AD878-0717-4DD7-A267-6A2B826730A3}" type="parTrans" cxnId="{90ECC128-0858-4DF7-8564-E8105D3FB10E}">
      <dgm:prSet/>
      <dgm:spPr/>
      <dgm:t>
        <a:bodyPr/>
        <a:lstStyle/>
        <a:p>
          <a:endParaRPr lang="en-US"/>
        </a:p>
      </dgm:t>
    </dgm:pt>
    <dgm:pt modelId="{62F6AAC4-68A0-49BE-9D8D-A303BCF8A27F}" type="sibTrans" cxnId="{90ECC128-0858-4DF7-8564-E8105D3FB10E}">
      <dgm:prSet/>
      <dgm:spPr/>
      <dgm:t>
        <a:bodyPr/>
        <a:lstStyle/>
        <a:p>
          <a:endParaRPr lang="en-US"/>
        </a:p>
      </dgm:t>
    </dgm:pt>
    <dgm:pt modelId="{AC8F39A5-A26A-4169-816B-58447D6ABCC3}">
      <dgm:prSet custT="1"/>
      <dgm:spPr/>
      <dgm:t>
        <a:bodyPr/>
        <a:lstStyle/>
        <a:p>
          <a:r>
            <a:rPr lang="en-US" sz="1000" dirty="0" smtClean="0"/>
            <a:t>5</a:t>
          </a:r>
          <a:endParaRPr lang="en-US" sz="500" dirty="0"/>
        </a:p>
      </dgm:t>
    </dgm:pt>
    <dgm:pt modelId="{3DE304AC-CBDA-4A44-BD64-9548E89DF853}" type="parTrans" cxnId="{A8E92D8B-D177-47F2-B079-B60688309E0F}">
      <dgm:prSet/>
      <dgm:spPr/>
      <dgm:t>
        <a:bodyPr/>
        <a:lstStyle/>
        <a:p>
          <a:endParaRPr lang="en-US"/>
        </a:p>
      </dgm:t>
    </dgm:pt>
    <dgm:pt modelId="{B5D07E26-43C7-4BFC-A925-723D99AFBDE7}" type="sibTrans" cxnId="{A8E92D8B-D177-47F2-B079-B60688309E0F}">
      <dgm:prSet/>
      <dgm:spPr/>
      <dgm:t>
        <a:bodyPr/>
        <a:lstStyle/>
        <a:p>
          <a:endParaRPr lang="en-US"/>
        </a:p>
      </dgm:t>
    </dgm:pt>
    <dgm:pt modelId="{C766E3A3-BF79-45B6-845D-90CFB7FBA8B1}">
      <dgm:prSet custT="1"/>
      <dgm:spPr/>
      <dgm:t>
        <a:bodyPr/>
        <a:lstStyle/>
        <a:p>
          <a:r>
            <a:rPr lang="en-US" sz="1000" dirty="0" smtClean="0"/>
            <a:t>10</a:t>
          </a:r>
          <a:endParaRPr lang="en-US" sz="500" dirty="0"/>
        </a:p>
      </dgm:t>
    </dgm:pt>
    <dgm:pt modelId="{915C228D-5B73-445D-9DA9-903EEF273475}" type="parTrans" cxnId="{D69372E6-D34A-4082-9413-466EBB23FA4E}">
      <dgm:prSet/>
      <dgm:spPr/>
      <dgm:t>
        <a:bodyPr/>
        <a:lstStyle/>
        <a:p>
          <a:endParaRPr lang="en-US"/>
        </a:p>
      </dgm:t>
    </dgm:pt>
    <dgm:pt modelId="{6515ED7C-3BF4-4719-9052-FF7627F68E31}" type="sibTrans" cxnId="{D69372E6-D34A-4082-9413-466EBB23FA4E}">
      <dgm:prSet/>
      <dgm:spPr/>
      <dgm:t>
        <a:bodyPr/>
        <a:lstStyle/>
        <a:p>
          <a:endParaRPr lang="en-US"/>
        </a:p>
      </dgm:t>
    </dgm:pt>
    <dgm:pt modelId="{ED9B6CA4-776B-45EF-A369-959084E50586}" type="pres">
      <dgm:prSet presAssocID="{1D1794C3-30A6-4C20-840C-35BDCF1821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AA862-A6F3-4E34-9318-E1ABE7AFFCB8}" type="pres">
      <dgm:prSet presAssocID="{1D1794C3-30A6-4C20-840C-35BDCF182105}" presName="hierFlow" presStyleCnt="0"/>
      <dgm:spPr/>
    </dgm:pt>
    <dgm:pt modelId="{50F4C9B8-EBFF-485F-8F47-BAF3B06BE72A}" type="pres">
      <dgm:prSet presAssocID="{1D1794C3-30A6-4C20-840C-35BDCF1821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5BFD1AA-9531-44B1-9392-7938B48265C3}" type="pres">
      <dgm:prSet presAssocID="{F549C5A4-63C3-4CDA-BE27-36F472D058E7}" presName="Name17" presStyleCnt="0"/>
      <dgm:spPr/>
    </dgm:pt>
    <dgm:pt modelId="{AE62F7ED-9A5F-45F0-B152-5D5BB61B69A4}" type="pres">
      <dgm:prSet presAssocID="{F549C5A4-63C3-4CDA-BE27-36F472D058E7}" presName="level1Shape" presStyleLbl="node0" presStyleIdx="0" presStyleCnt="1" custScaleX="154507" custScaleY="198437" custLinFactX="-200000" custLinFactNeighborX="-225986" custLinFactNeighborY="-13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73F76-E101-49F1-AF58-33EED9FB91E7}" type="pres">
      <dgm:prSet presAssocID="{F549C5A4-63C3-4CDA-BE27-36F472D058E7}" presName="hierChild2" presStyleCnt="0"/>
      <dgm:spPr/>
    </dgm:pt>
    <dgm:pt modelId="{D8FAEA6B-E1FA-42C4-963E-0394600FD976}" type="pres">
      <dgm:prSet presAssocID="{C861C0FE-B32C-464D-93CB-B880A3C064D5}" presName="Name25" presStyleLbl="parChTrans1D2" presStyleIdx="0" presStyleCnt="6"/>
      <dgm:spPr/>
      <dgm:t>
        <a:bodyPr/>
        <a:lstStyle/>
        <a:p>
          <a:endParaRPr lang="en-US"/>
        </a:p>
      </dgm:t>
    </dgm:pt>
    <dgm:pt modelId="{C21415F3-E822-4D9D-B228-32A33C3B114C}" type="pres">
      <dgm:prSet presAssocID="{C861C0FE-B32C-464D-93CB-B880A3C064D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106E4B28-28DB-4E3E-BA6F-FCFCB8A74C6C}" type="pres">
      <dgm:prSet presAssocID="{CDFEFE7B-C6E4-4784-A5C6-8CDD29921D1C}" presName="Name30" presStyleCnt="0"/>
      <dgm:spPr/>
    </dgm:pt>
    <dgm:pt modelId="{1FA39D98-3C60-4337-A5FB-07EB461EC699}" type="pres">
      <dgm:prSet presAssocID="{CDFEFE7B-C6E4-4784-A5C6-8CDD29921D1C}" presName="level2Shape" presStyleLbl="node2" presStyleIdx="0" presStyleCnt="6" custScaleX="213540" custScaleY="277837" custLinFactNeighborX="-45738" custLinFactNeighborY="-97257"/>
      <dgm:spPr/>
      <dgm:t>
        <a:bodyPr/>
        <a:lstStyle/>
        <a:p>
          <a:endParaRPr lang="en-US"/>
        </a:p>
      </dgm:t>
    </dgm:pt>
    <dgm:pt modelId="{70C43ED1-5AC7-46AC-9775-2CA187793551}" type="pres">
      <dgm:prSet presAssocID="{CDFEFE7B-C6E4-4784-A5C6-8CDD29921D1C}" presName="hierChild3" presStyleCnt="0"/>
      <dgm:spPr/>
    </dgm:pt>
    <dgm:pt modelId="{03360464-5AFD-4AB6-9074-C00689B759BE}" type="pres">
      <dgm:prSet presAssocID="{74933ADB-9039-4A2D-828B-5309F6B98B68}" presName="Name25" presStyleLbl="parChTrans1D3" presStyleIdx="0" presStyleCnt="16"/>
      <dgm:spPr/>
      <dgm:t>
        <a:bodyPr/>
        <a:lstStyle/>
        <a:p>
          <a:endParaRPr lang="en-US"/>
        </a:p>
      </dgm:t>
    </dgm:pt>
    <dgm:pt modelId="{CCA7D7B3-163B-4EE1-9D54-57DAD3A30630}" type="pres">
      <dgm:prSet presAssocID="{74933ADB-9039-4A2D-828B-5309F6B98B68}" presName="connTx" presStyleLbl="parChTrans1D3" presStyleIdx="0" presStyleCnt="16"/>
      <dgm:spPr/>
      <dgm:t>
        <a:bodyPr/>
        <a:lstStyle/>
        <a:p>
          <a:endParaRPr lang="en-US"/>
        </a:p>
      </dgm:t>
    </dgm:pt>
    <dgm:pt modelId="{E8EA0F83-A99D-4D2B-972D-6E8BDAB15F6D}" type="pres">
      <dgm:prSet presAssocID="{29F934CE-9053-4311-A18D-239566A46FEC}" presName="Name30" presStyleCnt="0"/>
      <dgm:spPr/>
    </dgm:pt>
    <dgm:pt modelId="{13FE115D-6193-4D81-815C-98BC8F270ED6}" type="pres">
      <dgm:prSet presAssocID="{29F934CE-9053-4311-A18D-239566A46FEC}" presName="level2Shape" presStyleLbl="node3" presStyleIdx="0" presStyleCnt="16" custScaleX="228456" custLinFactX="37656" custLinFactNeighborX="100000" custLinFactNeighborY="-766"/>
      <dgm:spPr/>
      <dgm:t>
        <a:bodyPr/>
        <a:lstStyle/>
        <a:p>
          <a:endParaRPr lang="en-US"/>
        </a:p>
      </dgm:t>
    </dgm:pt>
    <dgm:pt modelId="{2D700D3A-AB4B-427F-AF5D-209C736A090D}" type="pres">
      <dgm:prSet presAssocID="{29F934CE-9053-4311-A18D-239566A46FEC}" presName="hierChild3" presStyleCnt="0"/>
      <dgm:spPr/>
    </dgm:pt>
    <dgm:pt modelId="{6C47A1EE-34E8-4B51-AF7F-DEF68C19044D}" type="pres">
      <dgm:prSet presAssocID="{B55B7584-0557-46C4-B401-33BB2838B096}" presName="Name25" presStyleLbl="parChTrans1D3" presStyleIdx="1" presStyleCnt="16"/>
      <dgm:spPr/>
      <dgm:t>
        <a:bodyPr/>
        <a:lstStyle/>
        <a:p>
          <a:endParaRPr lang="en-US"/>
        </a:p>
      </dgm:t>
    </dgm:pt>
    <dgm:pt modelId="{2F7C5FF1-5428-47A9-B667-901A867176E0}" type="pres">
      <dgm:prSet presAssocID="{B55B7584-0557-46C4-B401-33BB2838B096}" presName="connTx" presStyleLbl="parChTrans1D3" presStyleIdx="1" presStyleCnt="16"/>
      <dgm:spPr/>
      <dgm:t>
        <a:bodyPr/>
        <a:lstStyle/>
        <a:p>
          <a:endParaRPr lang="en-US"/>
        </a:p>
      </dgm:t>
    </dgm:pt>
    <dgm:pt modelId="{961D7253-024D-4E47-A7DF-BB8550D9665C}" type="pres">
      <dgm:prSet presAssocID="{9D1A3FF8-57FF-47A2-B815-AE66A68B7D81}" presName="Name30" presStyleCnt="0"/>
      <dgm:spPr/>
    </dgm:pt>
    <dgm:pt modelId="{9877C55A-18A1-4FAF-BAF9-1C0E85A093E6}" type="pres">
      <dgm:prSet presAssocID="{9D1A3FF8-57FF-47A2-B815-AE66A68B7D81}" presName="level2Shape" presStyleLbl="node3" presStyleIdx="1" presStyleCnt="16" custScaleX="228456" custLinFactX="37656" custLinFactNeighborX="100000" custLinFactNeighborY="5921"/>
      <dgm:spPr/>
      <dgm:t>
        <a:bodyPr/>
        <a:lstStyle/>
        <a:p>
          <a:endParaRPr lang="en-US"/>
        </a:p>
      </dgm:t>
    </dgm:pt>
    <dgm:pt modelId="{9F695A77-20CB-4C47-91A8-6491C47F9130}" type="pres">
      <dgm:prSet presAssocID="{9D1A3FF8-57FF-47A2-B815-AE66A68B7D81}" presName="hierChild3" presStyleCnt="0"/>
      <dgm:spPr/>
    </dgm:pt>
    <dgm:pt modelId="{41F38250-C988-4A7C-BA45-F46512CCB37E}" type="pres">
      <dgm:prSet presAssocID="{901FA49C-FC02-4F47-B8FE-200AC3301751}" presName="Name25" presStyleLbl="parChTrans1D3" presStyleIdx="2" presStyleCnt="16"/>
      <dgm:spPr/>
      <dgm:t>
        <a:bodyPr/>
        <a:lstStyle/>
        <a:p>
          <a:endParaRPr lang="en-US"/>
        </a:p>
      </dgm:t>
    </dgm:pt>
    <dgm:pt modelId="{E7A859CE-1E77-42EE-9E90-A71293E26A64}" type="pres">
      <dgm:prSet presAssocID="{901FA49C-FC02-4F47-B8FE-200AC3301751}" presName="connTx" presStyleLbl="parChTrans1D3" presStyleIdx="2" presStyleCnt="16"/>
      <dgm:spPr/>
      <dgm:t>
        <a:bodyPr/>
        <a:lstStyle/>
        <a:p>
          <a:endParaRPr lang="en-US"/>
        </a:p>
      </dgm:t>
    </dgm:pt>
    <dgm:pt modelId="{05C2A800-0264-494E-B668-EAB1A5DA76F4}" type="pres">
      <dgm:prSet presAssocID="{F2BBC550-B9B8-441A-94CA-1F19F821DADC}" presName="Name30" presStyleCnt="0"/>
      <dgm:spPr/>
    </dgm:pt>
    <dgm:pt modelId="{BF363F15-377F-4656-BDA0-EE3FBD5D55F6}" type="pres">
      <dgm:prSet presAssocID="{F2BBC550-B9B8-441A-94CA-1F19F821DADC}" presName="level2Shape" presStyleLbl="node3" presStyleIdx="2" presStyleCnt="16" custScaleX="228456" custLinFactX="39136" custLinFactNeighborX="100000" custLinFactNeighborY="8881"/>
      <dgm:spPr/>
      <dgm:t>
        <a:bodyPr/>
        <a:lstStyle/>
        <a:p>
          <a:endParaRPr lang="en-US"/>
        </a:p>
      </dgm:t>
    </dgm:pt>
    <dgm:pt modelId="{F86806D7-43D7-4CF0-B728-39983216C2C7}" type="pres">
      <dgm:prSet presAssocID="{F2BBC550-B9B8-441A-94CA-1F19F821DADC}" presName="hierChild3" presStyleCnt="0"/>
      <dgm:spPr/>
    </dgm:pt>
    <dgm:pt modelId="{3348AAAB-390D-4A80-9A22-88098C95D5A8}" type="pres">
      <dgm:prSet presAssocID="{76216D03-FDAC-43CB-9978-FFC9AAC8501F}" presName="Name25" presStyleLbl="parChTrans1D3" presStyleIdx="3" presStyleCnt="16"/>
      <dgm:spPr/>
      <dgm:t>
        <a:bodyPr/>
        <a:lstStyle/>
        <a:p>
          <a:endParaRPr lang="en-US"/>
        </a:p>
      </dgm:t>
    </dgm:pt>
    <dgm:pt modelId="{17B2555E-A8B9-4AE2-9679-D883CCB5C2EC}" type="pres">
      <dgm:prSet presAssocID="{76216D03-FDAC-43CB-9978-FFC9AAC8501F}" presName="connTx" presStyleLbl="parChTrans1D3" presStyleIdx="3" presStyleCnt="16"/>
      <dgm:spPr/>
      <dgm:t>
        <a:bodyPr/>
        <a:lstStyle/>
        <a:p>
          <a:endParaRPr lang="en-US"/>
        </a:p>
      </dgm:t>
    </dgm:pt>
    <dgm:pt modelId="{65E751E3-FDEE-4AC1-9128-0FF39E592B52}" type="pres">
      <dgm:prSet presAssocID="{C7139961-528B-43D0-A018-9F1CE7EB7958}" presName="Name30" presStyleCnt="0"/>
      <dgm:spPr/>
    </dgm:pt>
    <dgm:pt modelId="{0FED3A7B-851C-4F3C-8CFB-3D1BED518461}" type="pres">
      <dgm:prSet presAssocID="{C7139961-528B-43D0-A018-9F1CE7EB7958}" presName="level2Shape" presStyleLbl="node3" presStyleIdx="3" presStyleCnt="16" custScaleX="228456" custLinFactX="40616" custLinFactNeighborX="100000" custLinFactNeighborY="26643"/>
      <dgm:spPr/>
      <dgm:t>
        <a:bodyPr/>
        <a:lstStyle/>
        <a:p>
          <a:endParaRPr lang="en-US"/>
        </a:p>
      </dgm:t>
    </dgm:pt>
    <dgm:pt modelId="{E5918664-69F2-4C3A-A1D9-A48768AA43CA}" type="pres">
      <dgm:prSet presAssocID="{C7139961-528B-43D0-A018-9F1CE7EB7958}" presName="hierChild3" presStyleCnt="0"/>
      <dgm:spPr/>
    </dgm:pt>
    <dgm:pt modelId="{810EAEC4-8BBC-4A2B-83C3-E8869DEC2238}" type="pres">
      <dgm:prSet presAssocID="{31B9825A-CE21-46A0-82DA-7F163AA9A2BD}" presName="Name25" presStyleLbl="parChTrans1D2" presStyleIdx="1" presStyleCnt="6"/>
      <dgm:spPr/>
      <dgm:t>
        <a:bodyPr/>
        <a:lstStyle/>
        <a:p>
          <a:endParaRPr lang="en-US"/>
        </a:p>
      </dgm:t>
    </dgm:pt>
    <dgm:pt modelId="{6D38CE79-6F57-47E4-9CDF-C66399AC2591}" type="pres">
      <dgm:prSet presAssocID="{31B9825A-CE21-46A0-82DA-7F163AA9A2BD}" presName="connTx" presStyleLbl="parChTrans1D2" presStyleIdx="1" presStyleCnt="6"/>
      <dgm:spPr/>
      <dgm:t>
        <a:bodyPr/>
        <a:lstStyle/>
        <a:p>
          <a:endParaRPr lang="en-US"/>
        </a:p>
      </dgm:t>
    </dgm:pt>
    <dgm:pt modelId="{129A5DF6-2B64-44D8-B55F-B53E8B7F626D}" type="pres">
      <dgm:prSet presAssocID="{5524D208-EECC-4293-88FF-8E42A2A39A9B}" presName="Name30" presStyleCnt="0"/>
      <dgm:spPr/>
    </dgm:pt>
    <dgm:pt modelId="{0FADDF9A-8FC0-466A-BEEF-486E4338F6C9}" type="pres">
      <dgm:prSet presAssocID="{5524D208-EECC-4293-88FF-8E42A2A39A9B}" presName="level2Shape" presStyleLbl="node2" presStyleIdx="1" presStyleCnt="6" custScaleX="231316" custScaleY="174456" custLinFactX="-52964" custLinFactNeighborX="-100000" custLinFactNeighborY="76182"/>
      <dgm:spPr/>
      <dgm:t>
        <a:bodyPr/>
        <a:lstStyle/>
        <a:p>
          <a:endParaRPr lang="en-US"/>
        </a:p>
      </dgm:t>
    </dgm:pt>
    <dgm:pt modelId="{98A97F7C-469C-48EA-B57C-5A2774AD91B1}" type="pres">
      <dgm:prSet presAssocID="{5524D208-EECC-4293-88FF-8E42A2A39A9B}" presName="hierChild3" presStyleCnt="0"/>
      <dgm:spPr/>
    </dgm:pt>
    <dgm:pt modelId="{C060188E-FDD0-4539-B664-72D820708489}" type="pres">
      <dgm:prSet presAssocID="{B4CD60CA-0556-4C19-BA3B-E79E3579CD04}" presName="Name25" presStyleLbl="parChTrans1D3" presStyleIdx="4" presStyleCnt="16"/>
      <dgm:spPr/>
      <dgm:t>
        <a:bodyPr/>
        <a:lstStyle/>
        <a:p>
          <a:endParaRPr lang="en-US"/>
        </a:p>
      </dgm:t>
    </dgm:pt>
    <dgm:pt modelId="{3EA64CB4-DB66-463C-87FF-6808ACDAE401}" type="pres">
      <dgm:prSet presAssocID="{B4CD60CA-0556-4C19-BA3B-E79E3579CD04}" presName="connTx" presStyleLbl="parChTrans1D3" presStyleIdx="4" presStyleCnt="16"/>
      <dgm:spPr/>
      <dgm:t>
        <a:bodyPr/>
        <a:lstStyle/>
        <a:p>
          <a:endParaRPr lang="en-US"/>
        </a:p>
      </dgm:t>
    </dgm:pt>
    <dgm:pt modelId="{3323B081-5A89-4211-8990-937DDE15D5B8}" type="pres">
      <dgm:prSet presAssocID="{B1F2BB3B-5595-4D74-B935-9ADF0D59B545}" presName="Name30" presStyleCnt="0"/>
      <dgm:spPr/>
    </dgm:pt>
    <dgm:pt modelId="{7C28B541-061E-4DA2-B395-7FCF6E461EDD}" type="pres">
      <dgm:prSet presAssocID="{B1F2BB3B-5595-4D74-B935-9ADF0D59B545}" presName="level2Shape" presStyleLbl="node3" presStyleIdx="4" presStyleCnt="16" custLinFactX="-8055" custLinFactNeighborX="-100000" custLinFactNeighborY="-53896"/>
      <dgm:spPr/>
      <dgm:t>
        <a:bodyPr/>
        <a:lstStyle/>
        <a:p>
          <a:endParaRPr lang="en-US"/>
        </a:p>
      </dgm:t>
    </dgm:pt>
    <dgm:pt modelId="{6A6CEF90-E301-42A6-B9FB-3F8BE02B7289}" type="pres">
      <dgm:prSet presAssocID="{B1F2BB3B-5595-4D74-B935-9ADF0D59B545}" presName="hierChild3" presStyleCnt="0"/>
      <dgm:spPr/>
    </dgm:pt>
    <dgm:pt modelId="{3F2D6E25-4C7E-460E-806B-CC372E44DB4C}" type="pres">
      <dgm:prSet presAssocID="{8CF8E643-DE7E-4A8B-B58F-6D80CB118833}" presName="Name25" presStyleLbl="parChTrans1D3" presStyleIdx="5" presStyleCnt="16"/>
      <dgm:spPr/>
      <dgm:t>
        <a:bodyPr/>
        <a:lstStyle/>
        <a:p>
          <a:endParaRPr lang="en-US"/>
        </a:p>
      </dgm:t>
    </dgm:pt>
    <dgm:pt modelId="{AB1F81B5-9C64-4C73-AD55-A4F8A03BF04C}" type="pres">
      <dgm:prSet presAssocID="{8CF8E643-DE7E-4A8B-B58F-6D80CB118833}" presName="connTx" presStyleLbl="parChTrans1D3" presStyleIdx="5" presStyleCnt="16"/>
      <dgm:spPr/>
      <dgm:t>
        <a:bodyPr/>
        <a:lstStyle/>
        <a:p>
          <a:endParaRPr lang="en-US"/>
        </a:p>
      </dgm:t>
    </dgm:pt>
    <dgm:pt modelId="{77A1C3CC-7176-4A17-A735-E747558E979F}" type="pres">
      <dgm:prSet presAssocID="{81718C9A-E0FA-4BB7-8386-6A54138A21AC}" presName="Name30" presStyleCnt="0"/>
      <dgm:spPr/>
    </dgm:pt>
    <dgm:pt modelId="{5E8F6F6C-F849-408F-8C7D-328B5821277E}" type="pres">
      <dgm:prSet presAssocID="{81718C9A-E0FA-4BB7-8386-6A54138A21AC}" presName="level2Shape" presStyleLbl="node3" presStyleIdx="5" presStyleCnt="16" custLinFactNeighborX="-91245" custLinFactNeighborY="-797"/>
      <dgm:spPr/>
      <dgm:t>
        <a:bodyPr/>
        <a:lstStyle/>
        <a:p>
          <a:endParaRPr lang="en-US"/>
        </a:p>
      </dgm:t>
    </dgm:pt>
    <dgm:pt modelId="{A32DA780-49F0-47C9-BC5C-EB644A476181}" type="pres">
      <dgm:prSet presAssocID="{81718C9A-E0FA-4BB7-8386-6A54138A21AC}" presName="hierChild3" presStyleCnt="0"/>
      <dgm:spPr/>
    </dgm:pt>
    <dgm:pt modelId="{0AD4716F-FA3C-4FBC-B8FA-4B17EA6CB630}" type="pres">
      <dgm:prSet presAssocID="{3880FA23-B660-4380-A974-05DA65CDE9FF}" presName="Name25" presStyleLbl="parChTrans1D3" presStyleIdx="6" presStyleCnt="16"/>
      <dgm:spPr/>
      <dgm:t>
        <a:bodyPr/>
        <a:lstStyle/>
        <a:p>
          <a:endParaRPr lang="en-US"/>
        </a:p>
      </dgm:t>
    </dgm:pt>
    <dgm:pt modelId="{FFED86C2-088B-4DB8-AC68-3C8F5F4C81FC}" type="pres">
      <dgm:prSet presAssocID="{3880FA23-B660-4380-A974-05DA65CDE9FF}" presName="connTx" presStyleLbl="parChTrans1D3" presStyleIdx="6" presStyleCnt="16"/>
      <dgm:spPr/>
      <dgm:t>
        <a:bodyPr/>
        <a:lstStyle/>
        <a:p>
          <a:endParaRPr lang="en-US"/>
        </a:p>
      </dgm:t>
    </dgm:pt>
    <dgm:pt modelId="{97648BED-3FE1-4D7C-B61A-FBC51E8FC3AD}" type="pres">
      <dgm:prSet presAssocID="{17863DD4-C6C0-4999-A8E9-79B996646D38}" presName="Name30" presStyleCnt="0"/>
      <dgm:spPr/>
    </dgm:pt>
    <dgm:pt modelId="{3632D34D-6406-4D86-B3A5-3CF81BE9DA33}" type="pres">
      <dgm:prSet presAssocID="{17863DD4-C6C0-4999-A8E9-79B996646D38}" presName="level2Shape" presStyleLbl="node3" presStyleIdx="6" presStyleCnt="16" custLinFactX="-8055" custLinFactNeighborX="-100000" custLinFactNeighborY="18682"/>
      <dgm:spPr/>
      <dgm:t>
        <a:bodyPr/>
        <a:lstStyle/>
        <a:p>
          <a:endParaRPr lang="en-US"/>
        </a:p>
      </dgm:t>
    </dgm:pt>
    <dgm:pt modelId="{4108F7F9-67B4-4547-ACD4-9D983FD429A3}" type="pres">
      <dgm:prSet presAssocID="{17863DD4-C6C0-4999-A8E9-79B996646D38}" presName="hierChild3" presStyleCnt="0"/>
      <dgm:spPr/>
    </dgm:pt>
    <dgm:pt modelId="{95FCA283-EC7F-4756-B901-C01CCF2EC218}" type="pres">
      <dgm:prSet presAssocID="{1063F6F5-D8EB-4205-AF9B-0B0DA4B7B509}" presName="Name25" presStyleLbl="parChTrans1D3" presStyleIdx="7" presStyleCnt="16"/>
      <dgm:spPr/>
      <dgm:t>
        <a:bodyPr/>
        <a:lstStyle/>
        <a:p>
          <a:endParaRPr lang="en-US"/>
        </a:p>
      </dgm:t>
    </dgm:pt>
    <dgm:pt modelId="{70BD658C-C7DD-42BE-801A-1E8018C2C9BA}" type="pres">
      <dgm:prSet presAssocID="{1063F6F5-D8EB-4205-AF9B-0B0DA4B7B509}" presName="connTx" presStyleLbl="parChTrans1D3" presStyleIdx="7" presStyleCnt="16"/>
      <dgm:spPr/>
      <dgm:t>
        <a:bodyPr/>
        <a:lstStyle/>
        <a:p>
          <a:endParaRPr lang="en-US"/>
        </a:p>
      </dgm:t>
    </dgm:pt>
    <dgm:pt modelId="{902EF7DB-D233-484D-AAD3-7CD3D6C555CB}" type="pres">
      <dgm:prSet presAssocID="{477C9A16-2CB7-48F8-9CC3-120B88273F0B}" presName="Name30" presStyleCnt="0"/>
      <dgm:spPr/>
    </dgm:pt>
    <dgm:pt modelId="{C7E97658-C282-48B5-9E07-3A6B2DC81DC1}" type="pres">
      <dgm:prSet presAssocID="{477C9A16-2CB7-48F8-9CC3-120B88273F0B}" presName="level2Shape" presStyleLbl="node3" presStyleIdx="7" presStyleCnt="16" custLinFactX="-8055" custLinFactNeighborX="-100000" custLinFactNeighborY="38162"/>
      <dgm:spPr/>
      <dgm:t>
        <a:bodyPr/>
        <a:lstStyle/>
        <a:p>
          <a:endParaRPr lang="en-US"/>
        </a:p>
      </dgm:t>
    </dgm:pt>
    <dgm:pt modelId="{9FA5CBD6-7034-44F8-8FF4-6D1DB13DF5F7}" type="pres">
      <dgm:prSet presAssocID="{477C9A16-2CB7-48F8-9CC3-120B88273F0B}" presName="hierChild3" presStyleCnt="0"/>
      <dgm:spPr/>
    </dgm:pt>
    <dgm:pt modelId="{CB0D3E8E-B8F0-4221-9B40-EF06F5C08763}" type="pres">
      <dgm:prSet presAssocID="{0AD262C3-0316-4307-A758-953191B76B67}" presName="Name25" presStyleLbl="parChTrans1D2" presStyleIdx="2" presStyleCnt="6"/>
      <dgm:spPr/>
      <dgm:t>
        <a:bodyPr/>
        <a:lstStyle/>
        <a:p>
          <a:endParaRPr lang="en-US"/>
        </a:p>
      </dgm:t>
    </dgm:pt>
    <dgm:pt modelId="{B09552AA-4481-4E32-9914-9A6798680CFA}" type="pres">
      <dgm:prSet presAssocID="{0AD262C3-0316-4307-A758-953191B76B67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B2A6D71-3549-458C-8FDE-ADB7B6034994}" type="pres">
      <dgm:prSet presAssocID="{5E45B5F3-0186-4FDA-A2BC-6826C7052C2A}" presName="Name30" presStyleCnt="0"/>
      <dgm:spPr/>
    </dgm:pt>
    <dgm:pt modelId="{B46C21FA-18F5-478F-BD94-4706A49C0CE2}" type="pres">
      <dgm:prSet presAssocID="{5E45B5F3-0186-4FDA-A2BC-6826C7052C2A}" presName="level2Shape" presStyleLbl="node2" presStyleIdx="2" presStyleCnt="6" custScaleX="338468" custScaleY="238382" custLinFactX="-87910" custLinFactNeighborX="-100000" custLinFactNeighborY="47732"/>
      <dgm:spPr/>
      <dgm:t>
        <a:bodyPr/>
        <a:lstStyle/>
        <a:p>
          <a:endParaRPr lang="en-US"/>
        </a:p>
      </dgm:t>
    </dgm:pt>
    <dgm:pt modelId="{1700AB27-3AF9-4867-B757-39BB4E28B10E}" type="pres">
      <dgm:prSet presAssocID="{5E45B5F3-0186-4FDA-A2BC-6826C7052C2A}" presName="hierChild3" presStyleCnt="0"/>
      <dgm:spPr/>
    </dgm:pt>
    <dgm:pt modelId="{9BF49C34-5F90-4AEB-A8E2-2E628C922C94}" type="pres">
      <dgm:prSet presAssocID="{A193DB29-D4B0-4757-A089-C9824506394D}" presName="Name25" presStyleLbl="parChTrans1D3" presStyleIdx="8" presStyleCnt="16"/>
      <dgm:spPr/>
      <dgm:t>
        <a:bodyPr/>
        <a:lstStyle/>
        <a:p>
          <a:endParaRPr lang="en-US"/>
        </a:p>
      </dgm:t>
    </dgm:pt>
    <dgm:pt modelId="{69F5B4AF-2615-4D19-B574-04F4CA0CE66D}" type="pres">
      <dgm:prSet presAssocID="{A193DB29-D4B0-4757-A089-C9824506394D}" presName="connTx" presStyleLbl="parChTrans1D3" presStyleIdx="8" presStyleCnt="16"/>
      <dgm:spPr/>
      <dgm:t>
        <a:bodyPr/>
        <a:lstStyle/>
        <a:p>
          <a:endParaRPr lang="en-US"/>
        </a:p>
      </dgm:t>
    </dgm:pt>
    <dgm:pt modelId="{3F101C44-C18E-4DEE-8AAD-A5398A2EF79A}" type="pres">
      <dgm:prSet presAssocID="{BB6C2886-05CA-4038-BC57-2783D2DE47AB}" presName="Name30" presStyleCnt="0"/>
      <dgm:spPr/>
    </dgm:pt>
    <dgm:pt modelId="{01C9F6CE-AD9B-4B82-B379-DA18BCFA1CAE}" type="pres">
      <dgm:prSet presAssocID="{BB6C2886-05CA-4038-BC57-2783D2DE47AB}" presName="level2Shape" presStyleLbl="node3" presStyleIdx="8" presStyleCnt="16" custLinFactNeighborX="-88810" custLinFactNeighborY="-11841"/>
      <dgm:spPr/>
      <dgm:t>
        <a:bodyPr/>
        <a:lstStyle/>
        <a:p>
          <a:endParaRPr lang="en-US"/>
        </a:p>
      </dgm:t>
    </dgm:pt>
    <dgm:pt modelId="{EA3112BF-F778-4900-9B99-AF6FA381B658}" type="pres">
      <dgm:prSet presAssocID="{BB6C2886-05CA-4038-BC57-2783D2DE47AB}" presName="hierChild3" presStyleCnt="0"/>
      <dgm:spPr/>
    </dgm:pt>
    <dgm:pt modelId="{6EA298AB-38A6-40F3-9367-053727B1778D}" type="pres">
      <dgm:prSet presAssocID="{EDA0566E-6E8B-43BF-B8F9-C6217B6B924C}" presName="Name25" presStyleLbl="parChTrans1D4" presStyleIdx="0" presStyleCnt="4"/>
      <dgm:spPr/>
      <dgm:t>
        <a:bodyPr/>
        <a:lstStyle/>
        <a:p>
          <a:endParaRPr lang="en-US"/>
        </a:p>
      </dgm:t>
    </dgm:pt>
    <dgm:pt modelId="{D3EAC358-175C-4E0F-A4D2-CF0BBBA1D703}" type="pres">
      <dgm:prSet presAssocID="{EDA0566E-6E8B-43BF-B8F9-C6217B6B924C}" presName="connTx" presStyleLbl="parChTrans1D4" presStyleIdx="0" presStyleCnt="4"/>
      <dgm:spPr/>
      <dgm:t>
        <a:bodyPr/>
        <a:lstStyle/>
        <a:p>
          <a:endParaRPr lang="en-US"/>
        </a:p>
      </dgm:t>
    </dgm:pt>
    <dgm:pt modelId="{EE22566B-053D-4144-B59C-12B870F7F5CC}" type="pres">
      <dgm:prSet presAssocID="{85619B68-389A-447B-A6DB-4D47FB5D3A03}" presName="Name30" presStyleCnt="0"/>
      <dgm:spPr/>
    </dgm:pt>
    <dgm:pt modelId="{8D8ABA81-3707-4A80-BDBF-D197ADE6ABD4}" type="pres">
      <dgm:prSet presAssocID="{85619B68-389A-447B-A6DB-4D47FB5D3A03}" presName="level2Shape" presStyleLbl="node4" presStyleIdx="0" presStyleCnt="4" custScaleX="122480" custScaleY="86432" custLinFactY="-21590" custLinFactNeighborX="-32217" custLinFactNeighborY="-100000"/>
      <dgm:spPr/>
      <dgm:t>
        <a:bodyPr/>
        <a:lstStyle/>
        <a:p>
          <a:endParaRPr lang="en-US"/>
        </a:p>
      </dgm:t>
    </dgm:pt>
    <dgm:pt modelId="{1A69C561-2115-418E-8F65-6DBB2B3DAC29}" type="pres">
      <dgm:prSet presAssocID="{85619B68-389A-447B-A6DB-4D47FB5D3A03}" presName="hierChild3" presStyleCnt="0"/>
      <dgm:spPr/>
    </dgm:pt>
    <dgm:pt modelId="{6AA8479B-2090-4063-803A-7D8787A59178}" type="pres">
      <dgm:prSet presAssocID="{C41AD878-0717-4DD7-A267-6A2B826730A3}" presName="Name25" presStyleLbl="parChTrans1D4" presStyleIdx="1" presStyleCnt="4"/>
      <dgm:spPr/>
      <dgm:t>
        <a:bodyPr/>
        <a:lstStyle/>
        <a:p>
          <a:endParaRPr lang="en-US"/>
        </a:p>
      </dgm:t>
    </dgm:pt>
    <dgm:pt modelId="{E2025DA6-D117-4D4B-A6C9-F6B4E641155F}" type="pres">
      <dgm:prSet presAssocID="{C41AD878-0717-4DD7-A267-6A2B826730A3}" presName="connTx" presStyleLbl="parChTrans1D4" presStyleIdx="1" presStyleCnt="4"/>
      <dgm:spPr/>
      <dgm:t>
        <a:bodyPr/>
        <a:lstStyle/>
        <a:p>
          <a:endParaRPr lang="en-US"/>
        </a:p>
      </dgm:t>
    </dgm:pt>
    <dgm:pt modelId="{D110493D-95F6-4C9D-B8BF-6735AF8CED37}" type="pres">
      <dgm:prSet presAssocID="{13CF8367-DE91-4597-8766-3925A91F6BF0}" presName="Name30" presStyleCnt="0"/>
      <dgm:spPr/>
    </dgm:pt>
    <dgm:pt modelId="{0B30B9D6-0924-4BF0-B62C-FF6994BAF7F5}" type="pres">
      <dgm:prSet presAssocID="{13CF8367-DE91-4597-8766-3925A91F6BF0}" presName="level2Shape" presStyleLbl="node4" presStyleIdx="1" presStyleCnt="4" custScaleX="122480" custScaleY="86432" custLinFactNeighborX="-32217" custLinFactNeighborY="-82739"/>
      <dgm:spPr/>
      <dgm:t>
        <a:bodyPr/>
        <a:lstStyle/>
        <a:p>
          <a:endParaRPr lang="en-US"/>
        </a:p>
      </dgm:t>
    </dgm:pt>
    <dgm:pt modelId="{97725CF4-36D3-48F0-BB20-C297756A8C40}" type="pres">
      <dgm:prSet presAssocID="{13CF8367-DE91-4597-8766-3925A91F6BF0}" presName="hierChild3" presStyleCnt="0"/>
      <dgm:spPr/>
    </dgm:pt>
    <dgm:pt modelId="{811318AD-D8EB-42B3-BFC2-77E9358525F7}" type="pres">
      <dgm:prSet presAssocID="{969AE97C-0517-4340-B8B7-8A9FD97899E7}" presName="Name25" presStyleLbl="parChTrans1D3" presStyleIdx="9" presStyleCnt="16"/>
      <dgm:spPr/>
      <dgm:t>
        <a:bodyPr/>
        <a:lstStyle/>
        <a:p>
          <a:endParaRPr lang="en-US"/>
        </a:p>
      </dgm:t>
    </dgm:pt>
    <dgm:pt modelId="{BE2E8A92-6E91-4F3E-86AC-A4872F725CEB}" type="pres">
      <dgm:prSet presAssocID="{969AE97C-0517-4340-B8B7-8A9FD97899E7}" presName="connTx" presStyleLbl="parChTrans1D3" presStyleIdx="9" presStyleCnt="16"/>
      <dgm:spPr/>
      <dgm:t>
        <a:bodyPr/>
        <a:lstStyle/>
        <a:p>
          <a:endParaRPr lang="en-US"/>
        </a:p>
      </dgm:t>
    </dgm:pt>
    <dgm:pt modelId="{643B0236-CB52-48F8-A20B-8097150B46BD}" type="pres">
      <dgm:prSet presAssocID="{28D06D35-2B5E-4F3C-89E8-AF8C6593A7CB}" presName="Name30" presStyleCnt="0"/>
      <dgm:spPr/>
    </dgm:pt>
    <dgm:pt modelId="{0897486F-7977-4C50-AAD3-8FDBF4C6BCB8}" type="pres">
      <dgm:prSet presAssocID="{28D06D35-2B5E-4F3C-89E8-AF8C6593A7CB}" presName="level2Shape" presStyleLbl="node3" presStyleIdx="9" presStyleCnt="16" custLinFactNeighborX="-90291" custLinFactNeighborY="-29603"/>
      <dgm:spPr/>
      <dgm:t>
        <a:bodyPr/>
        <a:lstStyle/>
        <a:p>
          <a:endParaRPr lang="en-US"/>
        </a:p>
      </dgm:t>
    </dgm:pt>
    <dgm:pt modelId="{9866909D-A1EE-4509-B6E2-EFFB5281380D}" type="pres">
      <dgm:prSet presAssocID="{28D06D35-2B5E-4F3C-89E8-AF8C6593A7CB}" presName="hierChild3" presStyleCnt="0"/>
      <dgm:spPr/>
    </dgm:pt>
    <dgm:pt modelId="{D734490B-3C3F-46E5-8A48-9A32CC46539B}" type="pres">
      <dgm:prSet presAssocID="{3DE304AC-CBDA-4A44-BD64-9548E89DF853}" presName="Name25" presStyleLbl="parChTrans1D4" presStyleIdx="2" presStyleCnt="4"/>
      <dgm:spPr/>
      <dgm:t>
        <a:bodyPr/>
        <a:lstStyle/>
        <a:p>
          <a:endParaRPr lang="en-US"/>
        </a:p>
      </dgm:t>
    </dgm:pt>
    <dgm:pt modelId="{8A8CB955-0D9B-47FE-B1FC-725CDE817601}" type="pres">
      <dgm:prSet presAssocID="{3DE304AC-CBDA-4A44-BD64-9548E89DF853}" presName="connTx" presStyleLbl="parChTrans1D4" presStyleIdx="2" presStyleCnt="4"/>
      <dgm:spPr/>
      <dgm:t>
        <a:bodyPr/>
        <a:lstStyle/>
        <a:p>
          <a:endParaRPr lang="en-US"/>
        </a:p>
      </dgm:t>
    </dgm:pt>
    <dgm:pt modelId="{39BEEFB7-ED24-48FF-AABF-3702827A27AA}" type="pres">
      <dgm:prSet presAssocID="{AC8F39A5-A26A-4169-816B-58447D6ABCC3}" presName="Name30" presStyleCnt="0"/>
      <dgm:spPr/>
    </dgm:pt>
    <dgm:pt modelId="{D65A48F9-8D42-4211-B2C1-E820E0C3BA33}" type="pres">
      <dgm:prSet presAssocID="{AC8F39A5-A26A-4169-816B-58447D6ABCC3}" presName="level2Shape" presStyleLbl="node4" presStyleIdx="2" presStyleCnt="4" custScaleX="122480" custScaleY="86432" custLinFactNeighborX="-49752" custLinFactNeighborY="-43888"/>
      <dgm:spPr/>
      <dgm:t>
        <a:bodyPr/>
        <a:lstStyle/>
        <a:p>
          <a:endParaRPr lang="en-US"/>
        </a:p>
      </dgm:t>
    </dgm:pt>
    <dgm:pt modelId="{3A6B2002-73F2-4AB5-ACA7-F6082807ECE6}" type="pres">
      <dgm:prSet presAssocID="{AC8F39A5-A26A-4169-816B-58447D6ABCC3}" presName="hierChild3" presStyleCnt="0"/>
      <dgm:spPr/>
    </dgm:pt>
    <dgm:pt modelId="{2D013B67-34AD-472D-89C6-9B684BC2D82F}" type="pres">
      <dgm:prSet presAssocID="{915C228D-5B73-445D-9DA9-903EEF273475}" presName="Name25" presStyleLbl="parChTrans1D4" presStyleIdx="3" presStyleCnt="4"/>
      <dgm:spPr/>
      <dgm:t>
        <a:bodyPr/>
        <a:lstStyle/>
        <a:p>
          <a:endParaRPr lang="en-US"/>
        </a:p>
      </dgm:t>
    </dgm:pt>
    <dgm:pt modelId="{28ECA4C4-22BF-47A8-A030-94367B3809CA}" type="pres">
      <dgm:prSet presAssocID="{915C228D-5B73-445D-9DA9-903EEF273475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5F307F8-CEDA-4D17-A083-CBFB06904571}" type="pres">
      <dgm:prSet presAssocID="{C766E3A3-BF79-45B6-845D-90CFB7FBA8B1}" presName="Name30" presStyleCnt="0"/>
      <dgm:spPr/>
    </dgm:pt>
    <dgm:pt modelId="{A8F65837-B942-4205-95EC-EDED079B8277}" type="pres">
      <dgm:prSet presAssocID="{C766E3A3-BF79-45B6-845D-90CFB7FBA8B1}" presName="level2Shape" presStyleLbl="node4" presStyleIdx="3" presStyleCnt="4" custScaleX="122480" custScaleY="86432" custLinFactNeighborX="-49752" custLinFactNeighborY="-5037"/>
      <dgm:spPr/>
      <dgm:t>
        <a:bodyPr/>
        <a:lstStyle/>
        <a:p>
          <a:endParaRPr lang="en-US"/>
        </a:p>
      </dgm:t>
    </dgm:pt>
    <dgm:pt modelId="{5FC708BB-8151-4272-8BB2-6D5A2EFD6BA9}" type="pres">
      <dgm:prSet presAssocID="{C766E3A3-BF79-45B6-845D-90CFB7FBA8B1}" presName="hierChild3" presStyleCnt="0"/>
      <dgm:spPr/>
    </dgm:pt>
    <dgm:pt modelId="{09A5CF90-07F4-410E-979C-7C6CFC7885CF}" type="pres">
      <dgm:prSet presAssocID="{163CE23E-805A-466E-86A3-96B266194ECE}" presName="Name25" presStyleLbl="parChTrans1D2" presStyleIdx="3" presStyleCnt="6"/>
      <dgm:spPr/>
      <dgm:t>
        <a:bodyPr/>
        <a:lstStyle/>
        <a:p>
          <a:endParaRPr lang="en-US"/>
        </a:p>
      </dgm:t>
    </dgm:pt>
    <dgm:pt modelId="{27CA35D2-EBC1-4239-9A07-CF9F72DACE0B}" type="pres">
      <dgm:prSet presAssocID="{163CE23E-805A-466E-86A3-96B266194ECE}" presName="connTx" presStyleLbl="parChTrans1D2" presStyleIdx="3" presStyleCnt="6"/>
      <dgm:spPr/>
      <dgm:t>
        <a:bodyPr/>
        <a:lstStyle/>
        <a:p>
          <a:endParaRPr lang="en-US"/>
        </a:p>
      </dgm:t>
    </dgm:pt>
    <dgm:pt modelId="{DC08ABE9-C05D-40CB-AEA7-E980B7D17324}" type="pres">
      <dgm:prSet presAssocID="{805C651C-2B6A-431F-88D9-B189BAC20871}" presName="Name30" presStyleCnt="0"/>
      <dgm:spPr/>
    </dgm:pt>
    <dgm:pt modelId="{4C9D3636-1EAF-41DF-BC11-F3C004AFA517}" type="pres">
      <dgm:prSet presAssocID="{805C651C-2B6A-431F-88D9-B189BAC20871}" presName="level2Shape" presStyleLbl="node2" presStyleIdx="3" presStyleCnt="6" custScaleX="172754" custScaleY="243232" custLinFactX="81741" custLinFactNeighborX="100000" custLinFactNeighborY="-116"/>
      <dgm:spPr/>
      <dgm:t>
        <a:bodyPr/>
        <a:lstStyle/>
        <a:p>
          <a:endParaRPr lang="en-US"/>
        </a:p>
      </dgm:t>
    </dgm:pt>
    <dgm:pt modelId="{232CA2F1-78B2-4BCD-96B1-9629807DBE1A}" type="pres">
      <dgm:prSet presAssocID="{805C651C-2B6A-431F-88D9-B189BAC20871}" presName="hierChild3" presStyleCnt="0"/>
      <dgm:spPr/>
    </dgm:pt>
    <dgm:pt modelId="{2D0B865D-5979-4AB8-B9A9-21E9F9C75536}" type="pres">
      <dgm:prSet presAssocID="{385BE5B7-1937-43F3-8F8F-CEA3AAB0C15D}" presName="Name25" presStyleLbl="parChTrans1D3" presStyleIdx="10" presStyleCnt="16"/>
      <dgm:spPr/>
      <dgm:t>
        <a:bodyPr/>
        <a:lstStyle/>
        <a:p>
          <a:endParaRPr lang="en-US"/>
        </a:p>
      </dgm:t>
    </dgm:pt>
    <dgm:pt modelId="{50257822-E242-4F4C-903F-E810A8164281}" type="pres">
      <dgm:prSet presAssocID="{385BE5B7-1937-43F3-8F8F-CEA3AAB0C15D}" presName="connTx" presStyleLbl="parChTrans1D3" presStyleIdx="10" presStyleCnt="16"/>
      <dgm:spPr/>
      <dgm:t>
        <a:bodyPr/>
        <a:lstStyle/>
        <a:p>
          <a:endParaRPr lang="en-US"/>
        </a:p>
      </dgm:t>
    </dgm:pt>
    <dgm:pt modelId="{C32FC42D-EE2F-4F70-84E8-CDF971DCD77B}" type="pres">
      <dgm:prSet presAssocID="{87EA1C48-E7D9-4B17-94C6-B6D4D740BC5B}" presName="Name30" presStyleCnt="0"/>
      <dgm:spPr/>
    </dgm:pt>
    <dgm:pt modelId="{4560DB3F-2E23-40F0-97CF-63A3DF49B17C}" type="pres">
      <dgm:prSet presAssocID="{87EA1C48-E7D9-4B17-94C6-B6D4D740BC5B}" presName="level2Shape" presStyleLbl="node3" presStyleIdx="10" presStyleCnt="16" custScaleX="159886" custScaleY="112156" custLinFactX="271599" custLinFactY="-35508" custLinFactNeighborX="300000" custLinFactNeighborY="-100000"/>
      <dgm:spPr/>
      <dgm:t>
        <a:bodyPr/>
        <a:lstStyle/>
        <a:p>
          <a:endParaRPr lang="en-US"/>
        </a:p>
      </dgm:t>
    </dgm:pt>
    <dgm:pt modelId="{4B584FA1-7240-43FF-9B4E-B6AF734A3B75}" type="pres">
      <dgm:prSet presAssocID="{87EA1C48-E7D9-4B17-94C6-B6D4D740BC5B}" presName="hierChild3" presStyleCnt="0"/>
      <dgm:spPr/>
    </dgm:pt>
    <dgm:pt modelId="{29AFC0C2-BF66-454B-AC45-884408AD8D7A}" type="pres">
      <dgm:prSet presAssocID="{08652F8E-F815-4B1F-9E0D-03956094EDFB}" presName="Name25" presStyleLbl="parChTrans1D3" presStyleIdx="11" presStyleCnt="16"/>
      <dgm:spPr/>
      <dgm:t>
        <a:bodyPr/>
        <a:lstStyle/>
        <a:p>
          <a:endParaRPr lang="en-US"/>
        </a:p>
      </dgm:t>
    </dgm:pt>
    <dgm:pt modelId="{F7443405-801A-498E-8E27-B15B4E09D1A4}" type="pres">
      <dgm:prSet presAssocID="{08652F8E-F815-4B1F-9E0D-03956094EDFB}" presName="connTx" presStyleLbl="parChTrans1D3" presStyleIdx="11" presStyleCnt="16"/>
      <dgm:spPr/>
      <dgm:t>
        <a:bodyPr/>
        <a:lstStyle/>
        <a:p>
          <a:endParaRPr lang="en-US"/>
        </a:p>
      </dgm:t>
    </dgm:pt>
    <dgm:pt modelId="{7D9AAFDA-49A0-4058-9D91-0283C264C1FA}" type="pres">
      <dgm:prSet presAssocID="{EEA1AB5B-6AB6-45CE-8856-0C549A1969D4}" presName="Name30" presStyleCnt="0"/>
      <dgm:spPr/>
    </dgm:pt>
    <dgm:pt modelId="{504704E3-DE1B-439E-91F1-B521752B4747}" type="pres">
      <dgm:prSet presAssocID="{EEA1AB5B-6AB6-45CE-8856-0C549A1969D4}" presName="level2Shape" presStyleLbl="node3" presStyleIdx="11" presStyleCnt="16" custScaleX="159886" custScaleY="112156" custLinFactX="271599" custLinFactY="-22381" custLinFactNeighborX="300000" custLinFactNeighborY="-100000"/>
      <dgm:spPr/>
      <dgm:t>
        <a:bodyPr/>
        <a:lstStyle/>
        <a:p>
          <a:endParaRPr lang="en-US"/>
        </a:p>
      </dgm:t>
    </dgm:pt>
    <dgm:pt modelId="{F6A0C258-BDCE-4136-A6CC-FAC5063DA84F}" type="pres">
      <dgm:prSet presAssocID="{EEA1AB5B-6AB6-45CE-8856-0C549A1969D4}" presName="hierChild3" presStyleCnt="0"/>
      <dgm:spPr/>
    </dgm:pt>
    <dgm:pt modelId="{BFD8098E-B976-40B7-BB9B-0A8F943F07DC}" type="pres">
      <dgm:prSet presAssocID="{0C0D6950-3A28-4171-A8D3-E119D67905B6}" presName="Name25" presStyleLbl="parChTrans1D3" presStyleIdx="12" presStyleCnt="16"/>
      <dgm:spPr/>
      <dgm:t>
        <a:bodyPr/>
        <a:lstStyle/>
        <a:p>
          <a:endParaRPr lang="en-US"/>
        </a:p>
      </dgm:t>
    </dgm:pt>
    <dgm:pt modelId="{1DFDE430-9256-401D-BDEB-F3D25A900F87}" type="pres">
      <dgm:prSet presAssocID="{0C0D6950-3A28-4171-A8D3-E119D67905B6}" presName="connTx" presStyleLbl="parChTrans1D3" presStyleIdx="12" presStyleCnt="16"/>
      <dgm:spPr/>
      <dgm:t>
        <a:bodyPr/>
        <a:lstStyle/>
        <a:p>
          <a:endParaRPr lang="en-US"/>
        </a:p>
      </dgm:t>
    </dgm:pt>
    <dgm:pt modelId="{9B5BEA95-14B6-4D81-BAC0-E5E97CADC412}" type="pres">
      <dgm:prSet presAssocID="{4ED23F74-643E-44DA-9BD2-8F6D511E5A43}" presName="Name30" presStyleCnt="0"/>
      <dgm:spPr/>
    </dgm:pt>
    <dgm:pt modelId="{7BB161AF-77C2-4C17-9CF6-CD42D7BA805A}" type="pres">
      <dgm:prSet presAssocID="{4ED23F74-643E-44DA-9BD2-8F6D511E5A43}" presName="level2Shape" presStyleLbl="node3" presStyleIdx="12" presStyleCnt="16" custScaleX="159886" custScaleY="112156" custLinFactX="271599" custLinFactY="-9254" custLinFactNeighborX="300000" custLinFactNeighborY="-100000"/>
      <dgm:spPr/>
      <dgm:t>
        <a:bodyPr/>
        <a:lstStyle/>
        <a:p>
          <a:endParaRPr lang="en-US"/>
        </a:p>
      </dgm:t>
    </dgm:pt>
    <dgm:pt modelId="{BD336BDC-F6C8-4EC7-9EC0-D05B129CE065}" type="pres">
      <dgm:prSet presAssocID="{4ED23F74-643E-44DA-9BD2-8F6D511E5A43}" presName="hierChild3" presStyleCnt="0"/>
      <dgm:spPr/>
    </dgm:pt>
    <dgm:pt modelId="{EDF8857B-61BB-4741-9FE9-E67BFBD65F45}" type="pres">
      <dgm:prSet presAssocID="{4DEE116E-77A8-4AC9-BBDA-C49780192B5C}" presName="Name25" presStyleLbl="parChTrans1D3" presStyleIdx="13" presStyleCnt="16"/>
      <dgm:spPr/>
      <dgm:t>
        <a:bodyPr/>
        <a:lstStyle/>
        <a:p>
          <a:endParaRPr lang="en-US"/>
        </a:p>
      </dgm:t>
    </dgm:pt>
    <dgm:pt modelId="{6F8125BF-9DEB-4DA8-9582-02702E10E327}" type="pres">
      <dgm:prSet presAssocID="{4DEE116E-77A8-4AC9-BBDA-C49780192B5C}" presName="connTx" presStyleLbl="parChTrans1D3" presStyleIdx="13" presStyleCnt="16"/>
      <dgm:spPr/>
      <dgm:t>
        <a:bodyPr/>
        <a:lstStyle/>
        <a:p>
          <a:endParaRPr lang="en-US"/>
        </a:p>
      </dgm:t>
    </dgm:pt>
    <dgm:pt modelId="{2BC15F0D-EEC3-4332-AA2D-6DFE0F554A7D}" type="pres">
      <dgm:prSet presAssocID="{CA510291-695D-4398-B7BA-6055E67E81F1}" presName="Name30" presStyleCnt="0"/>
      <dgm:spPr/>
    </dgm:pt>
    <dgm:pt modelId="{B35F387C-8AD9-4B0F-A9FD-C3656D59C1D5}" type="pres">
      <dgm:prSet presAssocID="{CA510291-695D-4398-B7BA-6055E67E81F1}" presName="level2Shape" presStyleLbl="node3" presStyleIdx="13" presStyleCnt="16" custScaleX="159886" custScaleY="112156" custLinFactX="271599" custLinFactNeighborX="300000" custLinFactNeighborY="-96127"/>
      <dgm:spPr/>
      <dgm:t>
        <a:bodyPr/>
        <a:lstStyle/>
        <a:p>
          <a:endParaRPr lang="en-US"/>
        </a:p>
      </dgm:t>
    </dgm:pt>
    <dgm:pt modelId="{45F693FB-1C54-4C85-97D1-4E8BD2BF3F99}" type="pres">
      <dgm:prSet presAssocID="{CA510291-695D-4398-B7BA-6055E67E81F1}" presName="hierChild3" presStyleCnt="0"/>
      <dgm:spPr/>
    </dgm:pt>
    <dgm:pt modelId="{293FB7F1-9140-44C3-894E-8C92EF99EF50}" type="pres">
      <dgm:prSet presAssocID="{ACDD5169-DB13-4CA0-9BF6-8E7C521FBD51}" presName="Name25" presStyleLbl="parChTrans1D2" presStyleIdx="4" presStyleCnt="6"/>
      <dgm:spPr/>
      <dgm:t>
        <a:bodyPr/>
        <a:lstStyle/>
        <a:p>
          <a:endParaRPr lang="en-US"/>
        </a:p>
      </dgm:t>
    </dgm:pt>
    <dgm:pt modelId="{1D34B12A-7642-4823-92AA-CA4A36FD6BC6}" type="pres">
      <dgm:prSet presAssocID="{ACDD5169-DB13-4CA0-9BF6-8E7C521FBD51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BDA7277-0946-4F04-9636-7937EA1D1A95}" type="pres">
      <dgm:prSet presAssocID="{D39FC008-FE9A-49A5-BD64-D31BDC9A1140}" presName="Name30" presStyleCnt="0"/>
      <dgm:spPr/>
    </dgm:pt>
    <dgm:pt modelId="{45F24106-B470-48A9-A813-AE76C8644CDC}" type="pres">
      <dgm:prSet presAssocID="{D39FC008-FE9A-49A5-BD64-D31BDC9A1140}" presName="level2Shape" presStyleLbl="node2" presStyleIdx="4" presStyleCnt="6" custScaleX="348466" custScaleY="222482" custLinFactNeighborX="68845" custLinFactNeighborY="-51092"/>
      <dgm:spPr/>
      <dgm:t>
        <a:bodyPr/>
        <a:lstStyle/>
        <a:p>
          <a:endParaRPr lang="en-US"/>
        </a:p>
      </dgm:t>
    </dgm:pt>
    <dgm:pt modelId="{7B018DE4-694A-4E97-A326-B9731BCBF214}" type="pres">
      <dgm:prSet presAssocID="{D39FC008-FE9A-49A5-BD64-D31BDC9A1140}" presName="hierChild3" presStyleCnt="0"/>
      <dgm:spPr/>
    </dgm:pt>
    <dgm:pt modelId="{C676A395-2565-4770-A37C-F9CDC443E973}" type="pres">
      <dgm:prSet presAssocID="{8249670A-F74E-4319-A7DE-1266DDC4E72E}" presName="Name25" presStyleLbl="parChTrans1D3" presStyleIdx="14" presStyleCnt="16"/>
      <dgm:spPr/>
      <dgm:t>
        <a:bodyPr/>
        <a:lstStyle/>
        <a:p>
          <a:endParaRPr lang="en-US"/>
        </a:p>
      </dgm:t>
    </dgm:pt>
    <dgm:pt modelId="{59DCF257-139D-4E10-A9E6-C6F9842926BE}" type="pres">
      <dgm:prSet presAssocID="{8249670A-F74E-4319-A7DE-1266DDC4E72E}" presName="connTx" presStyleLbl="parChTrans1D3" presStyleIdx="14" presStyleCnt="16"/>
      <dgm:spPr/>
      <dgm:t>
        <a:bodyPr/>
        <a:lstStyle/>
        <a:p>
          <a:endParaRPr lang="en-US"/>
        </a:p>
      </dgm:t>
    </dgm:pt>
    <dgm:pt modelId="{463E1F24-03A1-494A-9459-2805EE97AAB4}" type="pres">
      <dgm:prSet presAssocID="{844A0BB3-5B40-4CE9-A8BE-27E791B6CC50}" presName="Name30" presStyleCnt="0"/>
      <dgm:spPr/>
    </dgm:pt>
    <dgm:pt modelId="{3814BE09-C4B1-4621-A547-3922825CBFD5}" type="pres">
      <dgm:prSet presAssocID="{844A0BB3-5B40-4CE9-A8BE-27E791B6CC50}" presName="level2Shape" presStyleLbl="node3" presStyleIdx="14" presStyleCnt="16" custScaleX="172586" custScaleY="173007" custLinFactX="100000" custLinFactNeighborX="192347" custLinFactNeighborY="15647"/>
      <dgm:spPr/>
      <dgm:t>
        <a:bodyPr/>
        <a:lstStyle/>
        <a:p>
          <a:endParaRPr lang="en-US"/>
        </a:p>
      </dgm:t>
    </dgm:pt>
    <dgm:pt modelId="{5D5F9F34-52A0-4227-A980-CEC67E183C45}" type="pres">
      <dgm:prSet presAssocID="{844A0BB3-5B40-4CE9-A8BE-27E791B6CC50}" presName="hierChild3" presStyleCnt="0"/>
      <dgm:spPr/>
    </dgm:pt>
    <dgm:pt modelId="{39049DDB-7748-49AE-A73D-523A7C96EF7D}" type="pres">
      <dgm:prSet presAssocID="{544BA5A7-7956-4EE4-A6BA-7F72F9922C84}" presName="Name25" presStyleLbl="parChTrans1D2" presStyleIdx="5" presStyleCnt="6"/>
      <dgm:spPr/>
      <dgm:t>
        <a:bodyPr/>
        <a:lstStyle/>
        <a:p>
          <a:endParaRPr lang="en-US"/>
        </a:p>
      </dgm:t>
    </dgm:pt>
    <dgm:pt modelId="{071AFE1A-A767-4DA6-A7DE-E9BCFEEF77BD}" type="pres">
      <dgm:prSet presAssocID="{544BA5A7-7956-4EE4-A6BA-7F72F9922C84}" presName="connTx" presStyleLbl="parChTrans1D2" presStyleIdx="5" presStyleCnt="6"/>
      <dgm:spPr/>
      <dgm:t>
        <a:bodyPr/>
        <a:lstStyle/>
        <a:p>
          <a:endParaRPr lang="en-US"/>
        </a:p>
      </dgm:t>
    </dgm:pt>
    <dgm:pt modelId="{A4E26802-7062-4572-A5CB-5826864B539F}" type="pres">
      <dgm:prSet presAssocID="{DA5312ED-F29D-4B94-B8BC-08ED4F6C80AF}" presName="Name30" presStyleCnt="0"/>
      <dgm:spPr/>
    </dgm:pt>
    <dgm:pt modelId="{054D6B0D-9435-4187-9FF8-E6C6DF064D32}" type="pres">
      <dgm:prSet presAssocID="{DA5312ED-F29D-4B94-B8BC-08ED4F6C80AF}" presName="level2Shape" presStyleLbl="node2" presStyleIdx="5" presStyleCnt="6"/>
      <dgm:spPr/>
      <dgm:t>
        <a:bodyPr/>
        <a:lstStyle/>
        <a:p>
          <a:endParaRPr lang="en-US"/>
        </a:p>
      </dgm:t>
    </dgm:pt>
    <dgm:pt modelId="{F82901AD-05EF-4DA6-B7CF-F4C86084D598}" type="pres">
      <dgm:prSet presAssocID="{DA5312ED-F29D-4B94-B8BC-08ED4F6C80AF}" presName="hierChild3" presStyleCnt="0"/>
      <dgm:spPr/>
    </dgm:pt>
    <dgm:pt modelId="{FBC36FEB-8926-4A62-8652-632D35C7264C}" type="pres">
      <dgm:prSet presAssocID="{A1A6E997-715C-47B5-84BF-282BE555789A}" presName="Name25" presStyleLbl="parChTrans1D3" presStyleIdx="15" presStyleCnt="16"/>
      <dgm:spPr/>
      <dgm:t>
        <a:bodyPr/>
        <a:lstStyle/>
        <a:p>
          <a:endParaRPr lang="en-US"/>
        </a:p>
      </dgm:t>
    </dgm:pt>
    <dgm:pt modelId="{9FE5FC0F-77C6-4ACC-AB94-F73BFC06BE29}" type="pres">
      <dgm:prSet presAssocID="{A1A6E997-715C-47B5-84BF-282BE555789A}" presName="connTx" presStyleLbl="parChTrans1D3" presStyleIdx="15" presStyleCnt="16"/>
      <dgm:spPr/>
      <dgm:t>
        <a:bodyPr/>
        <a:lstStyle/>
        <a:p>
          <a:endParaRPr lang="en-US"/>
        </a:p>
      </dgm:t>
    </dgm:pt>
    <dgm:pt modelId="{009B3E70-5343-451C-B6D3-897D48E168E3}" type="pres">
      <dgm:prSet presAssocID="{71640F6A-306F-459D-A81D-468797BCC3F7}" presName="Name30" presStyleCnt="0"/>
      <dgm:spPr/>
    </dgm:pt>
    <dgm:pt modelId="{E86885E4-541C-40AC-8325-5157E547EB32}" type="pres">
      <dgm:prSet presAssocID="{71640F6A-306F-459D-A81D-468797BCC3F7}" presName="level2Shape" presStyleLbl="node3" presStyleIdx="15" presStyleCnt="16" custScaleX="359834"/>
      <dgm:spPr/>
      <dgm:t>
        <a:bodyPr/>
        <a:lstStyle/>
        <a:p>
          <a:endParaRPr lang="en-US"/>
        </a:p>
      </dgm:t>
    </dgm:pt>
    <dgm:pt modelId="{493D44EB-FC23-443C-9D28-C11FC6F98C45}" type="pres">
      <dgm:prSet presAssocID="{71640F6A-306F-459D-A81D-468797BCC3F7}" presName="hierChild3" presStyleCnt="0"/>
      <dgm:spPr/>
    </dgm:pt>
    <dgm:pt modelId="{2E6DA18B-D1F3-44DC-8FB6-F76E1418ED55}" type="pres">
      <dgm:prSet presAssocID="{1D1794C3-30A6-4C20-840C-35BDCF182105}" presName="bgShapesFlow" presStyleCnt="0"/>
      <dgm:spPr/>
    </dgm:pt>
  </dgm:ptLst>
  <dgm:cxnLst>
    <dgm:cxn modelId="{90ECC128-0858-4DF7-8564-E8105D3FB10E}" srcId="{BB6C2886-05CA-4038-BC57-2783D2DE47AB}" destId="{13CF8367-DE91-4597-8766-3925A91F6BF0}" srcOrd="1" destOrd="0" parTransId="{C41AD878-0717-4DD7-A267-6A2B826730A3}" sibTransId="{62F6AAC4-68A0-49BE-9D8D-A303BCF8A27F}"/>
    <dgm:cxn modelId="{57E002FB-2490-480F-A22C-15C5C4DFC42C}" type="presOf" srcId="{A1A6E997-715C-47B5-84BF-282BE555789A}" destId="{FBC36FEB-8926-4A62-8652-632D35C7264C}" srcOrd="0" destOrd="0" presId="urn:microsoft.com/office/officeart/2005/8/layout/hierarchy5"/>
    <dgm:cxn modelId="{0D39B414-4196-471C-AE6F-8E4379343A5F}" srcId="{5E45B5F3-0186-4FDA-A2BC-6826C7052C2A}" destId="{28D06D35-2B5E-4F3C-89E8-AF8C6593A7CB}" srcOrd="1" destOrd="0" parTransId="{969AE97C-0517-4340-B8B7-8A9FD97899E7}" sibTransId="{60618560-2D2F-4158-AD50-A46FD5939238}"/>
    <dgm:cxn modelId="{ED42683C-FB43-4F15-AC5C-63F769BDF300}" type="presOf" srcId="{B1F2BB3B-5595-4D74-B935-9ADF0D59B545}" destId="{7C28B541-061E-4DA2-B395-7FCF6E461EDD}" srcOrd="0" destOrd="0" presId="urn:microsoft.com/office/officeart/2005/8/layout/hierarchy5"/>
    <dgm:cxn modelId="{3311217E-1D0F-48C6-B922-EFFEB863D92E}" type="presOf" srcId="{F549C5A4-63C3-4CDA-BE27-36F472D058E7}" destId="{AE62F7ED-9A5F-45F0-B152-5D5BB61B69A4}" srcOrd="0" destOrd="0" presId="urn:microsoft.com/office/officeart/2005/8/layout/hierarchy5"/>
    <dgm:cxn modelId="{BA967F0B-1E4A-4DB2-A425-E974F86E0409}" type="presOf" srcId="{477C9A16-2CB7-48F8-9CC3-120B88273F0B}" destId="{C7E97658-C282-48B5-9E07-3A6B2DC81DC1}" srcOrd="0" destOrd="0" presId="urn:microsoft.com/office/officeart/2005/8/layout/hierarchy5"/>
    <dgm:cxn modelId="{F582CF63-E468-4CDB-BDD7-E115CCD23F90}" type="presOf" srcId="{4DEE116E-77A8-4AC9-BBDA-C49780192B5C}" destId="{6F8125BF-9DEB-4DA8-9582-02702E10E327}" srcOrd="1" destOrd="0" presId="urn:microsoft.com/office/officeart/2005/8/layout/hierarchy5"/>
    <dgm:cxn modelId="{C5823919-E93D-49F4-8278-B09799D57142}" type="presOf" srcId="{B4CD60CA-0556-4C19-BA3B-E79E3579CD04}" destId="{3EA64CB4-DB66-463C-87FF-6808ACDAE401}" srcOrd="1" destOrd="0" presId="urn:microsoft.com/office/officeart/2005/8/layout/hierarchy5"/>
    <dgm:cxn modelId="{4457FBF3-78BE-41D9-BE49-2E64F1767637}" type="presOf" srcId="{915C228D-5B73-445D-9DA9-903EEF273475}" destId="{2D013B67-34AD-472D-89C6-9B684BC2D82F}" srcOrd="0" destOrd="0" presId="urn:microsoft.com/office/officeart/2005/8/layout/hierarchy5"/>
    <dgm:cxn modelId="{1AF7B4FF-4CFF-4D04-8E30-F1A2552961D5}" type="presOf" srcId="{CA510291-695D-4398-B7BA-6055E67E81F1}" destId="{B35F387C-8AD9-4B0F-A9FD-C3656D59C1D5}" srcOrd="0" destOrd="0" presId="urn:microsoft.com/office/officeart/2005/8/layout/hierarchy5"/>
    <dgm:cxn modelId="{85665CBB-94A3-4B72-8FE8-BE558BEE96C2}" type="presOf" srcId="{5E45B5F3-0186-4FDA-A2BC-6826C7052C2A}" destId="{B46C21FA-18F5-478F-BD94-4706A49C0CE2}" srcOrd="0" destOrd="0" presId="urn:microsoft.com/office/officeart/2005/8/layout/hierarchy5"/>
    <dgm:cxn modelId="{2F64AD83-1A0E-49BB-BB9C-CBAAC44A467C}" type="presOf" srcId="{1D1794C3-30A6-4C20-840C-35BDCF182105}" destId="{ED9B6CA4-776B-45EF-A369-959084E50586}" srcOrd="0" destOrd="0" presId="urn:microsoft.com/office/officeart/2005/8/layout/hierarchy5"/>
    <dgm:cxn modelId="{FE644D81-FDD8-47AD-A52E-506DE49C6011}" srcId="{F549C5A4-63C3-4CDA-BE27-36F472D058E7}" destId="{DA5312ED-F29D-4B94-B8BC-08ED4F6C80AF}" srcOrd="5" destOrd="0" parTransId="{544BA5A7-7956-4EE4-A6BA-7F72F9922C84}" sibTransId="{452C1018-ECAA-41F3-AD14-067135FAED0A}"/>
    <dgm:cxn modelId="{D9EB071A-2B26-44A5-BC45-C20FEE8EFC5D}" type="presOf" srcId="{ACDD5169-DB13-4CA0-9BF6-8E7C521FBD51}" destId="{293FB7F1-9140-44C3-894E-8C92EF99EF50}" srcOrd="0" destOrd="0" presId="urn:microsoft.com/office/officeart/2005/8/layout/hierarchy5"/>
    <dgm:cxn modelId="{1204C62C-B4B8-4C88-80DF-ED0118C3C4F3}" type="presOf" srcId="{3880FA23-B660-4380-A974-05DA65CDE9FF}" destId="{FFED86C2-088B-4DB8-AC68-3C8F5F4C81FC}" srcOrd="1" destOrd="0" presId="urn:microsoft.com/office/officeart/2005/8/layout/hierarchy5"/>
    <dgm:cxn modelId="{F28D77CC-D648-4907-96F0-0C653B724ADF}" type="presOf" srcId="{4DEE116E-77A8-4AC9-BBDA-C49780192B5C}" destId="{EDF8857B-61BB-4741-9FE9-E67BFBD65F45}" srcOrd="0" destOrd="0" presId="urn:microsoft.com/office/officeart/2005/8/layout/hierarchy5"/>
    <dgm:cxn modelId="{F37641D3-43A5-41C4-8194-C7F48981D77A}" srcId="{CDFEFE7B-C6E4-4784-A5C6-8CDD29921D1C}" destId="{9D1A3FF8-57FF-47A2-B815-AE66A68B7D81}" srcOrd="1" destOrd="0" parTransId="{B55B7584-0557-46C4-B401-33BB2838B096}" sibTransId="{04EA50A9-1DC7-4924-8CB4-7063D5723CD2}"/>
    <dgm:cxn modelId="{AA8ED9E3-B692-448C-8750-6E72D307646F}" type="presOf" srcId="{D39FC008-FE9A-49A5-BD64-D31BDC9A1140}" destId="{45F24106-B470-48A9-A813-AE76C8644CDC}" srcOrd="0" destOrd="0" presId="urn:microsoft.com/office/officeart/2005/8/layout/hierarchy5"/>
    <dgm:cxn modelId="{8A67A582-E7EA-42CD-87AA-1DCCD4B58EEB}" type="presOf" srcId="{AC8F39A5-A26A-4169-816B-58447D6ABCC3}" destId="{D65A48F9-8D42-4211-B2C1-E820E0C3BA33}" srcOrd="0" destOrd="0" presId="urn:microsoft.com/office/officeart/2005/8/layout/hierarchy5"/>
    <dgm:cxn modelId="{788705AD-22DC-4E93-A84D-34C1DD799D56}" type="presOf" srcId="{31B9825A-CE21-46A0-82DA-7F163AA9A2BD}" destId="{6D38CE79-6F57-47E4-9CDF-C66399AC2591}" srcOrd="1" destOrd="0" presId="urn:microsoft.com/office/officeart/2005/8/layout/hierarchy5"/>
    <dgm:cxn modelId="{AC17773B-8D2B-4F4A-A5AE-BB6C76FBBE0D}" type="presOf" srcId="{87EA1C48-E7D9-4B17-94C6-B6D4D740BC5B}" destId="{4560DB3F-2E23-40F0-97CF-63A3DF49B17C}" srcOrd="0" destOrd="0" presId="urn:microsoft.com/office/officeart/2005/8/layout/hierarchy5"/>
    <dgm:cxn modelId="{EB0A131B-535C-4CD8-8DD7-475401393E81}" type="presOf" srcId="{163CE23E-805A-466E-86A3-96B266194ECE}" destId="{09A5CF90-07F4-410E-979C-7C6CFC7885CF}" srcOrd="0" destOrd="0" presId="urn:microsoft.com/office/officeart/2005/8/layout/hierarchy5"/>
    <dgm:cxn modelId="{40AE54A5-69BC-4A04-A792-A35A361DDFAC}" type="presOf" srcId="{EDA0566E-6E8B-43BF-B8F9-C6217B6B924C}" destId="{6EA298AB-38A6-40F3-9367-053727B1778D}" srcOrd="0" destOrd="0" presId="urn:microsoft.com/office/officeart/2005/8/layout/hierarchy5"/>
    <dgm:cxn modelId="{46396B41-AA8B-4288-9E58-EBC415498F46}" type="presOf" srcId="{C861C0FE-B32C-464D-93CB-B880A3C064D5}" destId="{D8FAEA6B-E1FA-42C4-963E-0394600FD976}" srcOrd="0" destOrd="0" presId="urn:microsoft.com/office/officeart/2005/8/layout/hierarchy5"/>
    <dgm:cxn modelId="{C5D15816-831D-4F1A-9810-2A02042CF48C}" type="presOf" srcId="{0AD262C3-0316-4307-A758-953191B76B67}" destId="{CB0D3E8E-B8F0-4221-9B40-EF06F5C08763}" srcOrd="0" destOrd="0" presId="urn:microsoft.com/office/officeart/2005/8/layout/hierarchy5"/>
    <dgm:cxn modelId="{B438EEA4-F484-4004-9B1C-2262611F0E2E}" srcId="{5E45B5F3-0186-4FDA-A2BC-6826C7052C2A}" destId="{BB6C2886-05CA-4038-BC57-2783D2DE47AB}" srcOrd="0" destOrd="0" parTransId="{A193DB29-D4B0-4757-A089-C9824506394D}" sibTransId="{6F3AB447-BD05-43B9-A33A-02A25580B707}"/>
    <dgm:cxn modelId="{76FEAECD-EEC3-43B0-AD46-61C0AAA51D14}" type="presOf" srcId="{BB6C2886-05CA-4038-BC57-2783D2DE47AB}" destId="{01C9F6CE-AD9B-4B82-B379-DA18BCFA1CAE}" srcOrd="0" destOrd="0" presId="urn:microsoft.com/office/officeart/2005/8/layout/hierarchy5"/>
    <dgm:cxn modelId="{4D254EA3-C5B0-48F6-A8CB-AC767551D68B}" type="presOf" srcId="{544BA5A7-7956-4EE4-A6BA-7F72F9922C84}" destId="{071AFE1A-A767-4DA6-A7DE-E9BCFEEF77BD}" srcOrd="1" destOrd="0" presId="urn:microsoft.com/office/officeart/2005/8/layout/hierarchy5"/>
    <dgm:cxn modelId="{F399FE02-1849-48AB-8492-2C02FF2CAF2B}" type="presOf" srcId="{385BE5B7-1937-43F3-8F8F-CEA3AAB0C15D}" destId="{2D0B865D-5979-4AB8-B9A9-21E9F9C75536}" srcOrd="0" destOrd="0" presId="urn:microsoft.com/office/officeart/2005/8/layout/hierarchy5"/>
    <dgm:cxn modelId="{111608A6-AEE6-40DB-87FF-BFA16EAF870A}" type="presOf" srcId="{544BA5A7-7956-4EE4-A6BA-7F72F9922C84}" destId="{39049DDB-7748-49AE-A73D-523A7C96EF7D}" srcOrd="0" destOrd="0" presId="urn:microsoft.com/office/officeart/2005/8/layout/hierarchy5"/>
    <dgm:cxn modelId="{4B64B7D2-9842-4B76-83E2-78C9AE299907}" type="presOf" srcId="{81718C9A-E0FA-4BB7-8386-6A54138A21AC}" destId="{5E8F6F6C-F849-408F-8C7D-328B5821277E}" srcOrd="0" destOrd="0" presId="urn:microsoft.com/office/officeart/2005/8/layout/hierarchy5"/>
    <dgm:cxn modelId="{AD378E7E-05C1-43D2-A70F-AC36F67B1F0D}" type="presOf" srcId="{13CF8367-DE91-4597-8766-3925A91F6BF0}" destId="{0B30B9D6-0924-4BF0-B62C-FF6994BAF7F5}" srcOrd="0" destOrd="0" presId="urn:microsoft.com/office/officeart/2005/8/layout/hierarchy5"/>
    <dgm:cxn modelId="{F962CB2B-560B-46FB-BDFC-3514BDC32EFB}" srcId="{805C651C-2B6A-431F-88D9-B189BAC20871}" destId="{CA510291-695D-4398-B7BA-6055E67E81F1}" srcOrd="3" destOrd="0" parTransId="{4DEE116E-77A8-4AC9-BBDA-C49780192B5C}" sibTransId="{769826B2-7CFC-427B-8443-7D4C8B229100}"/>
    <dgm:cxn modelId="{E5FC2729-E1B4-4876-BD63-2C77BD22DEEE}" type="presOf" srcId="{901FA49C-FC02-4F47-B8FE-200AC3301751}" destId="{E7A859CE-1E77-42EE-9E90-A71293E26A64}" srcOrd="1" destOrd="0" presId="urn:microsoft.com/office/officeart/2005/8/layout/hierarchy5"/>
    <dgm:cxn modelId="{5924528C-2BA7-4B84-B5F2-7E6F490157C9}" type="presOf" srcId="{915C228D-5B73-445D-9DA9-903EEF273475}" destId="{28ECA4C4-22BF-47A8-A030-94367B3809CA}" srcOrd="1" destOrd="0" presId="urn:microsoft.com/office/officeart/2005/8/layout/hierarchy5"/>
    <dgm:cxn modelId="{9EA9ACE7-356A-4DEC-A76F-CDCD3B587AFA}" type="presOf" srcId="{0AD262C3-0316-4307-A758-953191B76B67}" destId="{B09552AA-4481-4E32-9914-9A6798680CFA}" srcOrd="1" destOrd="0" presId="urn:microsoft.com/office/officeart/2005/8/layout/hierarchy5"/>
    <dgm:cxn modelId="{8CD9A66C-72CC-43D9-A1E0-BFE2F6D12648}" type="presOf" srcId="{163CE23E-805A-466E-86A3-96B266194ECE}" destId="{27CA35D2-EBC1-4239-9A07-CF9F72DACE0B}" srcOrd="1" destOrd="0" presId="urn:microsoft.com/office/officeart/2005/8/layout/hierarchy5"/>
    <dgm:cxn modelId="{81402149-CD35-4F12-A6A4-3A4DDA3B7BEC}" type="presOf" srcId="{08652F8E-F815-4B1F-9E0D-03956094EDFB}" destId="{29AFC0C2-BF66-454B-AC45-884408AD8D7A}" srcOrd="0" destOrd="0" presId="urn:microsoft.com/office/officeart/2005/8/layout/hierarchy5"/>
    <dgm:cxn modelId="{1A523189-2364-4F8E-86C6-D0444B399E2A}" type="presOf" srcId="{C861C0FE-B32C-464D-93CB-B880A3C064D5}" destId="{C21415F3-E822-4D9D-B228-32A33C3B114C}" srcOrd="1" destOrd="0" presId="urn:microsoft.com/office/officeart/2005/8/layout/hierarchy5"/>
    <dgm:cxn modelId="{0BA23D58-6E6C-4DB9-B80F-119A572DAB59}" type="presOf" srcId="{8249670A-F74E-4319-A7DE-1266DDC4E72E}" destId="{C676A395-2565-4770-A37C-F9CDC443E973}" srcOrd="0" destOrd="0" presId="urn:microsoft.com/office/officeart/2005/8/layout/hierarchy5"/>
    <dgm:cxn modelId="{BBC933D6-03A9-461F-BD8E-5852B39C9297}" srcId="{CDFEFE7B-C6E4-4784-A5C6-8CDD29921D1C}" destId="{F2BBC550-B9B8-441A-94CA-1F19F821DADC}" srcOrd="2" destOrd="0" parTransId="{901FA49C-FC02-4F47-B8FE-200AC3301751}" sibTransId="{2CF21915-302F-439F-92AE-3233494DC574}"/>
    <dgm:cxn modelId="{6817D7B4-E540-4F62-8518-2B0B4BC9DDEB}" srcId="{5524D208-EECC-4293-88FF-8E42A2A39A9B}" destId="{81718C9A-E0FA-4BB7-8386-6A54138A21AC}" srcOrd="1" destOrd="0" parTransId="{8CF8E643-DE7E-4A8B-B58F-6D80CB118833}" sibTransId="{0BB585DE-75A1-4216-84FD-9781057402A5}"/>
    <dgm:cxn modelId="{8D8C60A2-1AF7-4E20-BBD4-E2BCF6AE8210}" type="presOf" srcId="{3DE304AC-CBDA-4A44-BD64-9548E89DF853}" destId="{8A8CB955-0D9B-47FE-B1FC-725CDE817601}" srcOrd="1" destOrd="0" presId="urn:microsoft.com/office/officeart/2005/8/layout/hierarchy5"/>
    <dgm:cxn modelId="{D6DF7292-87F0-40A2-BC25-7E99E4CAFEBA}" type="presOf" srcId="{B55B7584-0557-46C4-B401-33BB2838B096}" destId="{2F7C5FF1-5428-47A9-B667-901A867176E0}" srcOrd="1" destOrd="0" presId="urn:microsoft.com/office/officeart/2005/8/layout/hierarchy5"/>
    <dgm:cxn modelId="{E2AEA902-17E2-4679-AAD8-A32E6282E588}" type="presOf" srcId="{08652F8E-F815-4B1F-9E0D-03956094EDFB}" destId="{F7443405-801A-498E-8E27-B15B4E09D1A4}" srcOrd="1" destOrd="0" presId="urn:microsoft.com/office/officeart/2005/8/layout/hierarchy5"/>
    <dgm:cxn modelId="{5AC9B2CA-0BE7-477F-BE7A-3FFB30349208}" type="presOf" srcId="{74933ADB-9039-4A2D-828B-5309F6B98B68}" destId="{03360464-5AFD-4AB6-9074-C00689B759BE}" srcOrd="0" destOrd="0" presId="urn:microsoft.com/office/officeart/2005/8/layout/hierarchy5"/>
    <dgm:cxn modelId="{20205E2F-94F6-455C-A14C-DBC5AFC7A74E}" type="presOf" srcId="{C41AD878-0717-4DD7-A267-6A2B826730A3}" destId="{6AA8479B-2090-4063-803A-7D8787A59178}" srcOrd="0" destOrd="0" presId="urn:microsoft.com/office/officeart/2005/8/layout/hierarchy5"/>
    <dgm:cxn modelId="{8B8227E7-0E2D-4696-901D-89A30BCFC5B4}" type="presOf" srcId="{31B9825A-CE21-46A0-82DA-7F163AA9A2BD}" destId="{810EAEC4-8BBC-4A2B-83C3-E8869DEC2238}" srcOrd="0" destOrd="0" presId="urn:microsoft.com/office/officeart/2005/8/layout/hierarchy5"/>
    <dgm:cxn modelId="{BA75EE89-E6E5-4FE1-9FF6-D9CEB7307618}" type="presOf" srcId="{28D06D35-2B5E-4F3C-89E8-AF8C6593A7CB}" destId="{0897486F-7977-4C50-AAD3-8FDBF4C6BCB8}" srcOrd="0" destOrd="0" presId="urn:microsoft.com/office/officeart/2005/8/layout/hierarchy5"/>
    <dgm:cxn modelId="{56DD65DE-4BC8-4113-9113-A2E1357C04ED}" type="presOf" srcId="{8CF8E643-DE7E-4A8B-B58F-6D80CB118833}" destId="{AB1F81B5-9C64-4C73-AD55-A4F8A03BF04C}" srcOrd="1" destOrd="0" presId="urn:microsoft.com/office/officeart/2005/8/layout/hierarchy5"/>
    <dgm:cxn modelId="{8794CDF6-79C9-416B-81F8-403508225659}" type="presOf" srcId="{71640F6A-306F-459D-A81D-468797BCC3F7}" destId="{E86885E4-541C-40AC-8325-5157E547EB32}" srcOrd="0" destOrd="0" presId="urn:microsoft.com/office/officeart/2005/8/layout/hierarchy5"/>
    <dgm:cxn modelId="{E3031697-867D-417B-9E39-73DAE51752C4}" srcId="{805C651C-2B6A-431F-88D9-B189BAC20871}" destId="{4ED23F74-643E-44DA-9BD2-8F6D511E5A43}" srcOrd="2" destOrd="0" parTransId="{0C0D6950-3A28-4171-A8D3-E119D67905B6}" sibTransId="{1C2E495A-B636-46A4-AC41-A5FA500A8AF9}"/>
    <dgm:cxn modelId="{EEBA5583-4B50-428E-A920-CCE7E5F306F1}" srcId="{CDFEFE7B-C6E4-4784-A5C6-8CDD29921D1C}" destId="{C7139961-528B-43D0-A018-9F1CE7EB7958}" srcOrd="3" destOrd="0" parTransId="{76216D03-FDAC-43CB-9978-FFC9AAC8501F}" sibTransId="{56B50838-134D-4EEB-88AA-DFC6E5AF05A3}"/>
    <dgm:cxn modelId="{3B68FD31-2CCA-4135-85FA-4D4B9935A21A}" type="presOf" srcId="{A1A6E997-715C-47B5-84BF-282BE555789A}" destId="{9FE5FC0F-77C6-4ACC-AB94-F73BFC06BE29}" srcOrd="1" destOrd="0" presId="urn:microsoft.com/office/officeart/2005/8/layout/hierarchy5"/>
    <dgm:cxn modelId="{EA62D228-98DD-4476-9171-0AE341B90956}" srcId="{F549C5A4-63C3-4CDA-BE27-36F472D058E7}" destId="{D39FC008-FE9A-49A5-BD64-D31BDC9A1140}" srcOrd="4" destOrd="0" parTransId="{ACDD5169-DB13-4CA0-9BF6-8E7C521FBD51}" sibTransId="{9509AFCD-0A32-4ACE-8808-2882E5106A29}"/>
    <dgm:cxn modelId="{44943CC2-2E9F-4979-843F-69CB717E8FA5}" type="presOf" srcId="{A193DB29-D4B0-4757-A089-C9824506394D}" destId="{9BF49C34-5F90-4AEB-A8E2-2E628C922C94}" srcOrd="0" destOrd="0" presId="urn:microsoft.com/office/officeart/2005/8/layout/hierarchy5"/>
    <dgm:cxn modelId="{E27BE2F6-DF30-4BB7-BCAB-91CD083B2D35}" srcId="{805C651C-2B6A-431F-88D9-B189BAC20871}" destId="{EEA1AB5B-6AB6-45CE-8856-0C549A1969D4}" srcOrd="1" destOrd="0" parTransId="{08652F8E-F815-4B1F-9E0D-03956094EDFB}" sibTransId="{2B17515D-AA62-41BC-BD25-6DB7F7284575}"/>
    <dgm:cxn modelId="{E0BB0294-AC72-46E2-B452-C31E6C24DAC3}" srcId="{D39FC008-FE9A-49A5-BD64-D31BDC9A1140}" destId="{844A0BB3-5B40-4CE9-A8BE-27E791B6CC50}" srcOrd="0" destOrd="0" parTransId="{8249670A-F74E-4319-A7DE-1266DDC4E72E}" sibTransId="{40948583-9FB5-468E-9AFD-A74417F062C4}"/>
    <dgm:cxn modelId="{A09ADD2B-0364-4FEB-A559-74DB6E9D433A}" type="presOf" srcId="{8CF8E643-DE7E-4A8B-B58F-6D80CB118833}" destId="{3F2D6E25-4C7E-460E-806B-CC372E44DB4C}" srcOrd="0" destOrd="0" presId="urn:microsoft.com/office/officeart/2005/8/layout/hierarchy5"/>
    <dgm:cxn modelId="{DDC51C0B-AAC2-4B86-8E58-875A29685214}" srcId="{F549C5A4-63C3-4CDA-BE27-36F472D058E7}" destId="{5E45B5F3-0186-4FDA-A2BC-6826C7052C2A}" srcOrd="2" destOrd="0" parTransId="{0AD262C3-0316-4307-A758-953191B76B67}" sibTransId="{B9E88F27-8A21-48E4-8D67-A56E191FCA78}"/>
    <dgm:cxn modelId="{37BF0A2F-0270-41B6-9085-3BBCEF9F8003}" type="presOf" srcId="{EEA1AB5B-6AB6-45CE-8856-0C549A1969D4}" destId="{504704E3-DE1B-439E-91F1-B521752B4747}" srcOrd="0" destOrd="0" presId="urn:microsoft.com/office/officeart/2005/8/layout/hierarchy5"/>
    <dgm:cxn modelId="{19BE1230-0EC1-479A-A63A-2A878C954840}" type="presOf" srcId="{805C651C-2B6A-431F-88D9-B189BAC20871}" destId="{4C9D3636-1EAF-41DF-BC11-F3C004AFA517}" srcOrd="0" destOrd="0" presId="urn:microsoft.com/office/officeart/2005/8/layout/hierarchy5"/>
    <dgm:cxn modelId="{97DA1B1C-B68C-4F19-810D-40A96D1C9577}" srcId="{5524D208-EECC-4293-88FF-8E42A2A39A9B}" destId="{477C9A16-2CB7-48F8-9CC3-120B88273F0B}" srcOrd="3" destOrd="0" parTransId="{1063F6F5-D8EB-4205-AF9B-0B0DA4B7B509}" sibTransId="{56423328-36A5-4865-BA3B-97D4EDC9EE26}"/>
    <dgm:cxn modelId="{733B5F49-F7F6-4900-B313-CEF1917C7867}" type="presOf" srcId="{8249670A-F74E-4319-A7DE-1266DDC4E72E}" destId="{59DCF257-139D-4E10-A9E6-C6F9842926BE}" srcOrd="1" destOrd="0" presId="urn:microsoft.com/office/officeart/2005/8/layout/hierarchy5"/>
    <dgm:cxn modelId="{C59632B1-42C2-4896-AF95-A14F5CC30D7D}" srcId="{F549C5A4-63C3-4CDA-BE27-36F472D058E7}" destId="{CDFEFE7B-C6E4-4784-A5C6-8CDD29921D1C}" srcOrd="0" destOrd="0" parTransId="{C861C0FE-B32C-464D-93CB-B880A3C064D5}" sibTransId="{CB8C2F0B-3D61-45B6-B3A3-8D6CD42E84C5}"/>
    <dgm:cxn modelId="{D0162227-A023-4CEA-A20E-A4A14AEA1409}" type="presOf" srcId="{B55B7584-0557-46C4-B401-33BB2838B096}" destId="{6C47A1EE-34E8-4B51-AF7F-DEF68C19044D}" srcOrd="0" destOrd="0" presId="urn:microsoft.com/office/officeart/2005/8/layout/hierarchy5"/>
    <dgm:cxn modelId="{8EACDAD6-659C-4B8E-AE71-1C37ED6AA799}" type="presOf" srcId="{29F934CE-9053-4311-A18D-239566A46FEC}" destId="{13FE115D-6193-4D81-815C-98BC8F270ED6}" srcOrd="0" destOrd="0" presId="urn:microsoft.com/office/officeart/2005/8/layout/hierarchy5"/>
    <dgm:cxn modelId="{A193BE5C-363F-4A1A-BE44-DE1EF58F41F8}" srcId="{CDFEFE7B-C6E4-4784-A5C6-8CDD29921D1C}" destId="{29F934CE-9053-4311-A18D-239566A46FEC}" srcOrd="0" destOrd="0" parTransId="{74933ADB-9039-4A2D-828B-5309F6B98B68}" sibTransId="{8D64CC3F-68AC-4C59-BFF1-EC1BBE6E3CCF}"/>
    <dgm:cxn modelId="{97B01FD8-2E0E-4F4F-9F76-141EBCF4E43D}" type="presOf" srcId="{76216D03-FDAC-43CB-9978-FFC9AAC8501F}" destId="{17B2555E-A8B9-4AE2-9679-D883CCB5C2EC}" srcOrd="1" destOrd="0" presId="urn:microsoft.com/office/officeart/2005/8/layout/hierarchy5"/>
    <dgm:cxn modelId="{A8E92D8B-D177-47F2-B079-B60688309E0F}" srcId="{28D06D35-2B5E-4F3C-89E8-AF8C6593A7CB}" destId="{AC8F39A5-A26A-4169-816B-58447D6ABCC3}" srcOrd="0" destOrd="0" parTransId="{3DE304AC-CBDA-4A44-BD64-9548E89DF853}" sibTransId="{B5D07E26-43C7-4BFC-A925-723D99AFBDE7}"/>
    <dgm:cxn modelId="{443DA396-85F7-4E8A-ABA1-944FF97CA8B0}" type="presOf" srcId="{76216D03-FDAC-43CB-9978-FFC9AAC8501F}" destId="{3348AAAB-390D-4A80-9A22-88098C95D5A8}" srcOrd="0" destOrd="0" presId="urn:microsoft.com/office/officeart/2005/8/layout/hierarchy5"/>
    <dgm:cxn modelId="{C0199A88-876A-45BB-BCD9-36C060162E52}" type="presOf" srcId="{3DE304AC-CBDA-4A44-BD64-9548E89DF853}" destId="{D734490B-3C3F-46E5-8A48-9A32CC46539B}" srcOrd="0" destOrd="0" presId="urn:microsoft.com/office/officeart/2005/8/layout/hierarchy5"/>
    <dgm:cxn modelId="{FA432FB3-4F51-4F7F-81AD-7001D2F3F3CB}" type="presOf" srcId="{17863DD4-C6C0-4999-A8E9-79B996646D38}" destId="{3632D34D-6406-4D86-B3A5-3CF81BE9DA33}" srcOrd="0" destOrd="0" presId="urn:microsoft.com/office/officeart/2005/8/layout/hierarchy5"/>
    <dgm:cxn modelId="{55A7A0BD-4C90-4D99-9F51-A3E0994E8975}" type="presOf" srcId="{5524D208-EECC-4293-88FF-8E42A2A39A9B}" destId="{0FADDF9A-8FC0-466A-BEEF-486E4338F6C9}" srcOrd="0" destOrd="0" presId="urn:microsoft.com/office/officeart/2005/8/layout/hierarchy5"/>
    <dgm:cxn modelId="{DEC6DD20-A643-4CEC-B02F-27223F439DA2}" srcId="{1D1794C3-30A6-4C20-840C-35BDCF182105}" destId="{F549C5A4-63C3-4CDA-BE27-36F472D058E7}" srcOrd="0" destOrd="0" parTransId="{7AC1F907-C07E-4307-A0BA-104D88E776BB}" sibTransId="{F009FDD7-FCFB-40A5-B50C-298A74BFC571}"/>
    <dgm:cxn modelId="{27DCF4DB-8E64-41F8-A9F2-9C47F2D60D25}" type="presOf" srcId="{B4CD60CA-0556-4C19-BA3B-E79E3579CD04}" destId="{C060188E-FDD0-4539-B664-72D820708489}" srcOrd="0" destOrd="0" presId="urn:microsoft.com/office/officeart/2005/8/layout/hierarchy5"/>
    <dgm:cxn modelId="{C73F264C-2446-42C1-84AB-F7C34B21FFDC}" type="presOf" srcId="{C766E3A3-BF79-45B6-845D-90CFB7FBA8B1}" destId="{A8F65837-B942-4205-95EC-EDED079B8277}" srcOrd="0" destOrd="0" presId="urn:microsoft.com/office/officeart/2005/8/layout/hierarchy5"/>
    <dgm:cxn modelId="{7072592C-4527-459D-BE18-DA1E91172D24}" type="presOf" srcId="{85619B68-389A-447B-A6DB-4D47FB5D3A03}" destId="{8D8ABA81-3707-4A80-BDBF-D197ADE6ABD4}" srcOrd="0" destOrd="0" presId="urn:microsoft.com/office/officeart/2005/8/layout/hierarchy5"/>
    <dgm:cxn modelId="{1A8FE667-6D58-49E0-9F47-71B605B2715F}" srcId="{DA5312ED-F29D-4B94-B8BC-08ED4F6C80AF}" destId="{71640F6A-306F-459D-A81D-468797BCC3F7}" srcOrd="0" destOrd="0" parTransId="{A1A6E997-715C-47B5-84BF-282BE555789A}" sibTransId="{C2E5102D-485D-4AD9-A61E-274D91923C34}"/>
    <dgm:cxn modelId="{2898AD55-CE55-4EB4-9343-3C9C0487DB64}" srcId="{BB6C2886-05CA-4038-BC57-2783D2DE47AB}" destId="{85619B68-389A-447B-A6DB-4D47FB5D3A03}" srcOrd="0" destOrd="0" parTransId="{EDA0566E-6E8B-43BF-B8F9-C6217B6B924C}" sibTransId="{E4C415CC-DF32-483E-BDB7-27C8057C5785}"/>
    <dgm:cxn modelId="{34FF9257-1DBE-40CA-923F-A40DD19F68A6}" srcId="{F549C5A4-63C3-4CDA-BE27-36F472D058E7}" destId="{5524D208-EECC-4293-88FF-8E42A2A39A9B}" srcOrd="1" destOrd="0" parTransId="{31B9825A-CE21-46A0-82DA-7F163AA9A2BD}" sibTransId="{6D28F3E9-A2A4-4B3B-AE2D-6FBF30B71095}"/>
    <dgm:cxn modelId="{EF5234CA-64EC-49E3-B676-ADCBE304EFDC}" type="presOf" srcId="{CDFEFE7B-C6E4-4784-A5C6-8CDD29921D1C}" destId="{1FA39D98-3C60-4337-A5FB-07EB461EC699}" srcOrd="0" destOrd="0" presId="urn:microsoft.com/office/officeart/2005/8/layout/hierarchy5"/>
    <dgm:cxn modelId="{A9D584A9-2F4C-457D-9A00-BFEED432FE6E}" type="presOf" srcId="{4ED23F74-643E-44DA-9BD2-8F6D511E5A43}" destId="{7BB161AF-77C2-4C17-9CF6-CD42D7BA805A}" srcOrd="0" destOrd="0" presId="urn:microsoft.com/office/officeart/2005/8/layout/hierarchy5"/>
    <dgm:cxn modelId="{5F179CD4-979B-49FB-9686-32059010D9E6}" type="presOf" srcId="{1063F6F5-D8EB-4205-AF9B-0B0DA4B7B509}" destId="{95FCA283-EC7F-4756-B901-C01CCF2EC218}" srcOrd="0" destOrd="0" presId="urn:microsoft.com/office/officeart/2005/8/layout/hierarchy5"/>
    <dgm:cxn modelId="{86BB2AD1-4DA9-4D65-A6EE-3FB769A3B7C5}" srcId="{805C651C-2B6A-431F-88D9-B189BAC20871}" destId="{87EA1C48-E7D9-4B17-94C6-B6D4D740BC5B}" srcOrd="0" destOrd="0" parTransId="{385BE5B7-1937-43F3-8F8F-CEA3AAB0C15D}" sibTransId="{3839567C-98C0-41B7-B69F-1D3C3538FEDD}"/>
    <dgm:cxn modelId="{919AB513-CAA3-4E4F-B55E-0B065E150327}" type="presOf" srcId="{844A0BB3-5B40-4CE9-A8BE-27E791B6CC50}" destId="{3814BE09-C4B1-4621-A547-3922825CBFD5}" srcOrd="0" destOrd="0" presId="urn:microsoft.com/office/officeart/2005/8/layout/hierarchy5"/>
    <dgm:cxn modelId="{5BF647F8-7FE2-4B62-A04F-6F91BB3E728E}" type="presOf" srcId="{9D1A3FF8-57FF-47A2-B815-AE66A68B7D81}" destId="{9877C55A-18A1-4FAF-BAF9-1C0E85A093E6}" srcOrd="0" destOrd="0" presId="urn:microsoft.com/office/officeart/2005/8/layout/hierarchy5"/>
    <dgm:cxn modelId="{3FA5DA3E-ECC6-4213-AFD2-C87255B53EFB}" type="presOf" srcId="{74933ADB-9039-4A2D-828B-5309F6B98B68}" destId="{CCA7D7B3-163B-4EE1-9D54-57DAD3A30630}" srcOrd="1" destOrd="0" presId="urn:microsoft.com/office/officeart/2005/8/layout/hierarchy5"/>
    <dgm:cxn modelId="{604731AE-0180-45CB-BF94-971FA89CB32E}" type="presOf" srcId="{0C0D6950-3A28-4171-A8D3-E119D67905B6}" destId="{1DFDE430-9256-401D-BDEB-F3D25A900F87}" srcOrd="1" destOrd="0" presId="urn:microsoft.com/office/officeart/2005/8/layout/hierarchy5"/>
    <dgm:cxn modelId="{25BA6F91-AA79-4037-AABF-DDCF077153EC}" type="presOf" srcId="{EDA0566E-6E8B-43BF-B8F9-C6217B6B924C}" destId="{D3EAC358-175C-4E0F-A4D2-CF0BBBA1D703}" srcOrd="1" destOrd="0" presId="urn:microsoft.com/office/officeart/2005/8/layout/hierarchy5"/>
    <dgm:cxn modelId="{5FE70F5B-ADC4-45E2-B669-7AAE1BF13D52}" type="presOf" srcId="{C41AD878-0717-4DD7-A267-6A2B826730A3}" destId="{E2025DA6-D117-4D4B-A6C9-F6B4E641155F}" srcOrd="1" destOrd="0" presId="urn:microsoft.com/office/officeart/2005/8/layout/hierarchy5"/>
    <dgm:cxn modelId="{4D5856A3-359B-4E56-9A5D-017CA9F2ACE5}" srcId="{F549C5A4-63C3-4CDA-BE27-36F472D058E7}" destId="{805C651C-2B6A-431F-88D9-B189BAC20871}" srcOrd="3" destOrd="0" parTransId="{163CE23E-805A-466E-86A3-96B266194ECE}" sibTransId="{0EC3BCB1-6089-4E5F-85AD-E8F1F7AD82B2}"/>
    <dgm:cxn modelId="{91F75D74-F02D-4C97-8E45-8EDC235A086F}" type="presOf" srcId="{901FA49C-FC02-4F47-B8FE-200AC3301751}" destId="{41F38250-C988-4A7C-BA45-F46512CCB37E}" srcOrd="0" destOrd="0" presId="urn:microsoft.com/office/officeart/2005/8/layout/hierarchy5"/>
    <dgm:cxn modelId="{7DF8AC4F-1B24-4C74-9B5F-1522B723A858}" type="presOf" srcId="{0C0D6950-3A28-4171-A8D3-E119D67905B6}" destId="{BFD8098E-B976-40B7-BB9B-0A8F943F07DC}" srcOrd="0" destOrd="0" presId="urn:microsoft.com/office/officeart/2005/8/layout/hierarchy5"/>
    <dgm:cxn modelId="{0B6A6D69-FC56-4F4E-8624-4DBE535157E2}" type="presOf" srcId="{1063F6F5-D8EB-4205-AF9B-0B0DA4B7B509}" destId="{70BD658C-C7DD-42BE-801A-1E8018C2C9BA}" srcOrd="1" destOrd="0" presId="urn:microsoft.com/office/officeart/2005/8/layout/hierarchy5"/>
    <dgm:cxn modelId="{A545C9E4-79FE-4BF9-A55E-441B29156CD3}" type="presOf" srcId="{DA5312ED-F29D-4B94-B8BC-08ED4F6C80AF}" destId="{054D6B0D-9435-4187-9FF8-E6C6DF064D32}" srcOrd="0" destOrd="0" presId="urn:microsoft.com/office/officeart/2005/8/layout/hierarchy5"/>
    <dgm:cxn modelId="{5D4C13A6-78B3-4E5A-92A3-291D7C093821}" type="presOf" srcId="{ACDD5169-DB13-4CA0-9BF6-8E7C521FBD51}" destId="{1D34B12A-7642-4823-92AA-CA4A36FD6BC6}" srcOrd="1" destOrd="0" presId="urn:microsoft.com/office/officeart/2005/8/layout/hierarchy5"/>
    <dgm:cxn modelId="{D69372E6-D34A-4082-9413-466EBB23FA4E}" srcId="{28D06D35-2B5E-4F3C-89E8-AF8C6593A7CB}" destId="{C766E3A3-BF79-45B6-845D-90CFB7FBA8B1}" srcOrd="1" destOrd="0" parTransId="{915C228D-5B73-445D-9DA9-903EEF273475}" sibTransId="{6515ED7C-3BF4-4719-9052-FF7627F68E31}"/>
    <dgm:cxn modelId="{F070482F-95DC-40AE-8A6F-D3BB609E8471}" srcId="{5524D208-EECC-4293-88FF-8E42A2A39A9B}" destId="{17863DD4-C6C0-4999-A8E9-79B996646D38}" srcOrd="2" destOrd="0" parTransId="{3880FA23-B660-4380-A974-05DA65CDE9FF}" sibTransId="{CA273222-BE4C-4B09-BD67-B204E230FB6C}"/>
    <dgm:cxn modelId="{00E16036-E7B2-491F-9FB5-CAC28DC009AF}" type="presOf" srcId="{969AE97C-0517-4340-B8B7-8A9FD97899E7}" destId="{BE2E8A92-6E91-4F3E-86AC-A4872F725CEB}" srcOrd="1" destOrd="0" presId="urn:microsoft.com/office/officeart/2005/8/layout/hierarchy5"/>
    <dgm:cxn modelId="{B7D6435B-B661-4160-8285-4687DEB14A6B}" type="presOf" srcId="{A193DB29-D4B0-4757-A089-C9824506394D}" destId="{69F5B4AF-2615-4D19-B574-04F4CA0CE66D}" srcOrd="1" destOrd="0" presId="urn:microsoft.com/office/officeart/2005/8/layout/hierarchy5"/>
    <dgm:cxn modelId="{FCAD08D4-7A1A-45F2-A2CB-A12BCDD87C18}" type="presOf" srcId="{969AE97C-0517-4340-B8B7-8A9FD97899E7}" destId="{811318AD-D8EB-42B3-BFC2-77E9358525F7}" srcOrd="0" destOrd="0" presId="urn:microsoft.com/office/officeart/2005/8/layout/hierarchy5"/>
    <dgm:cxn modelId="{228F3FDE-AAA9-49F1-AB1D-B1F6E02CBC95}" srcId="{5524D208-EECC-4293-88FF-8E42A2A39A9B}" destId="{B1F2BB3B-5595-4D74-B935-9ADF0D59B545}" srcOrd="0" destOrd="0" parTransId="{B4CD60CA-0556-4C19-BA3B-E79E3579CD04}" sibTransId="{6A06788E-7772-43AB-A1A5-CAF9727491A8}"/>
    <dgm:cxn modelId="{78464999-1418-4B20-88A9-ACF73FE827AA}" type="presOf" srcId="{F2BBC550-B9B8-441A-94CA-1F19F821DADC}" destId="{BF363F15-377F-4656-BDA0-EE3FBD5D55F6}" srcOrd="0" destOrd="0" presId="urn:microsoft.com/office/officeart/2005/8/layout/hierarchy5"/>
    <dgm:cxn modelId="{74A5C320-40B2-41E3-8DED-69A2EEEEFF17}" type="presOf" srcId="{385BE5B7-1937-43F3-8F8F-CEA3AAB0C15D}" destId="{50257822-E242-4F4C-903F-E810A8164281}" srcOrd="1" destOrd="0" presId="urn:microsoft.com/office/officeart/2005/8/layout/hierarchy5"/>
    <dgm:cxn modelId="{7C6D0EF3-C8BE-4453-AA7E-B8343DB03444}" type="presOf" srcId="{C7139961-528B-43D0-A018-9F1CE7EB7958}" destId="{0FED3A7B-851C-4F3C-8CFB-3D1BED518461}" srcOrd="0" destOrd="0" presId="urn:microsoft.com/office/officeart/2005/8/layout/hierarchy5"/>
    <dgm:cxn modelId="{CE2289BD-96F6-4509-8195-F802AE4A08B6}" type="presOf" srcId="{3880FA23-B660-4380-A974-05DA65CDE9FF}" destId="{0AD4716F-FA3C-4FBC-B8FA-4B17EA6CB630}" srcOrd="0" destOrd="0" presId="urn:microsoft.com/office/officeart/2005/8/layout/hierarchy5"/>
    <dgm:cxn modelId="{5E74BA1C-5ABF-4EB9-A063-016ACD122B24}" type="presParOf" srcId="{ED9B6CA4-776B-45EF-A369-959084E50586}" destId="{40FAA862-A6F3-4E34-9318-E1ABE7AFFCB8}" srcOrd="0" destOrd="0" presId="urn:microsoft.com/office/officeart/2005/8/layout/hierarchy5"/>
    <dgm:cxn modelId="{FB47C015-9BE8-4947-9AA8-5D96755FF1F6}" type="presParOf" srcId="{40FAA862-A6F3-4E34-9318-E1ABE7AFFCB8}" destId="{50F4C9B8-EBFF-485F-8F47-BAF3B06BE72A}" srcOrd="0" destOrd="0" presId="urn:microsoft.com/office/officeart/2005/8/layout/hierarchy5"/>
    <dgm:cxn modelId="{E434C6BF-712D-4147-A223-1029423F2E57}" type="presParOf" srcId="{50F4C9B8-EBFF-485F-8F47-BAF3B06BE72A}" destId="{E5BFD1AA-9531-44B1-9392-7938B48265C3}" srcOrd="0" destOrd="0" presId="urn:microsoft.com/office/officeart/2005/8/layout/hierarchy5"/>
    <dgm:cxn modelId="{364FB874-979C-4692-92A1-582574FFEF5C}" type="presParOf" srcId="{E5BFD1AA-9531-44B1-9392-7938B48265C3}" destId="{AE62F7ED-9A5F-45F0-B152-5D5BB61B69A4}" srcOrd="0" destOrd="0" presId="urn:microsoft.com/office/officeart/2005/8/layout/hierarchy5"/>
    <dgm:cxn modelId="{49069419-8F62-4D19-858B-0CA91D942462}" type="presParOf" srcId="{E5BFD1AA-9531-44B1-9392-7938B48265C3}" destId="{86173F76-E101-49F1-AF58-33EED9FB91E7}" srcOrd="1" destOrd="0" presId="urn:microsoft.com/office/officeart/2005/8/layout/hierarchy5"/>
    <dgm:cxn modelId="{CBD9ECD2-5469-4C77-9CC3-0D82AA6C3082}" type="presParOf" srcId="{86173F76-E101-49F1-AF58-33EED9FB91E7}" destId="{D8FAEA6B-E1FA-42C4-963E-0394600FD976}" srcOrd="0" destOrd="0" presId="urn:microsoft.com/office/officeart/2005/8/layout/hierarchy5"/>
    <dgm:cxn modelId="{5D09D296-8DE0-40F9-8C90-E0A4D5C462EE}" type="presParOf" srcId="{D8FAEA6B-E1FA-42C4-963E-0394600FD976}" destId="{C21415F3-E822-4D9D-B228-32A33C3B114C}" srcOrd="0" destOrd="0" presId="urn:microsoft.com/office/officeart/2005/8/layout/hierarchy5"/>
    <dgm:cxn modelId="{F432A9BA-8409-4BE9-A997-810CD7112C36}" type="presParOf" srcId="{86173F76-E101-49F1-AF58-33EED9FB91E7}" destId="{106E4B28-28DB-4E3E-BA6F-FCFCB8A74C6C}" srcOrd="1" destOrd="0" presId="urn:microsoft.com/office/officeart/2005/8/layout/hierarchy5"/>
    <dgm:cxn modelId="{907F05CB-08A0-4EE7-BABA-331607A68980}" type="presParOf" srcId="{106E4B28-28DB-4E3E-BA6F-FCFCB8A74C6C}" destId="{1FA39D98-3C60-4337-A5FB-07EB461EC699}" srcOrd="0" destOrd="0" presId="urn:microsoft.com/office/officeart/2005/8/layout/hierarchy5"/>
    <dgm:cxn modelId="{CC02EC2F-7F51-48C0-909C-7234B23949B6}" type="presParOf" srcId="{106E4B28-28DB-4E3E-BA6F-FCFCB8A74C6C}" destId="{70C43ED1-5AC7-46AC-9775-2CA187793551}" srcOrd="1" destOrd="0" presId="urn:microsoft.com/office/officeart/2005/8/layout/hierarchy5"/>
    <dgm:cxn modelId="{186EBA75-FD86-4EAD-A514-07BB27DF3DF4}" type="presParOf" srcId="{70C43ED1-5AC7-46AC-9775-2CA187793551}" destId="{03360464-5AFD-4AB6-9074-C00689B759BE}" srcOrd="0" destOrd="0" presId="urn:microsoft.com/office/officeart/2005/8/layout/hierarchy5"/>
    <dgm:cxn modelId="{707A856C-BA03-44D6-958D-B2A9DDAE07FA}" type="presParOf" srcId="{03360464-5AFD-4AB6-9074-C00689B759BE}" destId="{CCA7D7B3-163B-4EE1-9D54-57DAD3A30630}" srcOrd="0" destOrd="0" presId="urn:microsoft.com/office/officeart/2005/8/layout/hierarchy5"/>
    <dgm:cxn modelId="{9D344BB9-6589-4F54-B768-AA84C3D100BD}" type="presParOf" srcId="{70C43ED1-5AC7-46AC-9775-2CA187793551}" destId="{E8EA0F83-A99D-4D2B-972D-6E8BDAB15F6D}" srcOrd="1" destOrd="0" presId="urn:microsoft.com/office/officeart/2005/8/layout/hierarchy5"/>
    <dgm:cxn modelId="{3FF24ECA-BC6B-4487-A083-81BB100D8930}" type="presParOf" srcId="{E8EA0F83-A99D-4D2B-972D-6E8BDAB15F6D}" destId="{13FE115D-6193-4D81-815C-98BC8F270ED6}" srcOrd="0" destOrd="0" presId="urn:microsoft.com/office/officeart/2005/8/layout/hierarchy5"/>
    <dgm:cxn modelId="{CFD54684-5849-4BA6-A17B-5109AA0BC2E0}" type="presParOf" srcId="{E8EA0F83-A99D-4D2B-972D-6E8BDAB15F6D}" destId="{2D700D3A-AB4B-427F-AF5D-209C736A090D}" srcOrd="1" destOrd="0" presId="urn:microsoft.com/office/officeart/2005/8/layout/hierarchy5"/>
    <dgm:cxn modelId="{C5970131-E926-44EE-BEE2-D6287F038524}" type="presParOf" srcId="{70C43ED1-5AC7-46AC-9775-2CA187793551}" destId="{6C47A1EE-34E8-4B51-AF7F-DEF68C19044D}" srcOrd="2" destOrd="0" presId="urn:microsoft.com/office/officeart/2005/8/layout/hierarchy5"/>
    <dgm:cxn modelId="{79BC73F6-7A8F-49CD-99FD-CD78CDDD414A}" type="presParOf" srcId="{6C47A1EE-34E8-4B51-AF7F-DEF68C19044D}" destId="{2F7C5FF1-5428-47A9-B667-901A867176E0}" srcOrd="0" destOrd="0" presId="urn:microsoft.com/office/officeart/2005/8/layout/hierarchy5"/>
    <dgm:cxn modelId="{F07373AC-115B-4EEC-85D5-A0FA71C436BA}" type="presParOf" srcId="{70C43ED1-5AC7-46AC-9775-2CA187793551}" destId="{961D7253-024D-4E47-A7DF-BB8550D9665C}" srcOrd="3" destOrd="0" presId="urn:microsoft.com/office/officeart/2005/8/layout/hierarchy5"/>
    <dgm:cxn modelId="{A1269A36-0187-420E-A517-41A9F0BF9E84}" type="presParOf" srcId="{961D7253-024D-4E47-A7DF-BB8550D9665C}" destId="{9877C55A-18A1-4FAF-BAF9-1C0E85A093E6}" srcOrd="0" destOrd="0" presId="urn:microsoft.com/office/officeart/2005/8/layout/hierarchy5"/>
    <dgm:cxn modelId="{AE1B15BA-C659-43F7-87AA-9CC06BFE6E37}" type="presParOf" srcId="{961D7253-024D-4E47-A7DF-BB8550D9665C}" destId="{9F695A77-20CB-4C47-91A8-6491C47F9130}" srcOrd="1" destOrd="0" presId="urn:microsoft.com/office/officeart/2005/8/layout/hierarchy5"/>
    <dgm:cxn modelId="{7952D356-E9F2-427D-ABBE-64FC3284D06A}" type="presParOf" srcId="{70C43ED1-5AC7-46AC-9775-2CA187793551}" destId="{41F38250-C988-4A7C-BA45-F46512CCB37E}" srcOrd="4" destOrd="0" presId="urn:microsoft.com/office/officeart/2005/8/layout/hierarchy5"/>
    <dgm:cxn modelId="{8EE0DE63-8285-42D2-A2A0-9A030C98E33D}" type="presParOf" srcId="{41F38250-C988-4A7C-BA45-F46512CCB37E}" destId="{E7A859CE-1E77-42EE-9E90-A71293E26A64}" srcOrd="0" destOrd="0" presId="urn:microsoft.com/office/officeart/2005/8/layout/hierarchy5"/>
    <dgm:cxn modelId="{5A8625CE-F228-4E0D-92B6-51BF81B9C234}" type="presParOf" srcId="{70C43ED1-5AC7-46AC-9775-2CA187793551}" destId="{05C2A800-0264-494E-B668-EAB1A5DA76F4}" srcOrd="5" destOrd="0" presId="urn:microsoft.com/office/officeart/2005/8/layout/hierarchy5"/>
    <dgm:cxn modelId="{6BBD881B-661E-4700-8E7D-CEA044CC3551}" type="presParOf" srcId="{05C2A800-0264-494E-B668-EAB1A5DA76F4}" destId="{BF363F15-377F-4656-BDA0-EE3FBD5D55F6}" srcOrd="0" destOrd="0" presId="urn:microsoft.com/office/officeart/2005/8/layout/hierarchy5"/>
    <dgm:cxn modelId="{8E257628-F5A4-4910-B321-8089AC2EBC8C}" type="presParOf" srcId="{05C2A800-0264-494E-B668-EAB1A5DA76F4}" destId="{F86806D7-43D7-4CF0-B728-39983216C2C7}" srcOrd="1" destOrd="0" presId="urn:microsoft.com/office/officeart/2005/8/layout/hierarchy5"/>
    <dgm:cxn modelId="{0EFBD9CC-6B3F-4261-9ED1-9ED2F3D48F8C}" type="presParOf" srcId="{70C43ED1-5AC7-46AC-9775-2CA187793551}" destId="{3348AAAB-390D-4A80-9A22-88098C95D5A8}" srcOrd="6" destOrd="0" presId="urn:microsoft.com/office/officeart/2005/8/layout/hierarchy5"/>
    <dgm:cxn modelId="{3BC37575-ED8D-43DE-AEF6-AD4C256BE294}" type="presParOf" srcId="{3348AAAB-390D-4A80-9A22-88098C95D5A8}" destId="{17B2555E-A8B9-4AE2-9679-D883CCB5C2EC}" srcOrd="0" destOrd="0" presId="urn:microsoft.com/office/officeart/2005/8/layout/hierarchy5"/>
    <dgm:cxn modelId="{E0E372D5-6CB5-4371-9809-F6C053D2A8A8}" type="presParOf" srcId="{70C43ED1-5AC7-46AC-9775-2CA187793551}" destId="{65E751E3-FDEE-4AC1-9128-0FF39E592B52}" srcOrd="7" destOrd="0" presId="urn:microsoft.com/office/officeart/2005/8/layout/hierarchy5"/>
    <dgm:cxn modelId="{ABD69F3D-C61F-45B2-821B-BE6C1D106699}" type="presParOf" srcId="{65E751E3-FDEE-4AC1-9128-0FF39E592B52}" destId="{0FED3A7B-851C-4F3C-8CFB-3D1BED518461}" srcOrd="0" destOrd="0" presId="urn:microsoft.com/office/officeart/2005/8/layout/hierarchy5"/>
    <dgm:cxn modelId="{C2B213F2-E4A2-4EA2-B387-09ED053BF72F}" type="presParOf" srcId="{65E751E3-FDEE-4AC1-9128-0FF39E592B52}" destId="{E5918664-69F2-4C3A-A1D9-A48768AA43CA}" srcOrd="1" destOrd="0" presId="urn:microsoft.com/office/officeart/2005/8/layout/hierarchy5"/>
    <dgm:cxn modelId="{B167DA4B-A7E2-40DA-82D2-A19EAD978199}" type="presParOf" srcId="{86173F76-E101-49F1-AF58-33EED9FB91E7}" destId="{810EAEC4-8BBC-4A2B-83C3-E8869DEC2238}" srcOrd="2" destOrd="0" presId="urn:microsoft.com/office/officeart/2005/8/layout/hierarchy5"/>
    <dgm:cxn modelId="{EE811AB2-BEEB-4A29-8009-E6878F4AE694}" type="presParOf" srcId="{810EAEC4-8BBC-4A2B-83C3-E8869DEC2238}" destId="{6D38CE79-6F57-47E4-9CDF-C66399AC2591}" srcOrd="0" destOrd="0" presId="urn:microsoft.com/office/officeart/2005/8/layout/hierarchy5"/>
    <dgm:cxn modelId="{2DB09C9D-6767-4395-B031-7BEAC8B31A8C}" type="presParOf" srcId="{86173F76-E101-49F1-AF58-33EED9FB91E7}" destId="{129A5DF6-2B64-44D8-B55F-B53E8B7F626D}" srcOrd="3" destOrd="0" presId="urn:microsoft.com/office/officeart/2005/8/layout/hierarchy5"/>
    <dgm:cxn modelId="{F0FAE8FA-085F-4459-9FDC-D4B5E4B0BAF5}" type="presParOf" srcId="{129A5DF6-2B64-44D8-B55F-B53E8B7F626D}" destId="{0FADDF9A-8FC0-466A-BEEF-486E4338F6C9}" srcOrd="0" destOrd="0" presId="urn:microsoft.com/office/officeart/2005/8/layout/hierarchy5"/>
    <dgm:cxn modelId="{2714B646-E3B2-4157-9548-4A0EB53E6768}" type="presParOf" srcId="{129A5DF6-2B64-44D8-B55F-B53E8B7F626D}" destId="{98A97F7C-469C-48EA-B57C-5A2774AD91B1}" srcOrd="1" destOrd="0" presId="urn:microsoft.com/office/officeart/2005/8/layout/hierarchy5"/>
    <dgm:cxn modelId="{E09F17AA-0FAE-4491-97EB-8F4390CD3954}" type="presParOf" srcId="{98A97F7C-469C-48EA-B57C-5A2774AD91B1}" destId="{C060188E-FDD0-4539-B664-72D820708489}" srcOrd="0" destOrd="0" presId="urn:microsoft.com/office/officeart/2005/8/layout/hierarchy5"/>
    <dgm:cxn modelId="{F99CF521-A033-4DC2-B9AA-1822143D6FBA}" type="presParOf" srcId="{C060188E-FDD0-4539-B664-72D820708489}" destId="{3EA64CB4-DB66-463C-87FF-6808ACDAE401}" srcOrd="0" destOrd="0" presId="urn:microsoft.com/office/officeart/2005/8/layout/hierarchy5"/>
    <dgm:cxn modelId="{5AAC3BC7-EA29-45F5-B76A-637FE73446D4}" type="presParOf" srcId="{98A97F7C-469C-48EA-B57C-5A2774AD91B1}" destId="{3323B081-5A89-4211-8990-937DDE15D5B8}" srcOrd="1" destOrd="0" presId="urn:microsoft.com/office/officeart/2005/8/layout/hierarchy5"/>
    <dgm:cxn modelId="{206300E2-E39B-43E6-A7BF-56909DC00D64}" type="presParOf" srcId="{3323B081-5A89-4211-8990-937DDE15D5B8}" destId="{7C28B541-061E-4DA2-B395-7FCF6E461EDD}" srcOrd="0" destOrd="0" presId="urn:microsoft.com/office/officeart/2005/8/layout/hierarchy5"/>
    <dgm:cxn modelId="{B17A0EF6-C918-4A8C-B46C-D5B31333308F}" type="presParOf" srcId="{3323B081-5A89-4211-8990-937DDE15D5B8}" destId="{6A6CEF90-E301-42A6-B9FB-3F8BE02B7289}" srcOrd="1" destOrd="0" presId="urn:microsoft.com/office/officeart/2005/8/layout/hierarchy5"/>
    <dgm:cxn modelId="{CA8A0D7E-9D38-4346-BC97-23035B0B8DD8}" type="presParOf" srcId="{98A97F7C-469C-48EA-B57C-5A2774AD91B1}" destId="{3F2D6E25-4C7E-460E-806B-CC372E44DB4C}" srcOrd="2" destOrd="0" presId="urn:microsoft.com/office/officeart/2005/8/layout/hierarchy5"/>
    <dgm:cxn modelId="{A8FBC6F1-74F4-4315-8229-C7E7AD711876}" type="presParOf" srcId="{3F2D6E25-4C7E-460E-806B-CC372E44DB4C}" destId="{AB1F81B5-9C64-4C73-AD55-A4F8A03BF04C}" srcOrd="0" destOrd="0" presId="urn:microsoft.com/office/officeart/2005/8/layout/hierarchy5"/>
    <dgm:cxn modelId="{A8D5CF7C-E2E6-4C34-93A2-FB67B70C15C4}" type="presParOf" srcId="{98A97F7C-469C-48EA-B57C-5A2774AD91B1}" destId="{77A1C3CC-7176-4A17-A735-E747558E979F}" srcOrd="3" destOrd="0" presId="urn:microsoft.com/office/officeart/2005/8/layout/hierarchy5"/>
    <dgm:cxn modelId="{F686B02A-AB49-4A56-BDCF-309D73C1656D}" type="presParOf" srcId="{77A1C3CC-7176-4A17-A735-E747558E979F}" destId="{5E8F6F6C-F849-408F-8C7D-328B5821277E}" srcOrd="0" destOrd="0" presId="urn:microsoft.com/office/officeart/2005/8/layout/hierarchy5"/>
    <dgm:cxn modelId="{05EAD1BF-7E5E-43A7-BF42-A9FAA6826DA3}" type="presParOf" srcId="{77A1C3CC-7176-4A17-A735-E747558E979F}" destId="{A32DA780-49F0-47C9-BC5C-EB644A476181}" srcOrd="1" destOrd="0" presId="urn:microsoft.com/office/officeart/2005/8/layout/hierarchy5"/>
    <dgm:cxn modelId="{0A4ADDE5-8E5D-4C75-A34F-74A62C2F88AD}" type="presParOf" srcId="{98A97F7C-469C-48EA-B57C-5A2774AD91B1}" destId="{0AD4716F-FA3C-4FBC-B8FA-4B17EA6CB630}" srcOrd="4" destOrd="0" presId="urn:microsoft.com/office/officeart/2005/8/layout/hierarchy5"/>
    <dgm:cxn modelId="{5665B2AD-712D-46BB-A56B-3CF0BF8201E2}" type="presParOf" srcId="{0AD4716F-FA3C-4FBC-B8FA-4B17EA6CB630}" destId="{FFED86C2-088B-4DB8-AC68-3C8F5F4C81FC}" srcOrd="0" destOrd="0" presId="urn:microsoft.com/office/officeart/2005/8/layout/hierarchy5"/>
    <dgm:cxn modelId="{8AFE3B46-9227-432A-8F76-9C3C8E151EDA}" type="presParOf" srcId="{98A97F7C-469C-48EA-B57C-5A2774AD91B1}" destId="{97648BED-3FE1-4D7C-B61A-FBC51E8FC3AD}" srcOrd="5" destOrd="0" presId="urn:microsoft.com/office/officeart/2005/8/layout/hierarchy5"/>
    <dgm:cxn modelId="{0BA68104-8BC4-4486-893F-A6E1DFD5A36B}" type="presParOf" srcId="{97648BED-3FE1-4D7C-B61A-FBC51E8FC3AD}" destId="{3632D34D-6406-4D86-B3A5-3CF81BE9DA33}" srcOrd="0" destOrd="0" presId="urn:microsoft.com/office/officeart/2005/8/layout/hierarchy5"/>
    <dgm:cxn modelId="{70503713-C19B-43AD-85F0-D0CD3F95E7D0}" type="presParOf" srcId="{97648BED-3FE1-4D7C-B61A-FBC51E8FC3AD}" destId="{4108F7F9-67B4-4547-ACD4-9D983FD429A3}" srcOrd="1" destOrd="0" presId="urn:microsoft.com/office/officeart/2005/8/layout/hierarchy5"/>
    <dgm:cxn modelId="{81172E92-60B9-470D-A81D-3108FD690248}" type="presParOf" srcId="{98A97F7C-469C-48EA-B57C-5A2774AD91B1}" destId="{95FCA283-EC7F-4756-B901-C01CCF2EC218}" srcOrd="6" destOrd="0" presId="urn:microsoft.com/office/officeart/2005/8/layout/hierarchy5"/>
    <dgm:cxn modelId="{332C60E1-833D-4A12-A5F5-128544E9481A}" type="presParOf" srcId="{95FCA283-EC7F-4756-B901-C01CCF2EC218}" destId="{70BD658C-C7DD-42BE-801A-1E8018C2C9BA}" srcOrd="0" destOrd="0" presId="urn:microsoft.com/office/officeart/2005/8/layout/hierarchy5"/>
    <dgm:cxn modelId="{3962338E-3607-4FE9-95A1-1B705D215433}" type="presParOf" srcId="{98A97F7C-469C-48EA-B57C-5A2774AD91B1}" destId="{902EF7DB-D233-484D-AAD3-7CD3D6C555CB}" srcOrd="7" destOrd="0" presId="urn:microsoft.com/office/officeart/2005/8/layout/hierarchy5"/>
    <dgm:cxn modelId="{2A18E94C-1858-4275-8993-FE94899F0D33}" type="presParOf" srcId="{902EF7DB-D233-484D-AAD3-7CD3D6C555CB}" destId="{C7E97658-C282-48B5-9E07-3A6B2DC81DC1}" srcOrd="0" destOrd="0" presId="urn:microsoft.com/office/officeart/2005/8/layout/hierarchy5"/>
    <dgm:cxn modelId="{0937EF82-BC66-46CB-B3E8-66A7099B5E7C}" type="presParOf" srcId="{902EF7DB-D233-484D-AAD3-7CD3D6C555CB}" destId="{9FA5CBD6-7034-44F8-8FF4-6D1DB13DF5F7}" srcOrd="1" destOrd="0" presId="urn:microsoft.com/office/officeart/2005/8/layout/hierarchy5"/>
    <dgm:cxn modelId="{25DB17CE-D4B6-4DBF-B6C4-65D13130E981}" type="presParOf" srcId="{86173F76-E101-49F1-AF58-33EED9FB91E7}" destId="{CB0D3E8E-B8F0-4221-9B40-EF06F5C08763}" srcOrd="4" destOrd="0" presId="urn:microsoft.com/office/officeart/2005/8/layout/hierarchy5"/>
    <dgm:cxn modelId="{F8568CEF-9501-490D-84B5-87637C86562E}" type="presParOf" srcId="{CB0D3E8E-B8F0-4221-9B40-EF06F5C08763}" destId="{B09552AA-4481-4E32-9914-9A6798680CFA}" srcOrd="0" destOrd="0" presId="urn:microsoft.com/office/officeart/2005/8/layout/hierarchy5"/>
    <dgm:cxn modelId="{D3543C79-4863-45D8-BD60-86B19F9A9233}" type="presParOf" srcId="{86173F76-E101-49F1-AF58-33EED9FB91E7}" destId="{CB2A6D71-3549-458C-8FDE-ADB7B6034994}" srcOrd="5" destOrd="0" presId="urn:microsoft.com/office/officeart/2005/8/layout/hierarchy5"/>
    <dgm:cxn modelId="{A7DAB121-1790-4611-A3E8-3E7C69DB80B0}" type="presParOf" srcId="{CB2A6D71-3549-458C-8FDE-ADB7B6034994}" destId="{B46C21FA-18F5-478F-BD94-4706A49C0CE2}" srcOrd="0" destOrd="0" presId="urn:microsoft.com/office/officeart/2005/8/layout/hierarchy5"/>
    <dgm:cxn modelId="{9FC2BC21-E571-4269-B78C-9305DB86E25F}" type="presParOf" srcId="{CB2A6D71-3549-458C-8FDE-ADB7B6034994}" destId="{1700AB27-3AF9-4867-B757-39BB4E28B10E}" srcOrd="1" destOrd="0" presId="urn:microsoft.com/office/officeart/2005/8/layout/hierarchy5"/>
    <dgm:cxn modelId="{3208C3EA-6A79-4F0E-965A-A7EEF6E374DC}" type="presParOf" srcId="{1700AB27-3AF9-4867-B757-39BB4E28B10E}" destId="{9BF49C34-5F90-4AEB-A8E2-2E628C922C94}" srcOrd="0" destOrd="0" presId="urn:microsoft.com/office/officeart/2005/8/layout/hierarchy5"/>
    <dgm:cxn modelId="{000C083F-2F8B-4E52-A830-12B7904A01BB}" type="presParOf" srcId="{9BF49C34-5F90-4AEB-A8E2-2E628C922C94}" destId="{69F5B4AF-2615-4D19-B574-04F4CA0CE66D}" srcOrd="0" destOrd="0" presId="urn:microsoft.com/office/officeart/2005/8/layout/hierarchy5"/>
    <dgm:cxn modelId="{417F7F82-DCA9-46F1-A064-793DE8F71109}" type="presParOf" srcId="{1700AB27-3AF9-4867-B757-39BB4E28B10E}" destId="{3F101C44-C18E-4DEE-8AAD-A5398A2EF79A}" srcOrd="1" destOrd="0" presId="urn:microsoft.com/office/officeart/2005/8/layout/hierarchy5"/>
    <dgm:cxn modelId="{49B4D20E-D426-454D-BB78-F0982F76225E}" type="presParOf" srcId="{3F101C44-C18E-4DEE-8AAD-A5398A2EF79A}" destId="{01C9F6CE-AD9B-4B82-B379-DA18BCFA1CAE}" srcOrd="0" destOrd="0" presId="urn:microsoft.com/office/officeart/2005/8/layout/hierarchy5"/>
    <dgm:cxn modelId="{93BCFB28-6A90-416A-9408-B7E63C3F4E92}" type="presParOf" srcId="{3F101C44-C18E-4DEE-8AAD-A5398A2EF79A}" destId="{EA3112BF-F778-4900-9B99-AF6FA381B658}" srcOrd="1" destOrd="0" presId="urn:microsoft.com/office/officeart/2005/8/layout/hierarchy5"/>
    <dgm:cxn modelId="{0116D10F-551C-4DA5-A2A1-2D4DA521D52E}" type="presParOf" srcId="{EA3112BF-F778-4900-9B99-AF6FA381B658}" destId="{6EA298AB-38A6-40F3-9367-053727B1778D}" srcOrd="0" destOrd="0" presId="urn:microsoft.com/office/officeart/2005/8/layout/hierarchy5"/>
    <dgm:cxn modelId="{EF5D0020-79D1-4077-B6A1-851E102E1B75}" type="presParOf" srcId="{6EA298AB-38A6-40F3-9367-053727B1778D}" destId="{D3EAC358-175C-4E0F-A4D2-CF0BBBA1D703}" srcOrd="0" destOrd="0" presId="urn:microsoft.com/office/officeart/2005/8/layout/hierarchy5"/>
    <dgm:cxn modelId="{DB889EE8-9DBA-4CC5-BDA4-12B6A8CCA60F}" type="presParOf" srcId="{EA3112BF-F778-4900-9B99-AF6FA381B658}" destId="{EE22566B-053D-4144-B59C-12B870F7F5CC}" srcOrd="1" destOrd="0" presId="urn:microsoft.com/office/officeart/2005/8/layout/hierarchy5"/>
    <dgm:cxn modelId="{D80821D0-10B6-4F8A-BB35-11D4073FD6CA}" type="presParOf" srcId="{EE22566B-053D-4144-B59C-12B870F7F5CC}" destId="{8D8ABA81-3707-4A80-BDBF-D197ADE6ABD4}" srcOrd="0" destOrd="0" presId="urn:microsoft.com/office/officeart/2005/8/layout/hierarchy5"/>
    <dgm:cxn modelId="{BD728FDF-5D04-42EF-A452-165F29EA2094}" type="presParOf" srcId="{EE22566B-053D-4144-B59C-12B870F7F5CC}" destId="{1A69C561-2115-418E-8F65-6DBB2B3DAC29}" srcOrd="1" destOrd="0" presId="urn:microsoft.com/office/officeart/2005/8/layout/hierarchy5"/>
    <dgm:cxn modelId="{4C5DA53E-C8C1-4B5C-A952-F5CAC858A104}" type="presParOf" srcId="{EA3112BF-F778-4900-9B99-AF6FA381B658}" destId="{6AA8479B-2090-4063-803A-7D8787A59178}" srcOrd="2" destOrd="0" presId="urn:microsoft.com/office/officeart/2005/8/layout/hierarchy5"/>
    <dgm:cxn modelId="{BA44DFAD-C6C8-46DF-9C1B-0EA4BE7BB64E}" type="presParOf" srcId="{6AA8479B-2090-4063-803A-7D8787A59178}" destId="{E2025DA6-D117-4D4B-A6C9-F6B4E641155F}" srcOrd="0" destOrd="0" presId="urn:microsoft.com/office/officeart/2005/8/layout/hierarchy5"/>
    <dgm:cxn modelId="{EC32DBD7-8979-43AF-A809-F20870AE4303}" type="presParOf" srcId="{EA3112BF-F778-4900-9B99-AF6FA381B658}" destId="{D110493D-95F6-4C9D-B8BF-6735AF8CED37}" srcOrd="3" destOrd="0" presId="urn:microsoft.com/office/officeart/2005/8/layout/hierarchy5"/>
    <dgm:cxn modelId="{60D1A384-C1B6-4D33-B33F-C4A9581DC520}" type="presParOf" srcId="{D110493D-95F6-4C9D-B8BF-6735AF8CED37}" destId="{0B30B9D6-0924-4BF0-B62C-FF6994BAF7F5}" srcOrd="0" destOrd="0" presId="urn:microsoft.com/office/officeart/2005/8/layout/hierarchy5"/>
    <dgm:cxn modelId="{0EB8264E-795B-48CE-B8BB-9822F9F6ED21}" type="presParOf" srcId="{D110493D-95F6-4C9D-B8BF-6735AF8CED37}" destId="{97725CF4-36D3-48F0-BB20-C297756A8C40}" srcOrd="1" destOrd="0" presId="urn:microsoft.com/office/officeart/2005/8/layout/hierarchy5"/>
    <dgm:cxn modelId="{C43C1335-E931-44CE-AF2D-43E7DC02CD60}" type="presParOf" srcId="{1700AB27-3AF9-4867-B757-39BB4E28B10E}" destId="{811318AD-D8EB-42B3-BFC2-77E9358525F7}" srcOrd="2" destOrd="0" presId="urn:microsoft.com/office/officeart/2005/8/layout/hierarchy5"/>
    <dgm:cxn modelId="{1845F2D3-CEDD-42B7-AA1D-AFBB87888BDF}" type="presParOf" srcId="{811318AD-D8EB-42B3-BFC2-77E9358525F7}" destId="{BE2E8A92-6E91-4F3E-86AC-A4872F725CEB}" srcOrd="0" destOrd="0" presId="urn:microsoft.com/office/officeart/2005/8/layout/hierarchy5"/>
    <dgm:cxn modelId="{8A556FD7-EA41-4DE1-BC6C-36C3CC9A110E}" type="presParOf" srcId="{1700AB27-3AF9-4867-B757-39BB4E28B10E}" destId="{643B0236-CB52-48F8-A20B-8097150B46BD}" srcOrd="3" destOrd="0" presId="urn:microsoft.com/office/officeart/2005/8/layout/hierarchy5"/>
    <dgm:cxn modelId="{A2D2B6FF-28C0-4B21-889A-6576CF9EA9AC}" type="presParOf" srcId="{643B0236-CB52-48F8-A20B-8097150B46BD}" destId="{0897486F-7977-4C50-AAD3-8FDBF4C6BCB8}" srcOrd="0" destOrd="0" presId="urn:microsoft.com/office/officeart/2005/8/layout/hierarchy5"/>
    <dgm:cxn modelId="{ECAD2442-75F1-4441-A15D-0C0A5DDD7E86}" type="presParOf" srcId="{643B0236-CB52-48F8-A20B-8097150B46BD}" destId="{9866909D-A1EE-4509-B6E2-EFFB5281380D}" srcOrd="1" destOrd="0" presId="urn:microsoft.com/office/officeart/2005/8/layout/hierarchy5"/>
    <dgm:cxn modelId="{30572C12-91D6-4EFE-A4B0-678D0C5BC80B}" type="presParOf" srcId="{9866909D-A1EE-4509-B6E2-EFFB5281380D}" destId="{D734490B-3C3F-46E5-8A48-9A32CC46539B}" srcOrd="0" destOrd="0" presId="urn:microsoft.com/office/officeart/2005/8/layout/hierarchy5"/>
    <dgm:cxn modelId="{1D75279A-1835-4F3D-AAFB-094112B10FA7}" type="presParOf" srcId="{D734490B-3C3F-46E5-8A48-9A32CC46539B}" destId="{8A8CB955-0D9B-47FE-B1FC-725CDE817601}" srcOrd="0" destOrd="0" presId="urn:microsoft.com/office/officeart/2005/8/layout/hierarchy5"/>
    <dgm:cxn modelId="{7C01D63B-1121-43C3-B53F-06CA5649751D}" type="presParOf" srcId="{9866909D-A1EE-4509-B6E2-EFFB5281380D}" destId="{39BEEFB7-ED24-48FF-AABF-3702827A27AA}" srcOrd="1" destOrd="0" presId="urn:microsoft.com/office/officeart/2005/8/layout/hierarchy5"/>
    <dgm:cxn modelId="{8DFE6051-EBD5-4DAE-9F3F-D56E63D8C82A}" type="presParOf" srcId="{39BEEFB7-ED24-48FF-AABF-3702827A27AA}" destId="{D65A48F9-8D42-4211-B2C1-E820E0C3BA33}" srcOrd="0" destOrd="0" presId="urn:microsoft.com/office/officeart/2005/8/layout/hierarchy5"/>
    <dgm:cxn modelId="{49678F5E-3166-4D0F-9455-390472CE0434}" type="presParOf" srcId="{39BEEFB7-ED24-48FF-AABF-3702827A27AA}" destId="{3A6B2002-73F2-4AB5-ACA7-F6082807ECE6}" srcOrd="1" destOrd="0" presId="urn:microsoft.com/office/officeart/2005/8/layout/hierarchy5"/>
    <dgm:cxn modelId="{6A24E0C2-61F8-484D-99CD-028322619D22}" type="presParOf" srcId="{9866909D-A1EE-4509-B6E2-EFFB5281380D}" destId="{2D013B67-34AD-472D-89C6-9B684BC2D82F}" srcOrd="2" destOrd="0" presId="urn:microsoft.com/office/officeart/2005/8/layout/hierarchy5"/>
    <dgm:cxn modelId="{F5B800E4-592B-4180-938D-249822CB6C41}" type="presParOf" srcId="{2D013B67-34AD-472D-89C6-9B684BC2D82F}" destId="{28ECA4C4-22BF-47A8-A030-94367B3809CA}" srcOrd="0" destOrd="0" presId="urn:microsoft.com/office/officeart/2005/8/layout/hierarchy5"/>
    <dgm:cxn modelId="{26F6A253-0B12-4BB9-B56B-00350852B6FE}" type="presParOf" srcId="{9866909D-A1EE-4509-B6E2-EFFB5281380D}" destId="{55F307F8-CEDA-4D17-A083-CBFB06904571}" srcOrd="3" destOrd="0" presId="urn:microsoft.com/office/officeart/2005/8/layout/hierarchy5"/>
    <dgm:cxn modelId="{8A2DB17D-814B-46E2-ADE4-B13E323C7A7B}" type="presParOf" srcId="{55F307F8-CEDA-4D17-A083-CBFB06904571}" destId="{A8F65837-B942-4205-95EC-EDED079B8277}" srcOrd="0" destOrd="0" presId="urn:microsoft.com/office/officeart/2005/8/layout/hierarchy5"/>
    <dgm:cxn modelId="{9B0A3607-1A80-4F36-8DF5-6D0B887284D4}" type="presParOf" srcId="{55F307F8-CEDA-4D17-A083-CBFB06904571}" destId="{5FC708BB-8151-4272-8BB2-6D5A2EFD6BA9}" srcOrd="1" destOrd="0" presId="urn:microsoft.com/office/officeart/2005/8/layout/hierarchy5"/>
    <dgm:cxn modelId="{6D1425D2-BB5C-4318-BEB9-E042490C009F}" type="presParOf" srcId="{86173F76-E101-49F1-AF58-33EED9FB91E7}" destId="{09A5CF90-07F4-410E-979C-7C6CFC7885CF}" srcOrd="6" destOrd="0" presId="urn:microsoft.com/office/officeart/2005/8/layout/hierarchy5"/>
    <dgm:cxn modelId="{D7F2914D-DB3E-4C7D-B437-F7B594049CA9}" type="presParOf" srcId="{09A5CF90-07F4-410E-979C-7C6CFC7885CF}" destId="{27CA35D2-EBC1-4239-9A07-CF9F72DACE0B}" srcOrd="0" destOrd="0" presId="urn:microsoft.com/office/officeart/2005/8/layout/hierarchy5"/>
    <dgm:cxn modelId="{ABC13554-82D6-406D-9C75-0D873CEBC6A8}" type="presParOf" srcId="{86173F76-E101-49F1-AF58-33EED9FB91E7}" destId="{DC08ABE9-C05D-40CB-AEA7-E980B7D17324}" srcOrd="7" destOrd="0" presId="urn:microsoft.com/office/officeart/2005/8/layout/hierarchy5"/>
    <dgm:cxn modelId="{8CD5688A-EC54-4E89-8453-E7176291A379}" type="presParOf" srcId="{DC08ABE9-C05D-40CB-AEA7-E980B7D17324}" destId="{4C9D3636-1EAF-41DF-BC11-F3C004AFA517}" srcOrd="0" destOrd="0" presId="urn:microsoft.com/office/officeart/2005/8/layout/hierarchy5"/>
    <dgm:cxn modelId="{013D3BB8-748E-4C6F-B8E7-D6B5A22CCA99}" type="presParOf" srcId="{DC08ABE9-C05D-40CB-AEA7-E980B7D17324}" destId="{232CA2F1-78B2-4BCD-96B1-9629807DBE1A}" srcOrd="1" destOrd="0" presId="urn:microsoft.com/office/officeart/2005/8/layout/hierarchy5"/>
    <dgm:cxn modelId="{AC6E2CF2-2153-4B3E-8FD1-1CDEF8E00EB2}" type="presParOf" srcId="{232CA2F1-78B2-4BCD-96B1-9629807DBE1A}" destId="{2D0B865D-5979-4AB8-B9A9-21E9F9C75536}" srcOrd="0" destOrd="0" presId="urn:microsoft.com/office/officeart/2005/8/layout/hierarchy5"/>
    <dgm:cxn modelId="{99D430FF-91D8-48F2-839C-5CAAD17B19A3}" type="presParOf" srcId="{2D0B865D-5979-4AB8-B9A9-21E9F9C75536}" destId="{50257822-E242-4F4C-903F-E810A8164281}" srcOrd="0" destOrd="0" presId="urn:microsoft.com/office/officeart/2005/8/layout/hierarchy5"/>
    <dgm:cxn modelId="{40A8A13F-C089-47AA-9C44-13FD4948997E}" type="presParOf" srcId="{232CA2F1-78B2-4BCD-96B1-9629807DBE1A}" destId="{C32FC42D-EE2F-4F70-84E8-CDF971DCD77B}" srcOrd="1" destOrd="0" presId="urn:microsoft.com/office/officeart/2005/8/layout/hierarchy5"/>
    <dgm:cxn modelId="{DFCC07BF-13D1-4ACB-9DD0-4FE21D55A234}" type="presParOf" srcId="{C32FC42D-EE2F-4F70-84E8-CDF971DCD77B}" destId="{4560DB3F-2E23-40F0-97CF-63A3DF49B17C}" srcOrd="0" destOrd="0" presId="urn:microsoft.com/office/officeart/2005/8/layout/hierarchy5"/>
    <dgm:cxn modelId="{D99F1FB5-DED5-4AA8-BD7D-E6B54299D5BE}" type="presParOf" srcId="{C32FC42D-EE2F-4F70-84E8-CDF971DCD77B}" destId="{4B584FA1-7240-43FF-9B4E-B6AF734A3B75}" srcOrd="1" destOrd="0" presId="urn:microsoft.com/office/officeart/2005/8/layout/hierarchy5"/>
    <dgm:cxn modelId="{E490E076-94C6-47EE-94FC-6AD273E686BE}" type="presParOf" srcId="{232CA2F1-78B2-4BCD-96B1-9629807DBE1A}" destId="{29AFC0C2-BF66-454B-AC45-884408AD8D7A}" srcOrd="2" destOrd="0" presId="urn:microsoft.com/office/officeart/2005/8/layout/hierarchy5"/>
    <dgm:cxn modelId="{95458A0B-679A-48F0-AF09-07103C76695F}" type="presParOf" srcId="{29AFC0C2-BF66-454B-AC45-884408AD8D7A}" destId="{F7443405-801A-498E-8E27-B15B4E09D1A4}" srcOrd="0" destOrd="0" presId="urn:microsoft.com/office/officeart/2005/8/layout/hierarchy5"/>
    <dgm:cxn modelId="{E5A1F78A-5B12-480D-AD9F-653C7CFE67EF}" type="presParOf" srcId="{232CA2F1-78B2-4BCD-96B1-9629807DBE1A}" destId="{7D9AAFDA-49A0-4058-9D91-0283C264C1FA}" srcOrd="3" destOrd="0" presId="urn:microsoft.com/office/officeart/2005/8/layout/hierarchy5"/>
    <dgm:cxn modelId="{2D052BD4-E055-4663-90AA-76849A39ACDA}" type="presParOf" srcId="{7D9AAFDA-49A0-4058-9D91-0283C264C1FA}" destId="{504704E3-DE1B-439E-91F1-B521752B4747}" srcOrd="0" destOrd="0" presId="urn:microsoft.com/office/officeart/2005/8/layout/hierarchy5"/>
    <dgm:cxn modelId="{9B068AA3-6DB9-4521-897C-4FCCB4ACEE09}" type="presParOf" srcId="{7D9AAFDA-49A0-4058-9D91-0283C264C1FA}" destId="{F6A0C258-BDCE-4136-A6CC-FAC5063DA84F}" srcOrd="1" destOrd="0" presId="urn:microsoft.com/office/officeart/2005/8/layout/hierarchy5"/>
    <dgm:cxn modelId="{588FBFD1-9916-4F2F-9719-FCD4A63224A2}" type="presParOf" srcId="{232CA2F1-78B2-4BCD-96B1-9629807DBE1A}" destId="{BFD8098E-B976-40B7-BB9B-0A8F943F07DC}" srcOrd="4" destOrd="0" presId="urn:microsoft.com/office/officeart/2005/8/layout/hierarchy5"/>
    <dgm:cxn modelId="{B5FCBDD9-FBDE-4D0C-AE9F-657F7B54FA12}" type="presParOf" srcId="{BFD8098E-B976-40B7-BB9B-0A8F943F07DC}" destId="{1DFDE430-9256-401D-BDEB-F3D25A900F87}" srcOrd="0" destOrd="0" presId="urn:microsoft.com/office/officeart/2005/8/layout/hierarchy5"/>
    <dgm:cxn modelId="{8FAB0538-492F-403C-AC0A-124C52E10F7B}" type="presParOf" srcId="{232CA2F1-78B2-4BCD-96B1-9629807DBE1A}" destId="{9B5BEA95-14B6-4D81-BAC0-E5E97CADC412}" srcOrd="5" destOrd="0" presId="urn:microsoft.com/office/officeart/2005/8/layout/hierarchy5"/>
    <dgm:cxn modelId="{8770454F-46ED-43DA-9D4E-E6E39E02CCD4}" type="presParOf" srcId="{9B5BEA95-14B6-4D81-BAC0-E5E97CADC412}" destId="{7BB161AF-77C2-4C17-9CF6-CD42D7BA805A}" srcOrd="0" destOrd="0" presId="urn:microsoft.com/office/officeart/2005/8/layout/hierarchy5"/>
    <dgm:cxn modelId="{BD0B75FA-D9BC-4809-B07C-ECDB173A31B8}" type="presParOf" srcId="{9B5BEA95-14B6-4D81-BAC0-E5E97CADC412}" destId="{BD336BDC-F6C8-4EC7-9EC0-D05B129CE065}" srcOrd="1" destOrd="0" presId="urn:microsoft.com/office/officeart/2005/8/layout/hierarchy5"/>
    <dgm:cxn modelId="{926B3AA5-5363-49DB-9A97-BC61CBF915DF}" type="presParOf" srcId="{232CA2F1-78B2-4BCD-96B1-9629807DBE1A}" destId="{EDF8857B-61BB-4741-9FE9-E67BFBD65F45}" srcOrd="6" destOrd="0" presId="urn:microsoft.com/office/officeart/2005/8/layout/hierarchy5"/>
    <dgm:cxn modelId="{28991649-261B-4FD0-A274-4B501FE8E7CB}" type="presParOf" srcId="{EDF8857B-61BB-4741-9FE9-E67BFBD65F45}" destId="{6F8125BF-9DEB-4DA8-9582-02702E10E327}" srcOrd="0" destOrd="0" presId="urn:microsoft.com/office/officeart/2005/8/layout/hierarchy5"/>
    <dgm:cxn modelId="{7B8B1159-880B-4344-8034-64E5F8F39BD8}" type="presParOf" srcId="{232CA2F1-78B2-4BCD-96B1-9629807DBE1A}" destId="{2BC15F0D-EEC3-4332-AA2D-6DFE0F554A7D}" srcOrd="7" destOrd="0" presId="urn:microsoft.com/office/officeart/2005/8/layout/hierarchy5"/>
    <dgm:cxn modelId="{3068D455-40D5-4E55-AA1C-9E0DB85C8C2C}" type="presParOf" srcId="{2BC15F0D-EEC3-4332-AA2D-6DFE0F554A7D}" destId="{B35F387C-8AD9-4B0F-A9FD-C3656D59C1D5}" srcOrd="0" destOrd="0" presId="urn:microsoft.com/office/officeart/2005/8/layout/hierarchy5"/>
    <dgm:cxn modelId="{D85C408B-3CD2-4DE8-BE82-CF48AA10797A}" type="presParOf" srcId="{2BC15F0D-EEC3-4332-AA2D-6DFE0F554A7D}" destId="{45F693FB-1C54-4C85-97D1-4E8BD2BF3F99}" srcOrd="1" destOrd="0" presId="urn:microsoft.com/office/officeart/2005/8/layout/hierarchy5"/>
    <dgm:cxn modelId="{DCC2B9E1-4B8A-4FFC-8D26-597744C9EF81}" type="presParOf" srcId="{86173F76-E101-49F1-AF58-33EED9FB91E7}" destId="{293FB7F1-9140-44C3-894E-8C92EF99EF50}" srcOrd="8" destOrd="0" presId="urn:microsoft.com/office/officeart/2005/8/layout/hierarchy5"/>
    <dgm:cxn modelId="{E685D1E0-4B25-4B3B-9812-2A75C52A2D04}" type="presParOf" srcId="{293FB7F1-9140-44C3-894E-8C92EF99EF50}" destId="{1D34B12A-7642-4823-92AA-CA4A36FD6BC6}" srcOrd="0" destOrd="0" presId="urn:microsoft.com/office/officeart/2005/8/layout/hierarchy5"/>
    <dgm:cxn modelId="{8EE9D184-83F9-487A-B90C-CA9B195A5CA0}" type="presParOf" srcId="{86173F76-E101-49F1-AF58-33EED9FB91E7}" destId="{0BDA7277-0946-4F04-9636-7937EA1D1A95}" srcOrd="9" destOrd="0" presId="urn:microsoft.com/office/officeart/2005/8/layout/hierarchy5"/>
    <dgm:cxn modelId="{B1724E5B-44DB-4D1C-AF98-9200D1E74667}" type="presParOf" srcId="{0BDA7277-0946-4F04-9636-7937EA1D1A95}" destId="{45F24106-B470-48A9-A813-AE76C8644CDC}" srcOrd="0" destOrd="0" presId="urn:microsoft.com/office/officeart/2005/8/layout/hierarchy5"/>
    <dgm:cxn modelId="{D7666BF4-3075-4120-8A51-031D81A7ABEF}" type="presParOf" srcId="{0BDA7277-0946-4F04-9636-7937EA1D1A95}" destId="{7B018DE4-694A-4E97-A326-B9731BCBF214}" srcOrd="1" destOrd="0" presId="urn:microsoft.com/office/officeart/2005/8/layout/hierarchy5"/>
    <dgm:cxn modelId="{CCA9525D-E5DA-4C69-97EA-50CE87077670}" type="presParOf" srcId="{7B018DE4-694A-4E97-A326-B9731BCBF214}" destId="{C676A395-2565-4770-A37C-F9CDC443E973}" srcOrd="0" destOrd="0" presId="urn:microsoft.com/office/officeart/2005/8/layout/hierarchy5"/>
    <dgm:cxn modelId="{84D24B65-E66C-46A1-A7D3-5D1C81E8C0F5}" type="presParOf" srcId="{C676A395-2565-4770-A37C-F9CDC443E973}" destId="{59DCF257-139D-4E10-A9E6-C6F9842926BE}" srcOrd="0" destOrd="0" presId="urn:microsoft.com/office/officeart/2005/8/layout/hierarchy5"/>
    <dgm:cxn modelId="{AEAA5F3B-88A6-4736-B4E1-26A9E20E1F95}" type="presParOf" srcId="{7B018DE4-694A-4E97-A326-B9731BCBF214}" destId="{463E1F24-03A1-494A-9459-2805EE97AAB4}" srcOrd="1" destOrd="0" presId="urn:microsoft.com/office/officeart/2005/8/layout/hierarchy5"/>
    <dgm:cxn modelId="{79143D9E-6317-40CE-8421-E29427880DB1}" type="presParOf" srcId="{463E1F24-03A1-494A-9459-2805EE97AAB4}" destId="{3814BE09-C4B1-4621-A547-3922825CBFD5}" srcOrd="0" destOrd="0" presId="urn:microsoft.com/office/officeart/2005/8/layout/hierarchy5"/>
    <dgm:cxn modelId="{C85406A5-08DE-4814-9F71-0E644AF950DE}" type="presParOf" srcId="{463E1F24-03A1-494A-9459-2805EE97AAB4}" destId="{5D5F9F34-52A0-4227-A980-CEC67E183C45}" srcOrd="1" destOrd="0" presId="urn:microsoft.com/office/officeart/2005/8/layout/hierarchy5"/>
    <dgm:cxn modelId="{30F071F3-0A57-45A0-909A-B32EF70DDA69}" type="presParOf" srcId="{86173F76-E101-49F1-AF58-33EED9FB91E7}" destId="{39049DDB-7748-49AE-A73D-523A7C96EF7D}" srcOrd="10" destOrd="0" presId="urn:microsoft.com/office/officeart/2005/8/layout/hierarchy5"/>
    <dgm:cxn modelId="{F581AD8C-898A-4C6E-8A20-1043E96B72E4}" type="presParOf" srcId="{39049DDB-7748-49AE-A73D-523A7C96EF7D}" destId="{071AFE1A-A767-4DA6-A7DE-E9BCFEEF77BD}" srcOrd="0" destOrd="0" presId="urn:microsoft.com/office/officeart/2005/8/layout/hierarchy5"/>
    <dgm:cxn modelId="{9823EE8F-901E-4368-8A57-B7796913DF44}" type="presParOf" srcId="{86173F76-E101-49F1-AF58-33EED9FB91E7}" destId="{A4E26802-7062-4572-A5CB-5826864B539F}" srcOrd="11" destOrd="0" presId="urn:microsoft.com/office/officeart/2005/8/layout/hierarchy5"/>
    <dgm:cxn modelId="{C7C2019B-5C5B-4279-AC9D-4DF6C47AC4AD}" type="presParOf" srcId="{A4E26802-7062-4572-A5CB-5826864B539F}" destId="{054D6B0D-9435-4187-9FF8-E6C6DF064D32}" srcOrd="0" destOrd="0" presId="urn:microsoft.com/office/officeart/2005/8/layout/hierarchy5"/>
    <dgm:cxn modelId="{685A2A21-4C0D-4F58-BCE0-DB990796280D}" type="presParOf" srcId="{A4E26802-7062-4572-A5CB-5826864B539F}" destId="{F82901AD-05EF-4DA6-B7CF-F4C86084D598}" srcOrd="1" destOrd="0" presId="urn:microsoft.com/office/officeart/2005/8/layout/hierarchy5"/>
    <dgm:cxn modelId="{B09BD503-754D-4348-9770-0FFA141E5E6D}" type="presParOf" srcId="{F82901AD-05EF-4DA6-B7CF-F4C86084D598}" destId="{FBC36FEB-8926-4A62-8652-632D35C7264C}" srcOrd="0" destOrd="0" presId="urn:microsoft.com/office/officeart/2005/8/layout/hierarchy5"/>
    <dgm:cxn modelId="{8BB85739-BA12-4277-BF88-E63F7928716C}" type="presParOf" srcId="{FBC36FEB-8926-4A62-8652-632D35C7264C}" destId="{9FE5FC0F-77C6-4ACC-AB94-F73BFC06BE29}" srcOrd="0" destOrd="0" presId="urn:microsoft.com/office/officeart/2005/8/layout/hierarchy5"/>
    <dgm:cxn modelId="{C5842C6F-7BC6-477F-B25C-FD9F848B6402}" type="presParOf" srcId="{F82901AD-05EF-4DA6-B7CF-F4C86084D598}" destId="{009B3E70-5343-451C-B6D3-897D48E168E3}" srcOrd="1" destOrd="0" presId="urn:microsoft.com/office/officeart/2005/8/layout/hierarchy5"/>
    <dgm:cxn modelId="{851EAD28-CBED-420C-9665-6DA5AA4D731B}" type="presParOf" srcId="{009B3E70-5343-451C-B6D3-897D48E168E3}" destId="{E86885E4-541C-40AC-8325-5157E547EB32}" srcOrd="0" destOrd="0" presId="urn:microsoft.com/office/officeart/2005/8/layout/hierarchy5"/>
    <dgm:cxn modelId="{4ECC4A3F-98A7-4A6F-9AC2-5D39F149400F}" type="presParOf" srcId="{009B3E70-5343-451C-B6D3-897D48E168E3}" destId="{493D44EB-FC23-443C-9D28-C11FC6F98C45}" srcOrd="1" destOrd="0" presId="urn:microsoft.com/office/officeart/2005/8/layout/hierarchy5"/>
    <dgm:cxn modelId="{2390303F-EAFA-4387-AFFA-FEC37B8E724F}" type="presParOf" srcId="{ED9B6CA4-776B-45EF-A369-959084E50586}" destId="{2E6DA18B-D1F3-44DC-8FB6-F76E1418ED55}" srcOrd="1" destOrd="0" presId="urn:microsoft.com/office/officeart/2005/8/layout/hierarchy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1794C3-30A6-4C20-840C-35BDCF182105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549C5A4-63C3-4CDA-BE27-36F472D058E7}">
      <dgm:prSet phldrT="[Text]"/>
      <dgm:spPr/>
      <dgm:t>
        <a:bodyPr/>
        <a:lstStyle/>
        <a:p>
          <a:r>
            <a:rPr lang="en-US"/>
            <a:t>Settings</a:t>
          </a:r>
        </a:p>
      </dgm:t>
    </dgm:pt>
    <dgm:pt modelId="{7AC1F907-C07E-4307-A0BA-104D88E776BB}" type="parTrans" cxnId="{DEC6DD20-A643-4CEC-B02F-27223F439DA2}">
      <dgm:prSet/>
      <dgm:spPr/>
      <dgm:t>
        <a:bodyPr/>
        <a:lstStyle/>
        <a:p>
          <a:endParaRPr lang="en-US"/>
        </a:p>
      </dgm:t>
    </dgm:pt>
    <dgm:pt modelId="{F009FDD7-FCFB-40A5-B50C-298A74BFC571}" type="sibTrans" cxnId="{DEC6DD20-A643-4CEC-B02F-27223F439DA2}">
      <dgm:prSet/>
      <dgm:spPr/>
      <dgm:t>
        <a:bodyPr/>
        <a:lstStyle/>
        <a:p>
          <a:endParaRPr lang="en-US"/>
        </a:p>
      </dgm:t>
    </dgm:pt>
    <dgm:pt modelId="{805C651C-2B6A-431F-88D9-B189BAC20871}">
      <dgm:prSet phldrT="[Text]"/>
      <dgm:spPr/>
      <dgm:t>
        <a:bodyPr/>
        <a:lstStyle/>
        <a:p>
          <a:r>
            <a:rPr lang="en-US"/>
            <a:t>SCORE POSITION</a:t>
          </a:r>
        </a:p>
      </dgm:t>
    </dgm:pt>
    <dgm:pt modelId="{163CE23E-805A-466E-86A3-96B266194ECE}" type="parTrans" cxnId="{4D5856A3-359B-4E56-9A5D-017CA9F2ACE5}">
      <dgm:prSet/>
      <dgm:spPr/>
      <dgm:t>
        <a:bodyPr/>
        <a:lstStyle/>
        <a:p>
          <a:endParaRPr lang="en-US"/>
        </a:p>
      </dgm:t>
    </dgm:pt>
    <dgm:pt modelId="{0EC3BCB1-6089-4E5F-85AD-E8F1F7AD82B2}" type="sibTrans" cxnId="{4D5856A3-359B-4E56-9A5D-017CA9F2ACE5}">
      <dgm:prSet/>
      <dgm:spPr/>
      <dgm:t>
        <a:bodyPr/>
        <a:lstStyle/>
        <a:p>
          <a:endParaRPr lang="en-US"/>
        </a:p>
      </dgm:t>
    </dgm:pt>
    <dgm:pt modelId="{CDFEFE7B-C6E4-4784-A5C6-8CDD29921D1C}">
      <dgm:prSet/>
      <dgm:spPr/>
      <dgm:t>
        <a:bodyPr/>
        <a:lstStyle/>
        <a:p>
          <a:r>
            <a:rPr lang="en-US"/>
            <a:t>ABOUT</a:t>
          </a:r>
        </a:p>
      </dgm:t>
    </dgm:pt>
    <dgm:pt modelId="{C861C0FE-B32C-464D-93CB-B880A3C064D5}" type="parTrans" cxnId="{C59632B1-42C2-4896-AF95-A14F5CC30D7D}">
      <dgm:prSet/>
      <dgm:spPr/>
      <dgm:t>
        <a:bodyPr/>
        <a:lstStyle/>
        <a:p>
          <a:endParaRPr lang="en-US"/>
        </a:p>
      </dgm:t>
    </dgm:pt>
    <dgm:pt modelId="{CB8C2F0B-3D61-45B6-B3A3-8D6CD42E84C5}" type="sibTrans" cxnId="{C59632B1-42C2-4896-AF95-A14F5CC30D7D}">
      <dgm:prSet/>
      <dgm:spPr/>
      <dgm:t>
        <a:bodyPr/>
        <a:lstStyle/>
        <a:p>
          <a:endParaRPr lang="en-US"/>
        </a:p>
      </dgm:t>
    </dgm:pt>
    <dgm:pt modelId="{5524D208-EECC-4293-88FF-8E42A2A39A9B}">
      <dgm:prSet/>
      <dgm:spPr/>
      <dgm:t>
        <a:bodyPr/>
        <a:lstStyle/>
        <a:p>
          <a:r>
            <a:rPr lang="en-US"/>
            <a:t>SOUNDS</a:t>
          </a:r>
        </a:p>
      </dgm:t>
    </dgm:pt>
    <dgm:pt modelId="{31B9825A-CE21-46A0-82DA-7F163AA9A2BD}" type="parTrans" cxnId="{34FF9257-1DBE-40CA-923F-A40DD19F68A6}">
      <dgm:prSet/>
      <dgm:spPr/>
      <dgm:t>
        <a:bodyPr/>
        <a:lstStyle/>
        <a:p>
          <a:endParaRPr lang="en-US"/>
        </a:p>
      </dgm:t>
    </dgm:pt>
    <dgm:pt modelId="{6D28F3E9-A2A4-4B3B-AE2D-6FBF30B71095}" type="sibTrans" cxnId="{34FF9257-1DBE-40CA-923F-A40DD19F68A6}">
      <dgm:prSet/>
      <dgm:spPr/>
      <dgm:t>
        <a:bodyPr/>
        <a:lstStyle/>
        <a:p>
          <a:endParaRPr lang="en-US"/>
        </a:p>
      </dgm:t>
    </dgm:pt>
    <dgm:pt modelId="{5E45B5F3-0186-4FDA-A2BC-6826C7052C2A}">
      <dgm:prSet/>
      <dgm:spPr/>
      <dgm:t>
        <a:bodyPr/>
        <a:lstStyle/>
        <a:p>
          <a:r>
            <a:rPr lang="en-US"/>
            <a:t>BAT_SPEED</a:t>
          </a:r>
        </a:p>
      </dgm:t>
    </dgm:pt>
    <dgm:pt modelId="{B9E88F27-8A21-48E4-8D67-A56E191FCA78}" type="sibTrans" cxnId="{DDC51C0B-AAC2-4B86-8E58-875A29685214}">
      <dgm:prSet/>
      <dgm:spPr/>
      <dgm:t>
        <a:bodyPr/>
        <a:lstStyle/>
        <a:p>
          <a:endParaRPr lang="en-US"/>
        </a:p>
      </dgm:t>
    </dgm:pt>
    <dgm:pt modelId="{0AD262C3-0316-4307-A758-953191B76B67}" type="parTrans" cxnId="{DDC51C0B-AAC2-4B86-8E58-875A29685214}">
      <dgm:prSet/>
      <dgm:spPr/>
      <dgm:t>
        <a:bodyPr/>
        <a:lstStyle/>
        <a:p>
          <a:endParaRPr lang="en-US"/>
        </a:p>
      </dgm:t>
    </dgm:pt>
    <dgm:pt modelId="{87EA1C48-E7D9-4B17-94C6-B6D4D740BC5B}">
      <dgm:prSet phldrT="[Text]"/>
      <dgm:spPr/>
      <dgm:t>
        <a:bodyPr/>
        <a:lstStyle/>
        <a:p>
          <a:r>
            <a:rPr lang="en-US"/>
            <a:t>TOP</a:t>
          </a:r>
        </a:p>
      </dgm:t>
    </dgm:pt>
    <dgm:pt modelId="{385BE5B7-1937-43F3-8F8F-CEA3AAB0C15D}" type="parTrans" cxnId="{86BB2AD1-4DA9-4D65-A6EE-3FB769A3B7C5}">
      <dgm:prSet/>
      <dgm:spPr/>
      <dgm:t>
        <a:bodyPr/>
        <a:lstStyle/>
        <a:p>
          <a:endParaRPr lang="en-US"/>
        </a:p>
      </dgm:t>
    </dgm:pt>
    <dgm:pt modelId="{3839567C-98C0-41B7-B69F-1D3C3538FEDD}" type="sibTrans" cxnId="{86BB2AD1-4DA9-4D65-A6EE-3FB769A3B7C5}">
      <dgm:prSet/>
      <dgm:spPr/>
      <dgm:t>
        <a:bodyPr/>
        <a:lstStyle/>
        <a:p>
          <a:endParaRPr lang="en-US"/>
        </a:p>
      </dgm:t>
    </dgm:pt>
    <dgm:pt modelId="{0EAB7112-7E36-4049-B756-B6ED55BFEA37}">
      <dgm:prSet/>
      <dgm:spPr/>
      <dgm:t>
        <a:bodyPr/>
        <a:lstStyle/>
        <a:p>
          <a:r>
            <a:rPr lang="en-US"/>
            <a:t>1.2x</a:t>
          </a:r>
        </a:p>
      </dgm:t>
    </dgm:pt>
    <dgm:pt modelId="{A43757EA-25E3-4A10-984D-6F5B3B37F0B1}" type="parTrans" cxnId="{32097B32-7A75-4D36-BECE-41EAA95FF844}">
      <dgm:prSet/>
      <dgm:spPr/>
      <dgm:t>
        <a:bodyPr/>
        <a:lstStyle/>
        <a:p>
          <a:endParaRPr lang="en-US"/>
        </a:p>
      </dgm:t>
    </dgm:pt>
    <dgm:pt modelId="{C8AFB513-0511-4B10-AC4F-237E202B4F78}" type="sibTrans" cxnId="{32097B32-7A75-4D36-BECE-41EAA95FF844}">
      <dgm:prSet/>
      <dgm:spPr/>
      <dgm:t>
        <a:bodyPr/>
        <a:lstStyle/>
        <a:p>
          <a:endParaRPr lang="en-US"/>
        </a:p>
      </dgm:t>
    </dgm:pt>
    <dgm:pt modelId="{23B75538-C50C-461C-A24C-C0D86A2D127E}">
      <dgm:prSet/>
      <dgm:spPr/>
      <dgm:t>
        <a:bodyPr/>
        <a:lstStyle/>
        <a:p>
          <a:r>
            <a:rPr lang="en-US"/>
            <a:t>1.4x</a:t>
          </a:r>
        </a:p>
      </dgm:t>
    </dgm:pt>
    <dgm:pt modelId="{B48A7B9E-45B1-4B34-B98C-37041C4A9F75}" type="parTrans" cxnId="{7A53BA31-FE63-4C98-8693-F10D6CE29201}">
      <dgm:prSet/>
      <dgm:spPr/>
      <dgm:t>
        <a:bodyPr/>
        <a:lstStyle/>
        <a:p>
          <a:endParaRPr lang="en-US"/>
        </a:p>
      </dgm:t>
    </dgm:pt>
    <dgm:pt modelId="{A4E1A08B-0958-45BB-94C6-A8711DCA1CDF}" type="sibTrans" cxnId="{7A53BA31-FE63-4C98-8693-F10D6CE29201}">
      <dgm:prSet/>
      <dgm:spPr/>
      <dgm:t>
        <a:bodyPr/>
        <a:lstStyle/>
        <a:p>
          <a:endParaRPr lang="en-US"/>
        </a:p>
      </dgm:t>
    </dgm:pt>
    <dgm:pt modelId="{944596A0-AFA8-434E-A260-8A3ADB86A8AD}">
      <dgm:prSet/>
      <dgm:spPr/>
      <dgm:t>
        <a:bodyPr/>
        <a:lstStyle/>
        <a:p>
          <a:r>
            <a:rPr lang="en-US"/>
            <a:t>1.75x</a:t>
          </a:r>
        </a:p>
      </dgm:t>
    </dgm:pt>
    <dgm:pt modelId="{0F84267E-41BF-4CB2-B1E6-740938CF86D8}" type="parTrans" cxnId="{E5621EE1-FAB1-414F-80F8-F6D6D93D356F}">
      <dgm:prSet/>
      <dgm:spPr/>
      <dgm:t>
        <a:bodyPr/>
        <a:lstStyle/>
        <a:p>
          <a:endParaRPr lang="en-US"/>
        </a:p>
      </dgm:t>
    </dgm:pt>
    <dgm:pt modelId="{ACA1B4A7-0C97-4A7D-8E49-22B9CBE6AD5E}" type="sibTrans" cxnId="{E5621EE1-FAB1-414F-80F8-F6D6D93D356F}">
      <dgm:prSet/>
      <dgm:spPr/>
      <dgm:t>
        <a:bodyPr/>
        <a:lstStyle/>
        <a:p>
          <a:endParaRPr lang="en-US"/>
        </a:p>
      </dgm:t>
    </dgm:pt>
    <dgm:pt modelId="{E3DCF48C-5D49-45B2-ADD5-36EB13D8FB71}">
      <dgm:prSet/>
      <dgm:spPr/>
      <dgm:t>
        <a:bodyPr/>
        <a:lstStyle/>
        <a:p>
          <a:r>
            <a:rPr lang="en-US"/>
            <a:t>1x</a:t>
          </a:r>
        </a:p>
      </dgm:t>
    </dgm:pt>
    <dgm:pt modelId="{DF6C59D8-E404-49BE-A712-1E91D660F222}" type="sibTrans" cxnId="{3AE805F2-3325-43A7-A105-1A7F68B624C9}">
      <dgm:prSet/>
      <dgm:spPr/>
      <dgm:t>
        <a:bodyPr/>
        <a:lstStyle/>
        <a:p>
          <a:endParaRPr lang="en-US"/>
        </a:p>
      </dgm:t>
    </dgm:pt>
    <dgm:pt modelId="{3D80B381-E6D4-4A44-A6CF-8DFABBB6AFF0}" type="parTrans" cxnId="{3AE805F2-3325-43A7-A105-1A7F68B624C9}">
      <dgm:prSet/>
      <dgm:spPr/>
      <dgm:t>
        <a:bodyPr/>
        <a:lstStyle/>
        <a:p>
          <a:endParaRPr lang="en-US"/>
        </a:p>
      </dgm:t>
    </dgm:pt>
    <dgm:pt modelId="{4DBFF6B2-2C01-4157-B906-E067690C594E}">
      <dgm:prSet/>
      <dgm:spPr/>
      <dgm:t>
        <a:bodyPr/>
        <a:lstStyle/>
        <a:p>
          <a:r>
            <a:rPr lang="en-US"/>
            <a:t>MUTE</a:t>
          </a:r>
        </a:p>
      </dgm:t>
    </dgm:pt>
    <dgm:pt modelId="{ADFA3C5F-89C9-4A5A-842E-A641901A9375}" type="parTrans" cxnId="{DE52534A-306A-449F-8159-77782EA3BDB3}">
      <dgm:prSet/>
      <dgm:spPr/>
      <dgm:t>
        <a:bodyPr/>
        <a:lstStyle/>
        <a:p>
          <a:endParaRPr lang="en-US"/>
        </a:p>
      </dgm:t>
    </dgm:pt>
    <dgm:pt modelId="{0B8ED0D1-0DBF-4159-A4DF-4F7AC11677C3}" type="sibTrans" cxnId="{DE52534A-306A-449F-8159-77782EA3BDB3}">
      <dgm:prSet/>
      <dgm:spPr/>
      <dgm:t>
        <a:bodyPr/>
        <a:lstStyle/>
        <a:p>
          <a:endParaRPr lang="en-US"/>
        </a:p>
      </dgm:t>
    </dgm:pt>
    <dgm:pt modelId="{FE2C52AA-45B4-4F22-9156-F509DFE30492}">
      <dgm:prSet/>
      <dgm:spPr/>
      <dgm:t>
        <a:bodyPr/>
        <a:lstStyle/>
        <a:p>
          <a:r>
            <a:rPr lang="en-US"/>
            <a:t>SOUND 1</a:t>
          </a:r>
        </a:p>
      </dgm:t>
    </dgm:pt>
    <dgm:pt modelId="{7397CB7B-6BC8-4A69-AC63-E40D887CA250}" type="parTrans" cxnId="{75DDDCBA-8A8D-444A-827E-A2FC5582E75F}">
      <dgm:prSet/>
      <dgm:spPr/>
      <dgm:t>
        <a:bodyPr/>
        <a:lstStyle/>
        <a:p>
          <a:endParaRPr lang="en-US"/>
        </a:p>
      </dgm:t>
    </dgm:pt>
    <dgm:pt modelId="{47F8D87D-D027-4C84-ACEA-226CFFC4748F}" type="sibTrans" cxnId="{75DDDCBA-8A8D-444A-827E-A2FC5582E75F}">
      <dgm:prSet/>
      <dgm:spPr/>
      <dgm:t>
        <a:bodyPr/>
        <a:lstStyle/>
        <a:p>
          <a:endParaRPr lang="en-US"/>
        </a:p>
      </dgm:t>
    </dgm:pt>
    <dgm:pt modelId="{2B2BBDDD-B8CA-4965-B6A2-CBB26509A272}">
      <dgm:prSet/>
      <dgm:spPr/>
      <dgm:t>
        <a:bodyPr/>
        <a:lstStyle/>
        <a:p>
          <a:r>
            <a:rPr lang="en-US"/>
            <a:t>SOUND 2</a:t>
          </a:r>
        </a:p>
      </dgm:t>
    </dgm:pt>
    <dgm:pt modelId="{0D608B96-C862-4CFD-8F2E-CD3B3FC9ABD9}" type="parTrans" cxnId="{39B09ED3-1DD0-4725-B9F8-52AEA14582BD}">
      <dgm:prSet/>
      <dgm:spPr/>
      <dgm:t>
        <a:bodyPr/>
        <a:lstStyle/>
        <a:p>
          <a:endParaRPr lang="en-US"/>
        </a:p>
      </dgm:t>
    </dgm:pt>
    <dgm:pt modelId="{47AF811D-FB1B-47C6-9319-B53A508F6EF5}" type="sibTrans" cxnId="{39B09ED3-1DD0-4725-B9F8-52AEA14582BD}">
      <dgm:prSet/>
      <dgm:spPr/>
      <dgm:t>
        <a:bodyPr/>
        <a:lstStyle/>
        <a:p>
          <a:endParaRPr lang="en-US"/>
        </a:p>
      </dgm:t>
    </dgm:pt>
    <dgm:pt modelId="{2F515DBB-9FC7-4235-AC41-B96F688F2844}">
      <dgm:prSet/>
      <dgm:spPr/>
      <dgm:t>
        <a:bodyPr/>
        <a:lstStyle/>
        <a:p>
          <a:r>
            <a:rPr lang="en-US"/>
            <a:t>SOUND3</a:t>
          </a:r>
        </a:p>
      </dgm:t>
    </dgm:pt>
    <dgm:pt modelId="{A8AE7D76-C271-4A06-93DA-55AA59A9B651}" type="parTrans" cxnId="{5C9B1D40-3C2B-48F9-8E2D-8194093B0C3C}">
      <dgm:prSet/>
      <dgm:spPr/>
      <dgm:t>
        <a:bodyPr/>
        <a:lstStyle/>
        <a:p>
          <a:endParaRPr lang="en-US"/>
        </a:p>
      </dgm:t>
    </dgm:pt>
    <dgm:pt modelId="{BBBE5B97-6B69-42FA-8546-E606EA560681}" type="sibTrans" cxnId="{5C9B1D40-3C2B-48F9-8E2D-8194093B0C3C}">
      <dgm:prSet/>
      <dgm:spPr/>
      <dgm:t>
        <a:bodyPr/>
        <a:lstStyle/>
        <a:p>
          <a:endParaRPr lang="en-US"/>
        </a:p>
      </dgm:t>
    </dgm:pt>
    <dgm:pt modelId="{910C2B99-46A8-4534-843F-0F73F89ED066}">
      <dgm:prSet phldrT="[Text]"/>
      <dgm:spPr/>
      <dgm:t>
        <a:bodyPr/>
        <a:lstStyle/>
        <a:p>
          <a:r>
            <a:rPr lang="en-US"/>
            <a:t>MIDDLE</a:t>
          </a:r>
        </a:p>
      </dgm:t>
    </dgm:pt>
    <dgm:pt modelId="{047B1FDF-E713-45E8-A7C9-B9EA6F3D7D18}" type="sibTrans" cxnId="{DC624BFC-CC2B-4DD0-A160-B68D0F51DF7E}">
      <dgm:prSet/>
      <dgm:spPr/>
      <dgm:t>
        <a:bodyPr/>
        <a:lstStyle/>
        <a:p>
          <a:endParaRPr lang="en-US"/>
        </a:p>
      </dgm:t>
    </dgm:pt>
    <dgm:pt modelId="{F460D101-BEF3-4322-9913-EADCBDE022E7}" type="parTrans" cxnId="{DC624BFC-CC2B-4DD0-A160-B68D0F51DF7E}">
      <dgm:prSet/>
      <dgm:spPr/>
      <dgm:t>
        <a:bodyPr/>
        <a:lstStyle/>
        <a:p>
          <a:endParaRPr lang="en-US"/>
        </a:p>
      </dgm:t>
    </dgm:pt>
    <dgm:pt modelId="{F2004198-E60F-4ABB-A563-3D442799AE57}">
      <dgm:prSet phldrT="[Text]"/>
      <dgm:spPr/>
      <dgm:t>
        <a:bodyPr/>
        <a:lstStyle/>
        <a:p>
          <a:r>
            <a:rPr lang="en-US"/>
            <a:t>BOTTOM</a:t>
          </a:r>
        </a:p>
      </dgm:t>
    </dgm:pt>
    <dgm:pt modelId="{4B97C9B2-9BC8-4AFF-BA75-B2DD6EFAAB30}" type="sibTrans" cxnId="{60EC5869-D43D-4AB9-9E9F-DF7033A0A262}">
      <dgm:prSet/>
      <dgm:spPr/>
      <dgm:t>
        <a:bodyPr/>
        <a:lstStyle/>
        <a:p>
          <a:endParaRPr lang="en-US"/>
        </a:p>
      </dgm:t>
    </dgm:pt>
    <dgm:pt modelId="{3C581A21-27DF-4A0C-96C0-124F569ABDAD}" type="parTrans" cxnId="{60EC5869-D43D-4AB9-9E9F-DF7033A0A262}">
      <dgm:prSet/>
      <dgm:spPr/>
      <dgm:t>
        <a:bodyPr/>
        <a:lstStyle/>
        <a:p>
          <a:endParaRPr lang="en-US"/>
        </a:p>
      </dgm:t>
    </dgm:pt>
    <dgm:pt modelId="{D39FC008-FE9A-49A5-BD64-D31BDC9A1140}">
      <dgm:prSet phldrT="[Text]"/>
      <dgm:spPr/>
      <dgm:t>
        <a:bodyPr/>
        <a:lstStyle/>
        <a:p>
          <a:r>
            <a:rPr lang="en-US"/>
            <a:t>SCORECARD VIEW</a:t>
          </a:r>
        </a:p>
      </dgm:t>
    </dgm:pt>
    <dgm:pt modelId="{9509AFCD-0A32-4ACE-8808-2882E5106A29}" type="sibTrans" cxnId="{EA62D228-98DD-4476-9171-0AE341B90956}">
      <dgm:prSet/>
      <dgm:spPr/>
      <dgm:t>
        <a:bodyPr/>
        <a:lstStyle/>
        <a:p>
          <a:endParaRPr lang="en-US"/>
        </a:p>
      </dgm:t>
    </dgm:pt>
    <dgm:pt modelId="{ACDD5169-DB13-4CA0-9BF6-8E7C521FBD51}" type="parTrans" cxnId="{EA62D228-98DD-4476-9171-0AE341B90956}">
      <dgm:prSet/>
      <dgm:spPr/>
      <dgm:t>
        <a:bodyPr/>
        <a:lstStyle/>
        <a:p>
          <a:endParaRPr lang="en-US"/>
        </a:p>
      </dgm:t>
    </dgm:pt>
    <dgm:pt modelId="{A7F4AA93-BD0B-4166-A54F-5C7BCA85791F}">
      <dgm:prSet/>
      <dgm:spPr/>
      <dgm:t>
        <a:bodyPr/>
        <a:lstStyle/>
        <a:p>
          <a:r>
            <a:rPr lang="en-US"/>
            <a:t>SET SCOREBOARD COLOR</a:t>
          </a:r>
        </a:p>
      </dgm:t>
    </dgm:pt>
    <dgm:pt modelId="{DB207C31-3698-491E-81C0-33F7EB0EDEE4}" type="sibTrans" cxnId="{8F1E7BC5-F2BE-4905-AA33-D42D13CA5FC7}">
      <dgm:prSet/>
      <dgm:spPr/>
      <dgm:t>
        <a:bodyPr/>
        <a:lstStyle/>
        <a:p>
          <a:endParaRPr lang="en-US"/>
        </a:p>
      </dgm:t>
    </dgm:pt>
    <dgm:pt modelId="{AC463B0A-2987-4170-BA88-F34EB4FF8C12}" type="parTrans" cxnId="{8F1E7BC5-F2BE-4905-AA33-D42D13CA5FC7}">
      <dgm:prSet/>
      <dgm:spPr/>
      <dgm:t>
        <a:bodyPr/>
        <a:lstStyle/>
        <a:p>
          <a:endParaRPr lang="en-US"/>
        </a:p>
      </dgm:t>
    </dgm:pt>
    <dgm:pt modelId="{2DB1201E-1CC2-4F0E-9B2D-ADD01121E568}">
      <dgm:prSet/>
      <dgm:spPr/>
      <dgm:t>
        <a:bodyPr/>
        <a:lstStyle/>
        <a:p>
          <a:r>
            <a:rPr lang="en-US"/>
            <a:t>SET BAT STYLE</a:t>
          </a:r>
        </a:p>
      </dgm:t>
    </dgm:pt>
    <dgm:pt modelId="{264E776F-45FB-4767-BEA3-915EB82E1684}" type="sibTrans" cxnId="{B5D9BFCF-52D0-46CB-9582-F9154B36D5EB}">
      <dgm:prSet/>
      <dgm:spPr/>
      <dgm:t>
        <a:bodyPr/>
        <a:lstStyle/>
        <a:p>
          <a:endParaRPr lang="en-US"/>
        </a:p>
      </dgm:t>
    </dgm:pt>
    <dgm:pt modelId="{F23C7F5F-099C-40AD-A48E-622A9BAD3065}" type="parTrans" cxnId="{B5D9BFCF-52D0-46CB-9582-F9154B36D5EB}">
      <dgm:prSet/>
      <dgm:spPr/>
      <dgm:t>
        <a:bodyPr/>
        <a:lstStyle/>
        <a:p>
          <a:endParaRPr lang="en-US"/>
        </a:p>
      </dgm:t>
    </dgm:pt>
    <dgm:pt modelId="{09F02DA3-0D67-4ADF-B387-B2BBCE2EAFB4}">
      <dgm:prSet/>
      <dgm:spPr/>
      <dgm:t>
        <a:bodyPr/>
        <a:lstStyle/>
        <a:p>
          <a:r>
            <a:rPr lang="en-US"/>
            <a:t>SET BAT STYLE</a:t>
          </a:r>
        </a:p>
      </dgm:t>
    </dgm:pt>
    <dgm:pt modelId="{7D213B0C-5B42-4CE5-8691-59B415496739}" type="sibTrans" cxnId="{E631F20B-934C-4E61-8A9B-D5031DC2D561}">
      <dgm:prSet/>
      <dgm:spPr/>
      <dgm:t>
        <a:bodyPr/>
        <a:lstStyle/>
        <a:p>
          <a:endParaRPr lang="en-US"/>
        </a:p>
      </dgm:t>
    </dgm:pt>
    <dgm:pt modelId="{80D07671-1C70-4890-8D6E-A26116BAA9CB}" type="parTrans" cxnId="{E631F20B-934C-4E61-8A9B-D5031DC2D561}">
      <dgm:prSet/>
      <dgm:spPr/>
      <dgm:t>
        <a:bodyPr/>
        <a:lstStyle/>
        <a:p>
          <a:endParaRPr lang="en-US"/>
        </a:p>
      </dgm:t>
    </dgm:pt>
    <dgm:pt modelId="{1F59B402-201C-458D-BDAE-D24FC3FDDF6D}">
      <dgm:prSet/>
      <dgm:spPr/>
      <dgm:t>
        <a:bodyPr/>
        <a:lstStyle/>
        <a:p>
          <a:r>
            <a:rPr lang="en-US"/>
            <a:t>BACK</a:t>
          </a:r>
        </a:p>
      </dgm:t>
    </dgm:pt>
    <dgm:pt modelId="{225BAFC1-78DD-4F80-8330-079D9F74636C}" type="parTrans" cxnId="{A39EA4BD-67DD-46BD-B93D-7AE1D750AD15}">
      <dgm:prSet/>
      <dgm:spPr/>
      <dgm:t>
        <a:bodyPr/>
        <a:lstStyle/>
        <a:p>
          <a:endParaRPr lang="en-US"/>
        </a:p>
      </dgm:t>
    </dgm:pt>
    <dgm:pt modelId="{6D3285C6-26B4-41E8-B2EF-965ED0196AE4}" type="sibTrans" cxnId="{A39EA4BD-67DD-46BD-B93D-7AE1D750AD15}">
      <dgm:prSet/>
      <dgm:spPr/>
      <dgm:t>
        <a:bodyPr/>
        <a:lstStyle/>
        <a:p>
          <a:endParaRPr lang="en-US"/>
        </a:p>
      </dgm:t>
    </dgm:pt>
    <dgm:pt modelId="{2D5326C8-6C95-4EFB-8727-33B0E9B6C8FA}">
      <dgm:prSet/>
      <dgm:spPr/>
      <dgm:t>
        <a:bodyPr/>
        <a:lstStyle/>
        <a:p>
          <a:r>
            <a:rPr lang="en-US"/>
            <a:t>START SCREEN</a:t>
          </a:r>
        </a:p>
      </dgm:t>
    </dgm:pt>
    <dgm:pt modelId="{5803E88F-84DC-4C67-9E27-B41CB168F621}" type="parTrans" cxnId="{1631A76C-F6CF-4692-91EC-41B2C797A52F}">
      <dgm:prSet/>
      <dgm:spPr/>
      <dgm:t>
        <a:bodyPr/>
        <a:lstStyle/>
        <a:p>
          <a:endParaRPr lang="en-US"/>
        </a:p>
      </dgm:t>
    </dgm:pt>
    <dgm:pt modelId="{09920449-936E-4E3C-A865-A09F9DE59CB5}" type="sibTrans" cxnId="{1631A76C-F6CF-4692-91EC-41B2C797A52F}">
      <dgm:prSet/>
      <dgm:spPr/>
      <dgm:t>
        <a:bodyPr/>
        <a:lstStyle/>
        <a:p>
          <a:endParaRPr lang="en-US"/>
        </a:p>
      </dgm:t>
    </dgm:pt>
    <dgm:pt modelId="{ED9B6CA4-776B-45EF-A369-959084E50586}" type="pres">
      <dgm:prSet presAssocID="{1D1794C3-30A6-4C20-840C-35BDCF1821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AA862-A6F3-4E34-9318-E1ABE7AFFCB8}" type="pres">
      <dgm:prSet presAssocID="{1D1794C3-30A6-4C20-840C-35BDCF182105}" presName="hierFlow" presStyleCnt="0"/>
      <dgm:spPr/>
    </dgm:pt>
    <dgm:pt modelId="{50F4C9B8-EBFF-485F-8F47-BAF3B06BE72A}" type="pres">
      <dgm:prSet presAssocID="{1D1794C3-30A6-4C20-840C-35BDCF1821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5BFD1AA-9531-44B1-9392-7938B48265C3}" type="pres">
      <dgm:prSet presAssocID="{F549C5A4-63C3-4CDA-BE27-36F472D058E7}" presName="Name17" presStyleCnt="0"/>
      <dgm:spPr/>
    </dgm:pt>
    <dgm:pt modelId="{AE62F7ED-9A5F-45F0-B152-5D5BB61B69A4}" type="pres">
      <dgm:prSet presAssocID="{F549C5A4-63C3-4CDA-BE27-36F472D058E7}" presName="level1Shape" presStyleLbl="node0" presStyleIdx="0" presStyleCnt="1" custLinFactNeighborX="-24299" custLinFactNeighborY="-224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73F76-E101-49F1-AF58-33EED9FB91E7}" type="pres">
      <dgm:prSet presAssocID="{F549C5A4-63C3-4CDA-BE27-36F472D058E7}" presName="hierChild2" presStyleCnt="0"/>
      <dgm:spPr/>
    </dgm:pt>
    <dgm:pt modelId="{D8FAEA6B-E1FA-42C4-963E-0394600FD976}" type="pres">
      <dgm:prSet presAssocID="{C861C0FE-B32C-464D-93CB-B880A3C064D5}" presName="Name25" presStyleLbl="parChTrans1D2" presStyleIdx="0" presStyleCnt="6"/>
      <dgm:spPr/>
      <dgm:t>
        <a:bodyPr/>
        <a:lstStyle/>
        <a:p>
          <a:endParaRPr lang="en-US"/>
        </a:p>
      </dgm:t>
    </dgm:pt>
    <dgm:pt modelId="{C21415F3-E822-4D9D-B228-32A33C3B114C}" type="pres">
      <dgm:prSet presAssocID="{C861C0FE-B32C-464D-93CB-B880A3C064D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106E4B28-28DB-4E3E-BA6F-FCFCB8A74C6C}" type="pres">
      <dgm:prSet presAssocID="{CDFEFE7B-C6E4-4784-A5C6-8CDD29921D1C}" presName="Name30" presStyleCnt="0"/>
      <dgm:spPr/>
    </dgm:pt>
    <dgm:pt modelId="{1FA39D98-3C60-4337-A5FB-07EB461EC699}" type="pres">
      <dgm:prSet presAssocID="{CDFEFE7B-C6E4-4784-A5C6-8CDD29921D1C}" presName="level2Shape" presStyleLbl="node2" presStyleIdx="0" presStyleCnt="6" custLinFactY="-41641" custLinFactNeighborX="-853" custLinFactNeighborY="-100000"/>
      <dgm:spPr/>
      <dgm:t>
        <a:bodyPr/>
        <a:lstStyle/>
        <a:p>
          <a:endParaRPr lang="en-US"/>
        </a:p>
      </dgm:t>
    </dgm:pt>
    <dgm:pt modelId="{70C43ED1-5AC7-46AC-9775-2CA187793551}" type="pres">
      <dgm:prSet presAssocID="{CDFEFE7B-C6E4-4784-A5C6-8CDD29921D1C}" presName="hierChild3" presStyleCnt="0"/>
      <dgm:spPr/>
    </dgm:pt>
    <dgm:pt modelId="{810EAEC4-8BBC-4A2B-83C3-E8869DEC2238}" type="pres">
      <dgm:prSet presAssocID="{31B9825A-CE21-46A0-82DA-7F163AA9A2BD}" presName="Name25" presStyleLbl="parChTrans1D2" presStyleIdx="1" presStyleCnt="6"/>
      <dgm:spPr/>
      <dgm:t>
        <a:bodyPr/>
        <a:lstStyle/>
        <a:p>
          <a:endParaRPr lang="en-US"/>
        </a:p>
      </dgm:t>
    </dgm:pt>
    <dgm:pt modelId="{6D38CE79-6F57-47E4-9CDF-C66399AC2591}" type="pres">
      <dgm:prSet presAssocID="{31B9825A-CE21-46A0-82DA-7F163AA9A2BD}" presName="connTx" presStyleLbl="parChTrans1D2" presStyleIdx="1" presStyleCnt="6"/>
      <dgm:spPr/>
      <dgm:t>
        <a:bodyPr/>
        <a:lstStyle/>
        <a:p>
          <a:endParaRPr lang="en-US"/>
        </a:p>
      </dgm:t>
    </dgm:pt>
    <dgm:pt modelId="{129A5DF6-2B64-44D8-B55F-B53E8B7F626D}" type="pres">
      <dgm:prSet presAssocID="{5524D208-EECC-4293-88FF-8E42A2A39A9B}" presName="Name30" presStyleCnt="0"/>
      <dgm:spPr/>
    </dgm:pt>
    <dgm:pt modelId="{0FADDF9A-8FC0-466A-BEEF-486E4338F6C9}" type="pres">
      <dgm:prSet presAssocID="{5524D208-EECC-4293-88FF-8E42A2A39A9B}" presName="level2Shape" presStyleLbl="node2" presStyleIdx="1" presStyleCnt="6"/>
      <dgm:spPr/>
      <dgm:t>
        <a:bodyPr/>
        <a:lstStyle/>
        <a:p>
          <a:endParaRPr lang="en-US"/>
        </a:p>
      </dgm:t>
    </dgm:pt>
    <dgm:pt modelId="{98A97F7C-469C-48EA-B57C-5A2774AD91B1}" type="pres">
      <dgm:prSet presAssocID="{5524D208-EECC-4293-88FF-8E42A2A39A9B}" presName="hierChild3" presStyleCnt="0"/>
      <dgm:spPr/>
    </dgm:pt>
    <dgm:pt modelId="{4FF76561-59D8-446F-A1DE-AB58564FDC7D}" type="pres">
      <dgm:prSet presAssocID="{ADFA3C5F-89C9-4A5A-842E-A641901A9375}" presName="Name25" presStyleLbl="parChTrans1D3" presStyleIdx="0" presStyleCnt="14"/>
      <dgm:spPr/>
      <dgm:t>
        <a:bodyPr/>
        <a:lstStyle/>
        <a:p>
          <a:endParaRPr lang="en-US"/>
        </a:p>
      </dgm:t>
    </dgm:pt>
    <dgm:pt modelId="{FC7FE857-0F3E-453A-8F6B-AA6B28D37263}" type="pres">
      <dgm:prSet presAssocID="{ADFA3C5F-89C9-4A5A-842E-A641901A9375}" presName="connTx" presStyleLbl="parChTrans1D3" presStyleIdx="0" presStyleCnt="14"/>
      <dgm:spPr/>
      <dgm:t>
        <a:bodyPr/>
        <a:lstStyle/>
        <a:p>
          <a:endParaRPr lang="en-US"/>
        </a:p>
      </dgm:t>
    </dgm:pt>
    <dgm:pt modelId="{A0728405-FC05-40FD-BA37-7F6E974B3779}" type="pres">
      <dgm:prSet presAssocID="{4DBFF6B2-2C01-4157-B906-E067690C594E}" presName="Name30" presStyleCnt="0"/>
      <dgm:spPr/>
    </dgm:pt>
    <dgm:pt modelId="{C7D90746-B2A1-464F-8E9C-7B3B2130E243}" type="pres">
      <dgm:prSet presAssocID="{4DBFF6B2-2C01-4157-B906-E067690C594E}" presName="level2Shape" presStyleLbl="node3" presStyleIdx="0" presStyleCnt="14" custScaleX="63576" custScaleY="68208"/>
      <dgm:spPr/>
      <dgm:t>
        <a:bodyPr/>
        <a:lstStyle/>
        <a:p>
          <a:endParaRPr lang="en-US"/>
        </a:p>
      </dgm:t>
    </dgm:pt>
    <dgm:pt modelId="{CFC4FE06-4272-440D-9C3D-5EC7F0E2B1FC}" type="pres">
      <dgm:prSet presAssocID="{4DBFF6B2-2C01-4157-B906-E067690C594E}" presName="hierChild3" presStyleCnt="0"/>
      <dgm:spPr/>
    </dgm:pt>
    <dgm:pt modelId="{7E220A0E-5328-4359-B31C-7892F5D235A9}" type="pres">
      <dgm:prSet presAssocID="{7397CB7B-6BC8-4A69-AC63-E40D887CA250}" presName="Name25" presStyleLbl="parChTrans1D3" presStyleIdx="1" presStyleCnt="14"/>
      <dgm:spPr/>
      <dgm:t>
        <a:bodyPr/>
        <a:lstStyle/>
        <a:p>
          <a:endParaRPr lang="en-US"/>
        </a:p>
      </dgm:t>
    </dgm:pt>
    <dgm:pt modelId="{180EA3F3-C8DF-416D-9FD9-9CD801E2837B}" type="pres">
      <dgm:prSet presAssocID="{7397CB7B-6BC8-4A69-AC63-E40D887CA250}" presName="connTx" presStyleLbl="parChTrans1D3" presStyleIdx="1" presStyleCnt="14"/>
      <dgm:spPr/>
      <dgm:t>
        <a:bodyPr/>
        <a:lstStyle/>
        <a:p>
          <a:endParaRPr lang="en-US"/>
        </a:p>
      </dgm:t>
    </dgm:pt>
    <dgm:pt modelId="{FA19AA28-6495-46DE-BF9D-6D9224A63F1D}" type="pres">
      <dgm:prSet presAssocID="{FE2C52AA-45B4-4F22-9156-F509DFE30492}" presName="Name30" presStyleCnt="0"/>
      <dgm:spPr/>
    </dgm:pt>
    <dgm:pt modelId="{3CD655F6-360C-47C9-AC8F-35951664B6F8}" type="pres">
      <dgm:prSet presAssocID="{FE2C52AA-45B4-4F22-9156-F509DFE30492}" presName="level2Shape" presStyleLbl="node3" presStyleIdx="1" presStyleCnt="14" custScaleX="63576" custScaleY="68208"/>
      <dgm:spPr/>
      <dgm:t>
        <a:bodyPr/>
        <a:lstStyle/>
        <a:p>
          <a:endParaRPr lang="en-US"/>
        </a:p>
      </dgm:t>
    </dgm:pt>
    <dgm:pt modelId="{F7376679-05E2-49B8-92A3-34D9332F3AC4}" type="pres">
      <dgm:prSet presAssocID="{FE2C52AA-45B4-4F22-9156-F509DFE30492}" presName="hierChild3" presStyleCnt="0"/>
      <dgm:spPr/>
    </dgm:pt>
    <dgm:pt modelId="{FBCF01A1-1F46-4D77-93F6-ED482B4A52A5}" type="pres">
      <dgm:prSet presAssocID="{0D608B96-C862-4CFD-8F2E-CD3B3FC9ABD9}" presName="Name25" presStyleLbl="parChTrans1D3" presStyleIdx="2" presStyleCnt="14"/>
      <dgm:spPr/>
      <dgm:t>
        <a:bodyPr/>
        <a:lstStyle/>
        <a:p>
          <a:endParaRPr lang="en-US"/>
        </a:p>
      </dgm:t>
    </dgm:pt>
    <dgm:pt modelId="{F27B276E-FBA1-4E7E-BF4F-3BDC47E40F2B}" type="pres">
      <dgm:prSet presAssocID="{0D608B96-C862-4CFD-8F2E-CD3B3FC9ABD9}" presName="connTx" presStyleLbl="parChTrans1D3" presStyleIdx="2" presStyleCnt="14"/>
      <dgm:spPr/>
      <dgm:t>
        <a:bodyPr/>
        <a:lstStyle/>
        <a:p>
          <a:endParaRPr lang="en-US"/>
        </a:p>
      </dgm:t>
    </dgm:pt>
    <dgm:pt modelId="{8B863F3E-7149-4B1B-B103-5F342ED6CE27}" type="pres">
      <dgm:prSet presAssocID="{2B2BBDDD-B8CA-4965-B6A2-CBB26509A272}" presName="Name30" presStyleCnt="0"/>
      <dgm:spPr/>
    </dgm:pt>
    <dgm:pt modelId="{B819260F-7702-4AF6-9D87-239C029F3D64}" type="pres">
      <dgm:prSet presAssocID="{2B2BBDDD-B8CA-4965-B6A2-CBB26509A272}" presName="level2Shape" presStyleLbl="node3" presStyleIdx="2" presStyleCnt="14" custScaleX="63576" custScaleY="68208"/>
      <dgm:spPr/>
      <dgm:t>
        <a:bodyPr/>
        <a:lstStyle/>
        <a:p>
          <a:endParaRPr lang="en-US"/>
        </a:p>
      </dgm:t>
    </dgm:pt>
    <dgm:pt modelId="{56D365B7-10A6-4E32-896E-E51F97885875}" type="pres">
      <dgm:prSet presAssocID="{2B2BBDDD-B8CA-4965-B6A2-CBB26509A272}" presName="hierChild3" presStyleCnt="0"/>
      <dgm:spPr/>
    </dgm:pt>
    <dgm:pt modelId="{0A3A498D-092E-41B0-B329-7663FA8649EE}" type="pres">
      <dgm:prSet presAssocID="{A8AE7D76-C271-4A06-93DA-55AA59A9B651}" presName="Name25" presStyleLbl="parChTrans1D3" presStyleIdx="3" presStyleCnt="14"/>
      <dgm:spPr/>
      <dgm:t>
        <a:bodyPr/>
        <a:lstStyle/>
        <a:p>
          <a:endParaRPr lang="en-US"/>
        </a:p>
      </dgm:t>
    </dgm:pt>
    <dgm:pt modelId="{5C2F072D-3B52-431A-A95E-EF6678E76A1F}" type="pres">
      <dgm:prSet presAssocID="{A8AE7D76-C271-4A06-93DA-55AA59A9B651}" presName="connTx" presStyleLbl="parChTrans1D3" presStyleIdx="3" presStyleCnt="14"/>
      <dgm:spPr/>
      <dgm:t>
        <a:bodyPr/>
        <a:lstStyle/>
        <a:p>
          <a:endParaRPr lang="en-US"/>
        </a:p>
      </dgm:t>
    </dgm:pt>
    <dgm:pt modelId="{1F172895-D773-488E-A74E-0A831FB2D80E}" type="pres">
      <dgm:prSet presAssocID="{2F515DBB-9FC7-4235-AC41-B96F688F2844}" presName="Name30" presStyleCnt="0"/>
      <dgm:spPr/>
    </dgm:pt>
    <dgm:pt modelId="{621996E8-2FD8-4422-AA94-F1BCB4C06D67}" type="pres">
      <dgm:prSet presAssocID="{2F515DBB-9FC7-4235-AC41-B96F688F2844}" presName="level2Shape" presStyleLbl="node3" presStyleIdx="3" presStyleCnt="14" custScaleX="63576" custScaleY="68208"/>
      <dgm:spPr/>
      <dgm:t>
        <a:bodyPr/>
        <a:lstStyle/>
        <a:p>
          <a:endParaRPr lang="en-US"/>
        </a:p>
      </dgm:t>
    </dgm:pt>
    <dgm:pt modelId="{A664AE07-5C9A-43AA-82F1-3F3C78B5D348}" type="pres">
      <dgm:prSet presAssocID="{2F515DBB-9FC7-4235-AC41-B96F688F2844}" presName="hierChild3" presStyleCnt="0"/>
      <dgm:spPr/>
    </dgm:pt>
    <dgm:pt modelId="{CB0D3E8E-B8F0-4221-9B40-EF06F5C08763}" type="pres">
      <dgm:prSet presAssocID="{0AD262C3-0316-4307-A758-953191B76B67}" presName="Name25" presStyleLbl="parChTrans1D2" presStyleIdx="2" presStyleCnt="6"/>
      <dgm:spPr/>
      <dgm:t>
        <a:bodyPr/>
        <a:lstStyle/>
        <a:p>
          <a:endParaRPr lang="en-US"/>
        </a:p>
      </dgm:t>
    </dgm:pt>
    <dgm:pt modelId="{B09552AA-4481-4E32-9914-9A6798680CFA}" type="pres">
      <dgm:prSet presAssocID="{0AD262C3-0316-4307-A758-953191B76B67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B2A6D71-3549-458C-8FDE-ADB7B6034994}" type="pres">
      <dgm:prSet presAssocID="{5E45B5F3-0186-4FDA-A2BC-6826C7052C2A}" presName="Name30" presStyleCnt="0"/>
      <dgm:spPr/>
    </dgm:pt>
    <dgm:pt modelId="{B46C21FA-18F5-478F-BD94-4706A49C0CE2}" type="pres">
      <dgm:prSet presAssocID="{5E45B5F3-0186-4FDA-A2BC-6826C7052C2A}" presName="level2Shape" presStyleLbl="node2" presStyleIdx="2" presStyleCnt="6" custLinFactNeighborX="-40467" custLinFactNeighborY="-55945"/>
      <dgm:spPr/>
      <dgm:t>
        <a:bodyPr/>
        <a:lstStyle/>
        <a:p>
          <a:endParaRPr lang="en-US"/>
        </a:p>
      </dgm:t>
    </dgm:pt>
    <dgm:pt modelId="{1700AB27-3AF9-4867-B757-39BB4E28B10E}" type="pres">
      <dgm:prSet presAssocID="{5E45B5F3-0186-4FDA-A2BC-6826C7052C2A}" presName="hierChild3" presStyleCnt="0"/>
      <dgm:spPr/>
    </dgm:pt>
    <dgm:pt modelId="{87C51FDB-A655-4283-904B-9681BFA55D09}" type="pres">
      <dgm:prSet presAssocID="{3D80B381-E6D4-4A44-A6CF-8DFABBB6AFF0}" presName="Name25" presStyleLbl="parChTrans1D3" presStyleIdx="4" presStyleCnt="14"/>
      <dgm:spPr/>
      <dgm:t>
        <a:bodyPr/>
        <a:lstStyle/>
        <a:p>
          <a:endParaRPr lang="en-US"/>
        </a:p>
      </dgm:t>
    </dgm:pt>
    <dgm:pt modelId="{C1049E69-E0BF-4AAA-BC1D-ED294EE22C9A}" type="pres">
      <dgm:prSet presAssocID="{3D80B381-E6D4-4A44-A6CF-8DFABBB6AFF0}" presName="connTx" presStyleLbl="parChTrans1D3" presStyleIdx="4" presStyleCnt="14"/>
      <dgm:spPr/>
      <dgm:t>
        <a:bodyPr/>
        <a:lstStyle/>
        <a:p>
          <a:endParaRPr lang="en-US"/>
        </a:p>
      </dgm:t>
    </dgm:pt>
    <dgm:pt modelId="{DC7384F3-01FE-46E1-A32E-EAED07E9CD38}" type="pres">
      <dgm:prSet presAssocID="{E3DCF48C-5D49-45B2-ADD5-36EB13D8FB71}" presName="Name30" presStyleCnt="0"/>
      <dgm:spPr/>
    </dgm:pt>
    <dgm:pt modelId="{4A1AC9D3-3280-4F13-B1AF-E74D23FE9DC2}" type="pres">
      <dgm:prSet presAssocID="{E3DCF48C-5D49-45B2-ADD5-36EB13D8FB71}" presName="level2Shape" presStyleLbl="node3" presStyleIdx="4" presStyleCnt="14" custScaleX="50930" custScaleY="53037" custLinFactNeighborX="-38536" custLinFactNeighborY="21172"/>
      <dgm:spPr/>
      <dgm:t>
        <a:bodyPr/>
        <a:lstStyle/>
        <a:p>
          <a:endParaRPr lang="en-US"/>
        </a:p>
      </dgm:t>
    </dgm:pt>
    <dgm:pt modelId="{CB7AC1A1-DF43-4447-9698-27555B570BEA}" type="pres">
      <dgm:prSet presAssocID="{E3DCF48C-5D49-45B2-ADD5-36EB13D8FB71}" presName="hierChild3" presStyleCnt="0"/>
      <dgm:spPr/>
    </dgm:pt>
    <dgm:pt modelId="{420F235E-CCB2-478F-9942-A4150A734BD0}" type="pres">
      <dgm:prSet presAssocID="{A43757EA-25E3-4A10-984D-6F5B3B37F0B1}" presName="Name25" presStyleLbl="parChTrans1D3" presStyleIdx="5" presStyleCnt="14"/>
      <dgm:spPr/>
      <dgm:t>
        <a:bodyPr/>
        <a:lstStyle/>
        <a:p>
          <a:endParaRPr lang="en-US"/>
        </a:p>
      </dgm:t>
    </dgm:pt>
    <dgm:pt modelId="{A0AFD164-580B-42A1-A74F-DA026BF5067D}" type="pres">
      <dgm:prSet presAssocID="{A43757EA-25E3-4A10-984D-6F5B3B37F0B1}" presName="connTx" presStyleLbl="parChTrans1D3" presStyleIdx="5" presStyleCnt="14"/>
      <dgm:spPr/>
      <dgm:t>
        <a:bodyPr/>
        <a:lstStyle/>
        <a:p>
          <a:endParaRPr lang="en-US"/>
        </a:p>
      </dgm:t>
    </dgm:pt>
    <dgm:pt modelId="{9F31AD6A-F176-4178-BAEE-1A7F6CFFAE4E}" type="pres">
      <dgm:prSet presAssocID="{0EAB7112-7E36-4049-B756-B6ED55BFEA37}" presName="Name30" presStyleCnt="0"/>
      <dgm:spPr/>
    </dgm:pt>
    <dgm:pt modelId="{42A91ED7-6E54-49EC-96BD-2B972E88F01B}" type="pres">
      <dgm:prSet presAssocID="{0EAB7112-7E36-4049-B756-B6ED55BFEA37}" presName="level2Shape" presStyleLbl="node3" presStyleIdx="5" presStyleCnt="14" custScaleX="50930" custScaleY="53037" custLinFactNeighborX="-37871" custLinFactNeighborY="19842"/>
      <dgm:spPr/>
      <dgm:t>
        <a:bodyPr/>
        <a:lstStyle/>
        <a:p>
          <a:endParaRPr lang="en-US"/>
        </a:p>
      </dgm:t>
    </dgm:pt>
    <dgm:pt modelId="{2C05F412-3D59-473A-B974-9CBA3FE23544}" type="pres">
      <dgm:prSet presAssocID="{0EAB7112-7E36-4049-B756-B6ED55BFEA37}" presName="hierChild3" presStyleCnt="0"/>
      <dgm:spPr/>
    </dgm:pt>
    <dgm:pt modelId="{13099ABF-9907-492A-9A7E-0DB44F2BB0C0}" type="pres">
      <dgm:prSet presAssocID="{B48A7B9E-45B1-4B34-B98C-37041C4A9F75}" presName="Name25" presStyleLbl="parChTrans1D3" presStyleIdx="6" presStyleCnt="14"/>
      <dgm:spPr/>
      <dgm:t>
        <a:bodyPr/>
        <a:lstStyle/>
        <a:p>
          <a:endParaRPr lang="en-US"/>
        </a:p>
      </dgm:t>
    </dgm:pt>
    <dgm:pt modelId="{D0F6688E-EA7F-40F1-8A95-316600F9CDC8}" type="pres">
      <dgm:prSet presAssocID="{B48A7B9E-45B1-4B34-B98C-37041C4A9F75}" presName="connTx" presStyleLbl="parChTrans1D3" presStyleIdx="6" presStyleCnt="14"/>
      <dgm:spPr/>
      <dgm:t>
        <a:bodyPr/>
        <a:lstStyle/>
        <a:p>
          <a:endParaRPr lang="en-US"/>
        </a:p>
      </dgm:t>
    </dgm:pt>
    <dgm:pt modelId="{D5B3AB55-6D45-4AE7-9136-E9E0AAFBD6C8}" type="pres">
      <dgm:prSet presAssocID="{23B75538-C50C-461C-A24C-C0D86A2D127E}" presName="Name30" presStyleCnt="0"/>
      <dgm:spPr/>
    </dgm:pt>
    <dgm:pt modelId="{A6F2B939-EAA1-43CE-8A8C-EDFC96F1127C}" type="pres">
      <dgm:prSet presAssocID="{23B75538-C50C-461C-A24C-C0D86A2D127E}" presName="level2Shape" presStyleLbl="node3" presStyleIdx="6" presStyleCnt="14" custScaleX="50930" custScaleY="53037" custLinFactNeighborX="-35877" custLinFactNeighborY="13195"/>
      <dgm:spPr/>
      <dgm:t>
        <a:bodyPr/>
        <a:lstStyle/>
        <a:p>
          <a:endParaRPr lang="en-US"/>
        </a:p>
      </dgm:t>
    </dgm:pt>
    <dgm:pt modelId="{A00C943E-F420-49F7-BE12-111679F4A4CF}" type="pres">
      <dgm:prSet presAssocID="{23B75538-C50C-461C-A24C-C0D86A2D127E}" presName="hierChild3" presStyleCnt="0"/>
      <dgm:spPr/>
    </dgm:pt>
    <dgm:pt modelId="{11546ED1-FD32-417C-A78C-0B892645AEA0}" type="pres">
      <dgm:prSet presAssocID="{0F84267E-41BF-4CB2-B1E6-740938CF86D8}" presName="Name25" presStyleLbl="parChTrans1D3" presStyleIdx="7" presStyleCnt="14"/>
      <dgm:spPr/>
      <dgm:t>
        <a:bodyPr/>
        <a:lstStyle/>
        <a:p>
          <a:endParaRPr lang="en-US"/>
        </a:p>
      </dgm:t>
    </dgm:pt>
    <dgm:pt modelId="{B176C9E8-33C2-4F52-A378-4EC6FEC79C20}" type="pres">
      <dgm:prSet presAssocID="{0F84267E-41BF-4CB2-B1E6-740938CF86D8}" presName="connTx" presStyleLbl="parChTrans1D3" presStyleIdx="7" presStyleCnt="14"/>
      <dgm:spPr/>
      <dgm:t>
        <a:bodyPr/>
        <a:lstStyle/>
        <a:p>
          <a:endParaRPr lang="en-US"/>
        </a:p>
      </dgm:t>
    </dgm:pt>
    <dgm:pt modelId="{8D2A4575-E25F-4677-A8BA-3977DBDDCF15}" type="pres">
      <dgm:prSet presAssocID="{944596A0-AFA8-434E-A260-8A3ADB86A8AD}" presName="Name30" presStyleCnt="0"/>
      <dgm:spPr/>
    </dgm:pt>
    <dgm:pt modelId="{186FD30D-117D-49C9-A910-B8983DB65053}" type="pres">
      <dgm:prSet presAssocID="{944596A0-AFA8-434E-A260-8A3ADB86A8AD}" presName="level2Shape" presStyleLbl="node3" presStyleIdx="7" presStyleCnt="14" custScaleX="50930" custScaleY="53037" custLinFactNeighborX="-34548" custLinFactNeighborY="14524"/>
      <dgm:spPr/>
      <dgm:t>
        <a:bodyPr/>
        <a:lstStyle/>
        <a:p>
          <a:endParaRPr lang="en-US"/>
        </a:p>
      </dgm:t>
    </dgm:pt>
    <dgm:pt modelId="{3340C94E-627D-4C78-83BA-C76EF377A5E9}" type="pres">
      <dgm:prSet presAssocID="{944596A0-AFA8-434E-A260-8A3ADB86A8AD}" presName="hierChild3" presStyleCnt="0"/>
      <dgm:spPr/>
    </dgm:pt>
    <dgm:pt modelId="{09A5CF90-07F4-410E-979C-7C6CFC7885CF}" type="pres">
      <dgm:prSet presAssocID="{163CE23E-805A-466E-86A3-96B266194ECE}" presName="Name25" presStyleLbl="parChTrans1D2" presStyleIdx="3" presStyleCnt="6"/>
      <dgm:spPr/>
      <dgm:t>
        <a:bodyPr/>
        <a:lstStyle/>
        <a:p>
          <a:endParaRPr lang="en-US"/>
        </a:p>
      </dgm:t>
    </dgm:pt>
    <dgm:pt modelId="{27CA35D2-EBC1-4239-9A07-CF9F72DACE0B}" type="pres">
      <dgm:prSet presAssocID="{163CE23E-805A-466E-86A3-96B266194ECE}" presName="connTx" presStyleLbl="parChTrans1D2" presStyleIdx="3" presStyleCnt="6"/>
      <dgm:spPr/>
      <dgm:t>
        <a:bodyPr/>
        <a:lstStyle/>
        <a:p>
          <a:endParaRPr lang="en-US"/>
        </a:p>
      </dgm:t>
    </dgm:pt>
    <dgm:pt modelId="{DC08ABE9-C05D-40CB-AEA7-E980B7D17324}" type="pres">
      <dgm:prSet presAssocID="{805C651C-2B6A-431F-88D9-B189BAC20871}" presName="Name30" presStyleCnt="0"/>
      <dgm:spPr/>
    </dgm:pt>
    <dgm:pt modelId="{4C9D3636-1EAF-41DF-BC11-F3C004AFA517}" type="pres">
      <dgm:prSet presAssocID="{805C651C-2B6A-431F-88D9-B189BAC20871}" presName="level2Shape" presStyleLbl="node2" presStyleIdx="3" presStyleCnt="6"/>
      <dgm:spPr/>
      <dgm:t>
        <a:bodyPr/>
        <a:lstStyle/>
        <a:p>
          <a:endParaRPr lang="en-US"/>
        </a:p>
      </dgm:t>
    </dgm:pt>
    <dgm:pt modelId="{232CA2F1-78B2-4BCD-96B1-9629807DBE1A}" type="pres">
      <dgm:prSet presAssocID="{805C651C-2B6A-431F-88D9-B189BAC20871}" presName="hierChild3" presStyleCnt="0"/>
      <dgm:spPr/>
    </dgm:pt>
    <dgm:pt modelId="{2D0B865D-5979-4AB8-B9A9-21E9F9C75536}" type="pres">
      <dgm:prSet presAssocID="{385BE5B7-1937-43F3-8F8F-CEA3AAB0C15D}" presName="Name25" presStyleLbl="parChTrans1D3" presStyleIdx="8" presStyleCnt="14"/>
      <dgm:spPr/>
      <dgm:t>
        <a:bodyPr/>
        <a:lstStyle/>
        <a:p>
          <a:endParaRPr lang="en-US"/>
        </a:p>
      </dgm:t>
    </dgm:pt>
    <dgm:pt modelId="{50257822-E242-4F4C-903F-E810A8164281}" type="pres">
      <dgm:prSet presAssocID="{385BE5B7-1937-43F3-8F8F-CEA3AAB0C15D}" presName="connTx" presStyleLbl="parChTrans1D3" presStyleIdx="8" presStyleCnt="14"/>
      <dgm:spPr/>
      <dgm:t>
        <a:bodyPr/>
        <a:lstStyle/>
        <a:p>
          <a:endParaRPr lang="en-US"/>
        </a:p>
      </dgm:t>
    </dgm:pt>
    <dgm:pt modelId="{C32FC42D-EE2F-4F70-84E8-CDF971DCD77B}" type="pres">
      <dgm:prSet presAssocID="{87EA1C48-E7D9-4B17-94C6-B6D4D740BC5B}" presName="Name30" presStyleCnt="0"/>
      <dgm:spPr/>
    </dgm:pt>
    <dgm:pt modelId="{4560DB3F-2E23-40F0-97CF-63A3DF49B17C}" type="pres">
      <dgm:prSet presAssocID="{87EA1C48-E7D9-4B17-94C6-B6D4D740BC5B}" presName="level2Shape" presStyleLbl="node3" presStyleIdx="8" presStyleCnt="14" custScaleX="48215" custScaleY="49876" custLinFactX="53039" custLinFactNeighborX="100000" custLinFactNeighborY="-2757"/>
      <dgm:spPr/>
      <dgm:t>
        <a:bodyPr/>
        <a:lstStyle/>
        <a:p>
          <a:endParaRPr lang="en-US"/>
        </a:p>
      </dgm:t>
    </dgm:pt>
    <dgm:pt modelId="{4B584FA1-7240-43FF-9B4E-B6AF734A3B75}" type="pres">
      <dgm:prSet presAssocID="{87EA1C48-E7D9-4B17-94C6-B6D4D740BC5B}" presName="hierChild3" presStyleCnt="0"/>
      <dgm:spPr/>
    </dgm:pt>
    <dgm:pt modelId="{FEDE0982-00BE-43AB-9E76-DBF9E6263CBF}" type="pres">
      <dgm:prSet presAssocID="{F460D101-BEF3-4322-9913-EADCBDE022E7}" presName="Name25" presStyleLbl="parChTrans1D3" presStyleIdx="9" presStyleCnt="14"/>
      <dgm:spPr/>
      <dgm:t>
        <a:bodyPr/>
        <a:lstStyle/>
        <a:p>
          <a:endParaRPr lang="en-US"/>
        </a:p>
      </dgm:t>
    </dgm:pt>
    <dgm:pt modelId="{99BEA545-061E-43B3-891B-FDB62D7DAAA0}" type="pres">
      <dgm:prSet presAssocID="{F460D101-BEF3-4322-9913-EADCBDE022E7}" presName="connTx" presStyleLbl="parChTrans1D3" presStyleIdx="9" presStyleCnt="14"/>
      <dgm:spPr/>
      <dgm:t>
        <a:bodyPr/>
        <a:lstStyle/>
        <a:p>
          <a:endParaRPr lang="en-US"/>
        </a:p>
      </dgm:t>
    </dgm:pt>
    <dgm:pt modelId="{1B02ED1F-A36A-4451-8E48-E9CC018315F6}" type="pres">
      <dgm:prSet presAssocID="{910C2B99-46A8-4534-843F-0F73F89ED066}" presName="Name30" presStyleCnt="0"/>
      <dgm:spPr/>
    </dgm:pt>
    <dgm:pt modelId="{F03C7C7F-3B9B-4A5E-A043-645DA65CE5CC}" type="pres">
      <dgm:prSet presAssocID="{910C2B99-46A8-4534-843F-0F73F89ED066}" presName="level2Shape" presStyleLbl="node3" presStyleIdx="9" presStyleCnt="14" custScaleX="48215" custScaleY="49876" custLinFactX="53039" custLinFactNeighborX="100000" custLinFactNeighborY="-2757"/>
      <dgm:spPr/>
      <dgm:t>
        <a:bodyPr/>
        <a:lstStyle/>
        <a:p>
          <a:endParaRPr lang="en-US"/>
        </a:p>
      </dgm:t>
    </dgm:pt>
    <dgm:pt modelId="{25C0D2B4-FDB2-40F4-8C2F-3ED02D6951DD}" type="pres">
      <dgm:prSet presAssocID="{910C2B99-46A8-4534-843F-0F73F89ED066}" presName="hierChild3" presStyleCnt="0"/>
      <dgm:spPr/>
    </dgm:pt>
    <dgm:pt modelId="{1C6642B4-FC44-4845-8F70-8320A121D621}" type="pres">
      <dgm:prSet presAssocID="{3C581A21-27DF-4A0C-96C0-124F569ABDAD}" presName="Name25" presStyleLbl="parChTrans1D3" presStyleIdx="10" presStyleCnt="14"/>
      <dgm:spPr/>
      <dgm:t>
        <a:bodyPr/>
        <a:lstStyle/>
        <a:p>
          <a:endParaRPr lang="en-US"/>
        </a:p>
      </dgm:t>
    </dgm:pt>
    <dgm:pt modelId="{59ADD4C0-FAE9-474F-98B8-BC5744B9C4E2}" type="pres">
      <dgm:prSet presAssocID="{3C581A21-27DF-4A0C-96C0-124F569ABDAD}" presName="connTx" presStyleLbl="parChTrans1D3" presStyleIdx="10" presStyleCnt="14"/>
      <dgm:spPr/>
      <dgm:t>
        <a:bodyPr/>
        <a:lstStyle/>
        <a:p>
          <a:endParaRPr lang="en-US"/>
        </a:p>
      </dgm:t>
    </dgm:pt>
    <dgm:pt modelId="{3C3BCBC0-F4AA-4C64-ABDE-765CDDF2F012}" type="pres">
      <dgm:prSet presAssocID="{F2004198-E60F-4ABB-A563-3D442799AE57}" presName="Name30" presStyleCnt="0"/>
      <dgm:spPr/>
    </dgm:pt>
    <dgm:pt modelId="{62F825E2-6015-4DAA-9299-9F5EF203E553}" type="pres">
      <dgm:prSet presAssocID="{F2004198-E60F-4ABB-A563-3D442799AE57}" presName="level2Shape" presStyleLbl="node3" presStyleIdx="10" presStyleCnt="14" custScaleX="48215" custScaleY="49876" custLinFactX="53039" custLinFactNeighborX="100000" custLinFactNeighborY="-2757"/>
      <dgm:spPr/>
      <dgm:t>
        <a:bodyPr/>
        <a:lstStyle/>
        <a:p>
          <a:endParaRPr lang="en-US"/>
        </a:p>
      </dgm:t>
    </dgm:pt>
    <dgm:pt modelId="{42202054-68C9-497C-92D2-BD5AAA051DC9}" type="pres">
      <dgm:prSet presAssocID="{F2004198-E60F-4ABB-A563-3D442799AE57}" presName="hierChild3" presStyleCnt="0"/>
      <dgm:spPr/>
    </dgm:pt>
    <dgm:pt modelId="{293FB7F1-9140-44C3-894E-8C92EF99EF50}" type="pres">
      <dgm:prSet presAssocID="{ACDD5169-DB13-4CA0-9BF6-8E7C521FBD51}" presName="Name25" presStyleLbl="parChTrans1D2" presStyleIdx="4" presStyleCnt="6"/>
      <dgm:spPr/>
      <dgm:t>
        <a:bodyPr/>
        <a:lstStyle/>
        <a:p>
          <a:endParaRPr lang="en-US"/>
        </a:p>
      </dgm:t>
    </dgm:pt>
    <dgm:pt modelId="{1D34B12A-7642-4823-92AA-CA4A36FD6BC6}" type="pres">
      <dgm:prSet presAssocID="{ACDD5169-DB13-4CA0-9BF6-8E7C521FBD51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BDA7277-0946-4F04-9636-7937EA1D1A95}" type="pres">
      <dgm:prSet presAssocID="{D39FC008-FE9A-49A5-BD64-D31BDC9A1140}" presName="Name30" presStyleCnt="0"/>
      <dgm:spPr/>
    </dgm:pt>
    <dgm:pt modelId="{45F24106-B470-48A9-A813-AE76C8644CDC}" type="pres">
      <dgm:prSet presAssocID="{D39FC008-FE9A-49A5-BD64-D31BDC9A1140}" presName="level2Shape" presStyleLbl="node2" presStyleIdx="4" presStyleCnt="6" custLinFactNeighborX="-13404"/>
      <dgm:spPr/>
      <dgm:t>
        <a:bodyPr/>
        <a:lstStyle/>
        <a:p>
          <a:endParaRPr lang="en-US"/>
        </a:p>
      </dgm:t>
    </dgm:pt>
    <dgm:pt modelId="{7B018DE4-694A-4E97-A326-B9731BCBF214}" type="pres">
      <dgm:prSet presAssocID="{D39FC008-FE9A-49A5-BD64-D31BDC9A1140}" presName="hierChild3" presStyleCnt="0"/>
      <dgm:spPr/>
    </dgm:pt>
    <dgm:pt modelId="{13586DBF-CBCE-41CD-95FB-8AE1B9F6ABFD}" type="pres">
      <dgm:prSet presAssocID="{AC463B0A-2987-4170-BA88-F34EB4FF8C12}" presName="Name25" presStyleLbl="parChTrans1D3" presStyleIdx="11" presStyleCnt="14"/>
      <dgm:spPr/>
      <dgm:t>
        <a:bodyPr/>
        <a:lstStyle/>
        <a:p>
          <a:endParaRPr lang="en-US"/>
        </a:p>
      </dgm:t>
    </dgm:pt>
    <dgm:pt modelId="{4BFFDDB3-FC7E-4BBC-8B17-AE9C3FC1DAF5}" type="pres">
      <dgm:prSet presAssocID="{AC463B0A-2987-4170-BA88-F34EB4FF8C12}" presName="connTx" presStyleLbl="parChTrans1D3" presStyleIdx="11" presStyleCnt="14"/>
      <dgm:spPr/>
      <dgm:t>
        <a:bodyPr/>
        <a:lstStyle/>
        <a:p>
          <a:endParaRPr lang="en-US"/>
        </a:p>
      </dgm:t>
    </dgm:pt>
    <dgm:pt modelId="{889AAC47-1153-4FED-A5F9-57365D38ACB1}" type="pres">
      <dgm:prSet presAssocID="{A7F4AA93-BD0B-4166-A54F-5C7BCA85791F}" presName="Name30" presStyleCnt="0"/>
      <dgm:spPr/>
    </dgm:pt>
    <dgm:pt modelId="{A7FFC185-3D71-4B09-8382-8AE9CA957322}" type="pres">
      <dgm:prSet presAssocID="{A7F4AA93-BD0B-4166-A54F-5C7BCA85791F}" presName="level2Shape" presStyleLbl="node3" presStyleIdx="11" presStyleCnt="14" custScaleX="95206" custScaleY="113850"/>
      <dgm:spPr/>
      <dgm:t>
        <a:bodyPr/>
        <a:lstStyle/>
        <a:p>
          <a:endParaRPr lang="en-US"/>
        </a:p>
      </dgm:t>
    </dgm:pt>
    <dgm:pt modelId="{2EBB9A99-0EFF-45FF-9328-319BB5D426F7}" type="pres">
      <dgm:prSet presAssocID="{A7F4AA93-BD0B-4166-A54F-5C7BCA85791F}" presName="hierChild3" presStyleCnt="0"/>
      <dgm:spPr/>
    </dgm:pt>
    <dgm:pt modelId="{315F2379-51BD-4740-9910-E9A6E634A521}" type="pres">
      <dgm:prSet presAssocID="{F23C7F5F-099C-40AD-A48E-622A9BAD3065}" presName="Name25" presStyleLbl="parChTrans1D4" presStyleIdx="0" presStyleCnt="1"/>
      <dgm:spPr/>
      <dgm:t>
        <a:bodyPr/>
        <a:lstStyle/>
        <a:p>
          <a:endParaRPr lang="en-US"/>
        </a:p>
      </dgm:t>
    </dgm:pt>
    <dgm:pt modelId="{A1768A38-7243-4349-BF17-A1EF29CCD358}" type="pres">
      <dgm:prSet presAssocID="{F23C7F5F-099C-40AD-A48E-622A9BAD3065}" presName="connTx" presStyleLbl="parChTrans1D4" presStyleIdx="0" presStyleCnt="1"/>
      <dgm:spPr/>
      <dgm:t>
        <a:bodyPr/>
        <a:lstStyle/>
        <a:p>
          <a:endParaRPr lang="en-US"/>
        </a:p>
      </dgm:t>
    </dgm:pt>
    <dgm:pt modelId="{A5667410-7445-4EA1-97A8-9A6DE2F78333}" type="pres">
      <dgm:prSet presAssocID="{2DB1201E-1CC2-4F0E-9B2D-ADD01121E568}" presName="Name30" presStyleCnt="0"/>
      <dgm:spPr/>
    </dgm:pt>
    <dgm:pt modelId="{7B40570F-7225-4D13-9CFC-072A48ECF04A}" type="pres">
      <dgm:prSet presAssocID="{2DB1201E-1CC2-4F0E-9B2D-ADD01121E568}" presName="level2Shape" presStyleLbl="node4" presStyleIdx="0" presStyleCnt="1" custScaleX="95206" custScaleY="113850"/>
      <dgm:spPr/>
      <dgm:t>
        <a:bodyPr/>
        <a:lstStyle/>
        <a:p>
          <a:endParaRPr lang="en-US"/>
        </a:p>
      </dgm:t>
    </dgm:pt>
    <dgm:pt modelId="{EA3B478E-7BE7-419C-BE89-A4CE05B1895A}" type="pres">
      <dgm:prSet presAssocID="{2DB1201E-1CC2-4F0E-9B2D-ADD01121E568}" presName="hierChild3" presStyleCnt="0"/>
      <dgm:spPr/>
    </dgm:pt>
    <dgm:pt modelId="{93C1C1FC-35C9-4CAB-8C97-13144656C0A0}" type="pres">
      <dgm:prSet presAssocID="{80D07671-1C70-4890-8D6E-A26116BAA9CB}" presName="Name25" presStyleLbl="parChTrans1D3" presStyleIdx="12" presStyleCnt="14"/>
      <dgm:spPr/>
      <dgm:t>
        <a:bodyPr/>
        <a:lstStyle/>
        <a:p>
          <a:endParaRPr lang="en-US"/>
        </a:p>
      </dgm:t>
    </dgm:pt>
    <dgm:pt modelId="{C957458B-69F0-4F18-9E89-1A095067ADB9}" type="pres">
      <dgm:prSet presAssocID="{80D07671-1C70-4890-8D6E-A26116BAA9CB}" presName="connTx" presStyleLbl="parChTrans1D3" presStyleIdx="12" presStyleCnt="14"/>
      <dgm:spPr/>
      <dgm:t>
        <a:bodyPr/>
        <a:lstStyle/>
        <a:p>
          <a:endParaRPr lang="en-US"/>
        </a:p>
      </dgm:t>
    </dgm:pt>
    <dgm:pt modelId="{5C4E8709-D606-4C67-A45D-F0E08D07A3C8}" type="pres">
      <dgm:prSet presAssocID="{09F02DA3-0D67-4ADF-B387-B2BBCE2EAFB4}" presName="Name30" presStyleCnt="0"/>
      <dgm:spPr/>
    </dgm:pt>
    <dgm:pt modelId="{1238D00B-F084-42CD-AE27-930EF793DCAA}" type="pres">
      <dgm:prSet presAssocID="{09F02DA3-0D67-4ADF-B387-B2BBCE2EAFB4}" presName="level2Shape" presStyleLbl="node3" presStyleIdx="12" presStyleCnt="14" custScaleX="95206" custScaleY="113850"/>
      <dgm:spPr/>
      <dgm:t>
        <a:bodyPr/>
        <a:lstStyle/>
        <a:p>
          <a:endParaRPr lang="en-US"/>
        </a:p>
      </dgm:t>
    </dgm:pt>
    <dgm:pt modelId="{29C3768D-72BE-4F88-B2C7-942D59A2EB88}" type="pres">
      <dgm:prSet presAssocID="{09F02DA3-0D67-4ADF-B387-B2BBCE2EAFB4}" presName="hierChild3" presStyleCnt="0"/>
      <dgm:spPr/>
    </dgm:pt>
    <dgm:pt modelId="{362B4CD8-D23E-4500-9AB2-1E71C9706E6E}" type="pres">
      <dgm:prSet presAssocID="{225BAFC1-78DD-4F80-8330-079D9F74636C}" presName="Name25" presStyleLbl="parChTrans1D2" presStyleIdx="5" presStyleCnt="6"/>
      <dgm:spPr/>
      <dgm:t>
        <a:bodyPr/>
        <a:lstStyle/>
        <a:p>
          <a:endParaRPr lang="en-US"/>
        </a:p>
      </dgm:t>
    </dgm:pt>
    <dgm:pt modelId="{CB8077DC-6160-4BF4-8539-14412A11128C}" type="pres">
      <dgm:prSet presAssocID="{225BAFC1-78DD-4F80-8330-079D9F74636C}" presName="connTx" presStyleLbl="parChTrans1D2" presStyleIdx="5" presStyleCnt="6"/>
      <dgm:spPr/>
      <dgm:t>
        <a:bodyPr/>
        <a:lstStyle/>
        <a:p>
          <a:endParaRPr lang="en-US"/>
        </a:p>
      </dgm:t>
    </dgm:pt>
    <dgm:pt modelId="{EFD95277-5478-4D56-8BCE-C2EB4DF69B8D}" type="pres">
      <dgm:prSet presAssocID="{1F59B402-201C-458D-BDAE-D24FC3FDDF6D}" presName="Name30" presStyleCnt="0"/>
      <dgm:spPr/>
    </dgm:pt>
    <dgm:pt modelId="{4DA797C2-2817-46ED-BF1C-A1607C24CAB2}" type="pres">
      <dgm:prSet presAssocID="{1F59B402-201C-458D-BDAE-D24FC3FDDF6D}" presName="level2Shape" presStyleLbl="node2" presStyleIdx="5" presStyleCnt="6"/>
      <dgm:spPr/>
      <dgm:t>
        <a:bodyPr/>
        <a:lstStyle/>
        <a:p>
          <a:endParaRPr lang="en-US"/>
        </a:p>
      </dgm:t>
    </dgm:pt>
    <dgm:pt modelId="{92E23D92-0912-4422-B2CF-DB8CEB74D358}" type="pres">
      <dgm:prSet presAssocID="{1F59B402-201C-458D-BDAE-D24FC3FDDF6D}" presName="hierChild3" presStyleCnt="0"/>
      <dgm:spPr/>
    </dgm:pt>
    <dgm:pt modelId="{CF19C589-8E46-4546-8E7E-4F94F8F94C5D}" type="pres">
      <dgm:prSet presAssocID="{5803E88F-84DC-4C67-9E27-B41CB168F621}" presName="Name25" presStyleLbl="parChTrans1D3" presStyleIdx="13" presStyleCnt="14"/>
      <dgm:spPr/>
      <dgm:t>
        <a:bodyPr/>
        <a:lstStyle/>
        <a:p>
          <a:endParaRPr lang="en-US"/>
        </a:p>
      </dgm:t>
    </dgm:pt>
    <dgm:pt modelId="{053EAE0F-3B6A-4B8B-B600-168321013395}" type="pres">
      <dgm:prSet presAssocID="{5803E88F-84DC-4C67-9E27-B41CB168F621}" presName="connTx" presStyleLbl="parChTrans1D3" presStyleIdx="13" presStyleCnt="14"/>
      <dgm:spPr/>
      <dgm:t>
        <a:bodyPr/>
        <a:lstStyle/>
        <a:p>
          <a:endParaRPr lang="en-US"/>
        </a:p>
      </dgm:t>
    </dgm:pt>
    <dgm:pt modelId="{1F9BD5EB-5058-4420-92DE-D36B63FA61A2}" type="pres">
      <dgm:prSet presAssocID="{2D5326C8-6C95-4EFB-8727-33B0E9B6C8FA}" presName="Name30" presStyleCnt="0"/>
      <dgm:spPr/>
    </dgm:pt>
    <dgm:pt modelId="{14D9E2FD-9C36-4EDC-BFF3-DE99ED6B6BA4}" type="pres">
      <dgm:prSet presAssocID="{2D5326C8-6C95-4EFB-8727-33B0E9B6C8FA}" presName="level2Shape" presStyleLbl="node3" presStyleIdx="13" presStyleCnt="14"/>
      <dgm:spPr/>
      <dgm:t>
        <a:bodyPr/>
        <a:lstStyle/>
        <a:p>
          <a:endParaRPr lang="en-US"/>
        </a:p>
      </dgm:t>
    </dgm:pt>
    <dgm:pt modelId="{FEDF5115-A60A-4CDC-9FA4-5477A2C65F5F}" type="pres">
      <dgm:prSet presAssocID="{2D5326C8-6C95-4EFB-8727-33B0E9B6C8FA}" presName="hierChild3" presStyleCnt="0"/>
      <dgm:spPr/>
    </dgm:pt>
    <dgm:pt modelId="{2E6DA18B-D1F3-44DC-8FB6-F76E1418ED55}" type="pres">
      <dgm:prSet presAssocID="{1D1794C3-30A6-4C20-840C-35BDCF182105}" presName="bgShapesFlow" presStyleCnt="0"/>
      <dgm:spPr/>
    </dgm:pt>
  </dgm:ptLst>
  <dgm:cxnLst>
    <dgm:cxn modelId="{4E30D90F-AD7D-4FF9-BEA1-2830EA420689}" type="presOf" srcId="{80D07671-1C70-4890-8D6E-A26116BAA9CB}" destId="{C957458B-69F0-4F18-9E89-1A095067ADB9}" srcOrd="1" destOrd="0" presId="urn:microsoft.com/office/officeart/2005/8/layout/hierarchy5"/>
    <dgm:cxn modelId="{F5B36ABE-93C5-4DF6-B6D8-A13669AC6CD9}" type="presOf" srcId="{0D608B96-C862-4CFD-8F2E-CD3B3FC9ABD9}" destId="{FBCF01A1-1F46-4D77-93F6-ED482B4A52A5}" srcOrd="0" destOrd="0" presId="urn:microsoft.com/office/officeart/2005/8/layout/hierarchy5"/>
    <dgm:cxn modelId="{18EB398A-4A68-42DD-97B2-332ADEF406BD}" type="presOf" srcId="{AC463B0A-2987-4170-BA88-F34EB4FF8C12}" destId="{4BFFDDB3-FC7E-4BBC-8B17-AE9C3FC1DAF5}" srcOrd="1" destOrd="0" presId="urn:microsoft.com/office/officeart/2005/8/layout/hierarchy5"/>
    <dgm:cxn modelId="{6FBBDF0D-F210-41B9-9CC6-617A8BEC8B11}" type="presOf" srcId="{F23C7F5F-099C-40AD-A48E-622A9BAD3065}" destId="{315F2379-51BD-4740-9910-E9A6E634A521}" srcOrd="0" destOrd="0" presId="urn:microsoft.com/office/officeart/2005/8/layout/hierarchy5"/>
    <dgm:cxn modelId="{72D2391A-7596-4F23-8736-B9A7230D00BC}" type="presOf" srcId="{2D5326C8-6C95-4EFB-8727-33B0E9B6C8FA}" destId="{14D9E2FD-9C36-4EDC-BFF3-DE99ED6B6BA4}" srcOrd="0" destOrd="0" presId="urn:microsoft.com/office/officeart/2005/8/layout/hierarchy5"/>
    <dgm:cxn modelId="{1179938D-A5BB-4F6B-9907-470D7A7286E1}" type="presOf" srcId="{E3DCF48C-5D49-45B2-ADD5-36EB13D8FB71}" destId="{4A1AC9D3-3280-4F13-B1AF-E74D23FE9DC2}" srcOrd="0" destOrd="0" presId="urn:microsoft.com/office/officeart/2005/8/layout/hierarchy5"/>
    <dgm:cxn modelId="{DEC6DD20-A643-4CEC-B02F-27223F439DA2}" srcId="{1D1794C3-30A6-4C20-840C-35BDCF182105}" destId="{F549C5A4-63C3-4CDA-BE27-36F472D058E7}" srcOrd="0" destOrd="0" parTransId="{7AC1F907-C07E-4307-A0BA-104D88E776BB}" sibTransId="{F009FDD7-FCFB-40A5-B50C-298A74BFC571}"/>
    <dgm:cxn modelId="{8BC8F605-50B5-488B-93FD-56E7FD644A4A}" type="presOf" srcId="{2B2BBDDD-B8CA-4965-B6A2-CBB26509A272}" destId="{B819260F-7702-4AF6-9D87-239C029F3D64}" srcOrd="0" destOrd="0" presId="urn:microsoft.com/office/officeart/2005/8/layout/hierarchy5"/>
    <dgm:cxn modelId="{B5D9BFCF-52D0-46CB-9582-F9154B36D5EB}" srcId="{A7F4AA93-BD0B-4166-A54F-5C7BCA85791F}" destId="{2DB1201E-1CC2-4F0E-9B2D-ADD01121E568}" srcOrd="0" destOrd="0" parTransId="{F23C7F5F-099C-40AD-A48E-622A9BAD3065}" sibTransId="{264E776F-45FB-4767-BEA3-915EB82E1684}"/>
    <dgm:cxn modelId="{34FF9257-1DBE-40CA-923F-A40DD19F68A6}" srcId="{F549C5A4-63C3-4CDA-BE27-36F472D058E7}" destId="{5524D208-EECC-4293-88FF-8E42A2A39A9B}" srcOrd="1" destOrd="0" parTransId="{31B9825A-CE21-46A0-82DA-7F163AA9A2BD}" sibTransId="{6D28F3E9-A2A4-4B3B-AE2D-6FBF30B71095}"/>
    <dgm:cxn modelId="{222CA92B-B7EA-45F5-979A-8246F7305014}" type="presOf" srcId="{0EAB7112-7E36-4049-B756-B6ED55BFEA37}" destId="{42A91ED7-6E54-49EC-96BD-2B972E88F01B}" srcOrd="0" destOrd="0" presId="urn:microsoft.com/office/officeart/2005/8/layout/hierarchy5"/>
    <dgm:cxn modelId="{61474BFC-DE46-4B1E-849D-3E731CC14EDF}" type="presOf" srcId="{910C2B99-46A8-4534-843F-0F73F89ED066}" destId="{F03C7C7F-3B9B-4A5E-A043-645DA65CE5CC}" srcOrd="0" destOrd="0" presId="urn:microsoft.com/office/officeart/2005/8/layout/hierarchy5"/>
    <dgm:cxn modelId="{F61C2785-B025-4C67-A8F8-2BE309A85079}" type="presOf" srcId="{C861C0FE-B32C-464D-93CB-B880A3C064D5}" destId="{D8FAEA6B-E1FA-42C4-963E-0394600FD976}" srcOrd="0" destOrd="0" presId="urn:microsoft.com/office/officeart/2005/8/layout/hierarchy5"/>
    <dgm:cxn modelId="{47A9835B-66EE-441C-B9C0-8C52E2DB3E4D}" type="presOf" srcId="{385BE5B7-1937-43F3-8F8F-CEA3AAB0C15D}" destId="{50257822-E242-4F4C-903F-E810A8164281}" srcOrd="1" destOrd="0" presId="urn:microsoft.com/office/officeart/2005/8/layout/hierarchy5"/>
    <dgm:cxn modelId="{E1018EED-4460-4CB2-A0E6-45851A04D75B}" type="presOf" srcId="{225BAFC1-78DD-4F80-8330-079D9F74636C}" destId="{CB8077DC-6160-4BF4-8539-14412A11128C}" srcOrd="1" destOrd="0" presId="urn:microsoft.com/office/officeart/2005/8/layout/hierarchy5"/>
    <dgm:cxn modelId="{3EDDE620-8F2E-4465-AC2C-8E553AEEC75F}" type="presOf" srcId="{F23C7F5F-099C-40AD-A48E-622A9BAD3065}" destId="{A1768A38-7243-4349-BF17-A1EF29CCD358}" srcOrd="1" destOrd="0" presId="urn:microsoft.com/office/officeart/2005/8/layout/hierarchy5"/>
    <dgm:cxn modelId="{5C9B1D40-3C2B-48F9-8E2D-8194093B0C3C}" srcId="{5524D208-EECC-4293-88FF-8E42A2A39A9B}" destId="{2F515DBB-9FC7-4235-AC41-B96F688F2844}" srcOrd="3" destOrd="0" parTransId="{A8AE7D76-C271-4A06-93DA-55AA59A9B651}" sibTransId="{BBBE5B97-6B69-42FA-8546-E606EA560681}"/>
    <dgm:cxn modelId="{68B6A598-F846-4829-84F3-71919A13B195}" type="presOf" srcId="{385BE5B7-1937-43F3-8F8F-CEA3AAB0C15D}" destId="{2D0B865D-5979-4AB8-B9A9-21E9F9C75536}" srcOrd="0" destOrd="0" presId="urn:microsoft.com/office/officeart/2005/8/layout/hierarchy5"/>
    <dgm:cxn modelId="{B2CAD0E7-ACB1-4C23-AB70-72405FF70093}" type="presOf" srcId="{163CE23E-805A-466E-86A3-96B266194ECE}" destId="{27CA35D2-EBC1-4239-9A07-CF9F72DACE0B}" srcOrd="1" destOrd="0" presId="urn:microsoft.com/office/officeart/2005/8/layout/hierarchy5"/>
    <dgm:cxn modelId="{76854BD1-F40D-4479-88BE-CAF5ACAAD4FE}" type="presOf" srcId="{09F02DA3-0D67-4ADF-B387-B2BBCE2EAFB4}" destId="{1238D00B-F084-42CD-AE27-930EF793DCAA}" srcOrd="0" destOrd="0" presId="urn:microsoft.com/office/officeart/2005/8/layout/hierarchy5"/>
    <dgm:cxn modelId="{B2D8D316-54F8-4867-A0DF-433A244EE309}" type="presOf" srcId="{D39FC008-FE9A-49A5-BD64-D31BDC9A1140}" destId="{45F24106-B470-48A9-A813-AE76C8644CDC}" srcOrd="0" destOrd="0" presId="urn:microsoft.com/office/officeart/2005/8/layout/hierarchy5"/>
    <dgm:cxn modelId="{3D125D73-EBD8-4AD3-A6B3-F50CD8F9856D}" type="presOf" srcId="{0AD262C3-0316-4307-A758-953191B76B67}" destId="{B09552AA-4481-4E32-9914-9A6798680CFA}" srcOrd="1" destOrd="0" presId="urn:microsoft.com/office/officeart/2005/8/layout/hierarchy5"/>
    <dgm:cxn modelId="{3AE805F2-3325-43A7-A105-1A7F68B624C9}" srcId="{5E45B5F3-0186-4FDA-A2BC-6826C7052C2A}" destId="{E3DCF48C-5D49-45B2-ADD5-36EB13D8FB71}" srcOrd="0" destOrd="0" parTransId="{3D80B381-E6D4-4A44-A6CF-8DFABBB6AFF0}" sibTransId="{DF6C59D8-E404-49BE-A712-1E91D660F222}"/>
    <dgm:cxn modelId="{3621D1CD-2CEA-4C3E-88BC-9340118026D9}" type="presOf" srcId="{F460D101-BEF3-4322-9913-EADCBDE022E7}" destId="{99BEA545-061E-43B3-891B-FDB62D7DAAA0}" srcOrd="1" destOrd="0" presId="urn:microsoft.com/office/officeart/2005/8/layout/hierarchy5"/>
    <dgm:cxn modelId="{086CE019-7AD8-4AB3-94EB-E53051F9205C}" type="presOf" srcId="{23B75538-C50C-461C-A24C-C0D86A2D127E}" destId="{A6F2B939-EAA1-43CE-8A8C-EDFC96F1127C}" srcOrd="0" destOrd="0" presId="urn:microsoft.com/office/officeart/2005/8/layout/hierarchy5"/>
    <dgm:cxn modelId="{A39EA4BD-67DD-46BD-B93D-7AE1D750AD15}" srcId="{F549C5A4-63C3-4CDA-BE27-36F472D058E7}" destId="{1F59B402-201C-458D-BDAE-D24FC3FDDF6D}" srcOrd="5" destOrd="0" parTransId="{225BAFC1-78DD-4F80-8330-079D9F74636C}" sibTransId="{6D3285C6-26B4-41E8-B2EF-965ED0196AE4}"/>
    <dgm:cxn modelId="{84EBE36E-FF3A-4D52-9260-37DA35FC3773}" type="presOf" srcId="{F549C5A4-63C3-4CDA-BE27-36F472D058E7}" destId="{AE62F7ED-9A5F-45F0-B152-5D5BB61B69A4}" srcOrd="0" destOrd="0" presId="urn:microsoft.com/office/officeart/2005/8/layout/hierarchy5"/>
    <dgm:cxn modelId="{A4414B75-11A5-4BC8-A301-C8A8695BE71C}" type="presOf" srcId="{CDFEFE7B-C6E4-4784-A5C6-8CDD29921D1C}" destId="{1FA39D98-3C60-4337-A5FB-07EB461EC699}" srcOrd="0" destOrd="0" presId="urn:microsoft.com/office/officeart/2005/8/layout/hierarchy5"/>
    <dgm:cxn modelId="{DDC51C0B-AAC2-4B86-8E58-875A29685214}" srcId="{F549C5A4-63C3-4CDA-BE27-36F472D058E7}" destId="{5E45B5F3-0186-4FDA-A2BC-6826C7052C2A}" srcOrd="2" destOrd="0" parTransId="{0AD262C3-0316-4307-A758-953191B76B67}" sibTransId="{B9E88F27-8A21-48E4-8D67-A56E191FCA78}"/>
    <dgm:cxn modelId="{6E49A173-9624-4477-9027-CC83E6C90CB8}" type="presOf" srcId="{A7F4AA93-BD0B-4166-A54F-5C7BCA85791F}" destId="{A7FFC185-3D71-4B09-8382-8AE9CA957322}" srcOrd="0" destOrd="0" presId="urn:microsoft.com/office/officeart/2005/8/layout/hierarchy5"/>
    <dgm:cxn modelId="{AB475D0A-3C70-4661-93AD-8FF5BEDF67E4}" type="presOf" srcId="{B48A7B9E-45B1-4B34-B98C-37041C4A9F75}" destId="{13099ABF-9907-492A-9A7E-0DB44F2BB0C0}" srcOrd="0" destOrd="0" presId="urn:microsoft.com/office/officeart/2005/8/layout/hierarchy5"/>
    <dgm:cxn modelId="{1A84D3C0-A173-486C-9905-65A4F532EE0F}" type="presOf" srcId="{163CE23E-805A-466E-86A3-96B266194ECE}" destId="{09A5CF90-07F4-410E-979C-7C6CFC7885CF}" srcOrd="0" destOrd="0" presId="urn:microsoft.com/office/officeart/2005/8/layout/hierarchy5"/>
    <dgm:cxn modelId="{C34F5785-8DFD-4D49-87DD-9ECA96873C0A}" type="presOf" srcId="{5803E88F-84DC-4C67-9E27-B41CB168F621}" destId="{CF19C589-8E46-4546-8E7E-4F94F8F94C5D}" srcOrd="0" destOrd="0" presId="urn:microsoft.com/office/officeart/2005/8/layout/hierarchy5"/>
    <dgm:cxn modelId="{F2097787-E8AA-415C-BB26-E848E1210155}" type="presOf" srcId="{225BAFC1-78DD-4F80-8330-079D9F74636C}" destId="{362B4CD8-D23E-4500-9AB2-1E71C9706E6E}" srcOrd="0" destOrd="0" presId="urn:microsoft.com/office/officeart/2005/8/layout/hierarchy5"/>
    <dgm:cxn modelId="{621CEB1D-8AEB-4FE0-B5FD-EC134C533185}" type="presOf" srcId="{F2004198-E60F-4ABB-A563-3D442799AE57}" destId="{62F825E2-6015-4DAA-9299-9F5EF203E553}" srcOrd="0" destOrd="0" presId="urn:microsoft.com/office/officeart/2005/8/layout/hierarchy5"/>
    <dgm:cxn modelId="{32097B32-7A75-4D36-BECE-41EAA95FF844}" srcId="{5E45B5F3-0186-4FDA-A2BC-6826C7052C2A}" destId="{0EAB7112-7E36-4049-B756-B6ED55BFEA37}" srcOrd="1" destOrd="0" parTransId="{A43757EA-25E3-4A10-984D-6F5B3B37F0B1}" sibTransId="{C8AFB513-0511-4B10-AC4F-237E202B4F78}"/>
    <dgm:cxn modelId="{6F1DE7E2-8BC4-4B05-B59A-6E9C0B4F87AD}" type="presOf" srcId="{3D80B381-E6D4-4A44-A6CF-8DFABBB6AFF0}" destId="{87C51FDB-A655-4283-904B-9681BFA55D09}" srcOrd="0" destOrd="0" presId="urn:microsoft.com/office/officeart/2005/8/layout/hierarchy5"/>
    <dgm:cxn modelId="{ECF5D695-89FB-422B-9694-CEFAEF6B9F17}" type="presOf" srcId="{ACDD5169-DB13-4CA0-9BF6-8E7C521FBD51}" destId="{293FB7F1-9140-44C3-894E-8C92EF99EF50}" srcOrd="0" destOrd="0" presId="urn:microsoft.com/office/officeart/2005/8/layout/hierarchy5"/>
    <dgm:cxn modelId="{86BB2AD1-4DA9-4D65-A6EE-3FB769A3B7C5}" srcId="{805C651C-2B6A-431F-88D9-B189BAC20871}" destId="{87EA1C48-E7D9-4B17-94C6-B6D4D740BC5B}" srcOrd="0" destOrd="0" parTransId="{385BE5B7-1937-43F3-8F8F-CEA3AAB0C15D}" sibTransId="{3839567C-98C0-41B7-B69F-1D3C3538FEDD}"/>
    <dgm:cxn modelId="{37CCAB2E-36DE-4226-AF1A-66E1FA8E1090}" type="presOf" srcId="{0F84267E-41BF-4CB2-B1E6-740938CF86D8}" destId="{B176C9E8-33C2-4F52-A378-4EC6FEC79C20}" srcOrd="1" destOrd="0" presId="urn:microsoft.com/office/officeart/2005/8/layout/hierarchy5"/>
    <dgm:cxn modelId="{61BF13A5-90DA-4557-8E8B-5D688D96CF14}" type="presOf" srcId="{ACDD5169-DB13-4CA0-9BF6-8E7C521FBD51}" destId="{1D34B12A-7642-4823-92AA-CA4A36FD6BC6}" srcOrd="1" destOrd="0" presId="urn:microsoft.com/office/officeart/2005/8/layout/hierarchy5"/>
    <dgm:cxn modelId="{E631F20B-934C-4E61-8A9B-D5031DC2D561}" srcId="{D39FC008-FE9A-49A5-BD64-D31BDC9A1140}" destId="{09F02DA3-0D67-4ADF-B387-B2BBCE2EAFB4}" srcOrd="1" destOrd="0" parTransId="{80D07671-1C70-4890-8D6E-A26116BAA9CB}" sibTransId="{7D213B0C-5B42-4CE5-8691-59B415496739}"/>
    <dgm:cxn modelId="{790DE2D7-350D-4943-BEAE-AA8999C873D1}" type="presOf" srcId="{1F59B402-201C-458D-BDAE-D24FC3FDDF6D}" destId="{4DA797C2-2817-46ED-BF1C-A1607C24CAB2}" srcOrd="0" destOrd="0" presId="urn:microsoft.com/office/officeart/2005/8/layout/hierarchy5"/>
    <dgm:cxn modelId="{39B09ED3-1DD0-4725-B9F8-52AEA14582BD}" srcId="{5524D208-EECC-4293-88FF-8E42A2A39A9B}" destId="{2B2BBDDD-B8CA-4965-B6A2-CBB26509A272}" srcOrd="2" destOrd="0" parTransId="{0D608B96-C862-4CFD-8F2E-CD3B3FC9ABD9}" sibTransId="{47AF811D-FB1B-47C6-9319-B53A508F6EF5}"/>
    <dgm:cxn modelId="{D087B003-CDB2-42EE-A29B-05C6BC02C74B}" type="presOf" srcId="{80D07671-1C70-4890-8D6E-A26116BAA9CB}" destId="{93C1C1FC-35C9-4CAB-8C97-13144656C0A0}" srcOrd="0" destOrd="0" presId="urn:microsoft.com/office/officeart/2005/8/layout/hierarchy5"/>
    <dgm:cxn modelId="{EA62D228-98DD-4476-9171-0AE341B90956}" srcId="{F549C5A4-63C3-4CDA-BE27-36F472D058E7}" destId="{D39FC008-FE9A-49A5-BD64-D31BDC9A1140}" srcOrd="4" destOrd="0" parTransId="{ACDD5169-DB13-4CA0-9BF6-8E7C521FBD51}" sibTransId="{9509AFCD-0A32-4ACE-8808-2882E5106A29}"/>
    <dgm:cxn modelId="{DC624BFC-CC2B-4DD0-A160-B68D0F51DF7E}" srcId="{805C651C-2B6A-431F-88D9-B189BAC20871}" destId="{910C2B99-46A8-4534-843F-0F73F89ED066}" srcOrd="1" destOrd="0" parTransId="{F460D101-BEF3-4322-9913-EADCBDE022E7}" sibTransId="{047B1FDF-E713-45E8-A7C9-B9EA6F3D7D18}"/>
    <dgm:cxn modelId="{1631A76C-F6CF-4692-91EC-41B2C797A52F}" srcId="{1F59B402-201C-458D-BDAE-D24FC3FDDF6D}" destId="{2D5326C8-6C95-4EFB-8727-33B0E9B6C8FA}" srcOrd="0" destOrd="0" parTransId="{5803E88F-84DC-4C67-9E27-B41CB168F621}" sibTransId="{09920449-936E-4E3C-A865-A09F9DE59CB5}"/>
    <dgm:cxn modelId="{1E56E7A9-4180-4330-8431-13F0143607CA}" type="presOf" srcId="{3C581A21-27DF-4A0C-96C0-124F569ABDAD}" destId="{59ADD4C0-FAE9-474F-98B8-BC5744B9C4E2}" srcOrd="1" destOrd="0" presId="urn:microsoft.com/office/officeart/2005/8/layout/hierarchy5"/>
    <dgm:cxn modelId="{D1E785D7-6676-4D06-B722-6E6E2F583E3A}" type="presOf" srcId="{A43757EA-25E3-4A10-984D-6F5B3B37F0B1}" destId="{420F235E-CCB2-478F-9942-A4150A734BD0}" srcOrd="0" destOrd="0" presId="urn:microsoft.com/office/officeart/2005/8/layout/hierarchy5"/>
    <dgm:cxn modelId="{866DB0EB-4E0B-4377-9DDE-92AD0698A4A0}" type="presOf" srcId="{31B9825A-CE21-46A0-82DA-7F163AA9A2BD}" destId="{6D38CE79-6F57-47E4-9CDF-C66399AC2591}" srcOrd="1" destOrd="0" presId="urn:microsoft.com/office/officeart/2005/8/layout/hierarchy5"/>
    <dgm:cxn modelId="{DE52534A-306A-449F-8159-77782EA3BDB3}" srcId="{5524D208-EECC-4293-88FF-8E42A2A39A9B}" destId="{4DBFF6B2-2C01-4157-B906-E067690C594E}" srcOrd="0" destOrd="0" parTransId="{ADFA3C5F-89C9-4A5A-842E-A641901A9375}" sibTransId="{0B8ED0D1-0DBF-4159-A4DF-4F7AC11677C3}"/>
    <dgm:cxn modelId="{9607EEBB-3756-47F9-8FDB-6CB89425D754}" type="presOf" srcId="{0F84267E-41BF-4CB2-B1E6-740938CF86D8}" destId="{11546ED1-FD32-417C-A78C-0B892645AEA0}" srcOrd="0" destOrd="0" presId="urn:microsoft.com/office/officeart/2005/8/layout/hierarchy5"/>
    <dgm:cxn modelId="{53BDF0FF-CDB6-4028-8D85-4C93C17D40F5}" type="presOf" srcId="{2F515DBB-9FC7-4235-AC41-B96F688F2844}" destId="{621996E8-2FD8-4422-AA94-F1BCB4C06D67}" srcOrd="0" destOrd="0" presId="urn:microsoft.com/office/officeart/2005/8/layout/hierarchy5"/>
    <dgm:cxn modelId="{B6D9503E-2AE6-4D15-A2C8-8104778DB8C1}" type="presOf" srcId="{AC463B0A-2987-4170-BA88-F34EB4FF8C12}" destId="{13586DBF-CBCE-41CD-95FB-8AE1B9F6ABFD}" srcOrd="0" destOrd="0" presId="urn:microsoft.com/office/officeart/2005/8/layout/hierarchy5"/>
    <dgm:cxn modelId="{E1FFE892-E918-492D-A191-AC55F7AA858F}" type="presOf" srcId="{0AD262C3-0316-4307-A758-953191B76B67}" destId="{CB0D3E8E-B8F0-4221-9B40-EF06F5C08763}" srcOrd="0" destOrd="0" presId="urn:microsoft.com/office/officeart/2005/8/layout/hierarchy5"/>
    <dgm:cxn modelId="{4A9FB303-7D72-4243-8EAA-3CAA068E4058}" type="presOf" srcId="{4DBFF6B2-2C01-4157-B906-E067690C594E}" destId="{C7D90746-B2A1-464F-8E9C-7B3B2130E243}" srcOrd="0" destOrd="0" presId="urn:microsoft.com/office/officeart/2005/8/layout/hierarchy5"/>
    <dgm:cxn modelId="{AD6E5D3E-DDF6-4FDB-A32F-2D7324163AEB}" type="presOf" srcId="{ADFA3C5F-89C9-4A5A-842E-A641901A9375}" destId="{4FF76561-59D8-446F-A1DE-AB58564FDC7D}" srcOrd="0" destOrd="0" presId="urn:microsoft.com/office/officeart/2005/8/layout/hierarchy5"/>
    <dgm:cxn modelId="{3015EA50-9EC1-413B-B504-63EAC60530C0}" type="presOf" srcId="{ADFA3C5F-89C9-4A5A-842E-A641901A9375}" destId="{FC7FE857-0F3E-453A-8F6B-AA6B28D37263}" srcOrd="1" destOrd="0" presId="urn:microsoft.com/office/officeart/2005/8/layout/hierarchy5"/>
    <dgm:cxn modelId="{E5621EE1-FAB1-414F-80F8-F6D6D93D356F}" srcId="{5E45B5F3-0186-4FDA-A2BC-6826C7052C2A}" destId="{944596A0-AFA8-434E-A260-8A3ADB86A8AD}" srcOrd="3" destOrd="0" parTransId="{0F84267E-41BF-4CB2-B1E6-740938CF86D8}" sibTransId="{ACA1B4A7-0C97-4A7D-8E49-22B9CBE6AD5E}"/>
    <dgm:cxn modelId="{698E796D-20A4-444E-ADF7-D81C48646322}" type="presOf" srcId="{A8AE7D76-C271-4A06-93DA-55AA59A9B651}" destId="{0A3A498D-092E-41B0-B329-7663FA8649EE}" srcOrd="0" destOrd="0" presId="urn:microsoft.com/office/officeart/2005/8/layout/hierarchy5"/>
    <dgm:cxn modelId="{B9D90C31-46FC-4FE7-A8B5-DFC32DD407EA}" type="presOf" srcId="{A43757EA-25E3-4A10-984D-6F5B3B37F0B1}" destId="{A0AFD164-580B-42A1-A74F-DA026BF5067D}" srcOrd="1" destOrd="0" presId="urn:microsoft.com/office/officeart/2005/8/layout/hierarchy5"/>
    <dgm:cxn modelId="{E2071FB4-20F1-471A-948F-DEFBD952B94F}" type="presOf" srcId="{FE2C52AA-45B4-4F22-9156-F509DFE30492}" destId="{3CD655F6-360C-47C9-AC8F-35951664B6F8}" srcOrd="0" destOrd="0" presId="urn:microsoft.com/office/officeart/2005/8/layout/hierarchy5"/>
    <dgm:cxn modelId="{C6541CC6-BB0E-45CD-AB71-95998D415468}" type="presOf" srcId="{2DB1201E-1CC2-4F0E-9B2D-ADD01121E568}" destId="{7B40570F-7225-4D13-9CFC-072A48ECF04A}" srcOrd="0" destOrd="0" presId="urn:microsoft.com/office/officeart/2005/8/layout/hierarchy5"/>
    <dgm:cxn modelId="{FF961471-AF15-449E-AA67-CAC8C14ECB4F}" type="presOf" srcId="{31B9825A-CE21-46A0-82DA-7F163AA9A2BD}" destId="{810EAEC4-8BBC-4A2B-83C3-E8869DEC2238}" srcOrd="0" destOrd="0" presId="urn:microsoft.com/office/officeart/2005/8/layout/hierarchy5"/>
    <dgm:cxn modelId="{4316B580-F199-45C2-9378-483E16B5996A}" type="presOf" srcId="{5E45B5F3-0186-4FDA-A2BC-6826C7052C2A}" destId="{B46C21FA-18F5-478F-BD94-4706A49C0CE2}" srcOrd="0" destOrd="0" presId="urn:microsoft.com/office/officeart/2005/8/layout/hierarchy5"/>
    <dgm:cxn modelId="{8F1E7BC5-F2BE-4905-AA33-D42D13CA5FC7}" srcId="{D39FC008-FE9A-49A5-BD64-D31BDC9A1140}" destId="{A7F4AA93-BD0B-4166-A54F-5C7BCA85791F}" srcOrd="0" destOrd="0" parTransId="{AC463B0A-2987-4170-BA88-F34EB4FF8C12}" sibTransId="{DB207C31-3698-491E-81C0-33F7EB0EDEE4}"/>
    <dgm:cxn modelId="{75DDDCBA-8A8D-444A-827E-A2FC5582E75F}" srcId="{5524D208-EECC-4293-88FF-8E42A2A39A9B}" destId="{FE2C52AA-45B4-4F22-9156-F509DFE30492}" srcOrd="1" destOrd="0" parTransId="{7397CB7B-6BC8-4A69-AC63-E40D887CA250}" sibTransId="{47F8D87D-D027-4C84-ACEA-226CFFC4748F}"/>
    <dgm:cxn modelId="{1DDBD961-D927-4311-9E5E-EB0C94D93176}" type="presOf" srcId="{A8AE7D76-C271-4A06-93DA-55AA59A9B651}" destId="{5C2F072D-3B52-431A-A95E-EF6678E76A1F}" srcOrd="1" destOrd="0" presId="urn:microsoft.com/office/officeart/2005/8/layout/hierarchy5"/>
    <dgm:cxn modelId="{4D5856A3-359B-4E56-9A5D-017CA9F2ACE5}" srcId="{F549C5A4-63C3-4CDA-BE27-36F472D058E7}" destId="{805C651C-2B6A-431F-88D9-B189BAC20871}" srcOrd="3" destOrd="0" parTransId="{163CE23E-805A-466E-86A3-96B266194ECE}" sibTransId="{0EC3BCB1-6089-4E5F-85AD-E8F1F7AD82B2}"/>
    <dgm:cxn modelId="{A41B724D-E468-424A-98BB-2B5A5A942734}" type="presOf" srcId="{5524D208-EECC-4293-88FF-8E42A2A39A9B}" destId="{0FADDF9A-8FC0-466A-BEEF-486E4338F6C9}" srcOrd="0" destOrd="0" presId="urn:microsoft.com/office/officeart/2005/8/layout/hierarchy5"/>
    <dgm:cxn modelId="{44592BFE-1285-468D-B449-6D664E5D1643}" type="presOf" srcId="{1D1794C3-30A6-4C20-840C-35BDCF182105}" destId="{ED9B6CA4-776B-45EF-A369-959084E50586}" srcOrd="0" destOrd="0" presId="urn:microsoft.com/office/officeart/2005/8/layout/hierarchy5"/>
    <dgm:cxn modelId="{378BFC19-DAB6-4498-A392-BE482B4571D6}" type="presOf" srcId="{944596A0-AFA8-434E-A260-8A3ADB86A8AD}" destId="{186FD30D-117D-49C9-A910-B8983DB65053}" srcOrd="0" destOrd="0" presId="urn:microsoft.com/office/officeart/2005/8/layout/hierarchy5"/>
    <dgm:cxn modelId="{FF7196D2-6D09-4BEB-A68F-3FE387348CD8}" type="presOf" srcId="{7397CB7B-6BC8-4A69-AC63-E40D887CA250}" destId="{180EA3F3-C8DF-416D-9FD9-9CD801E2837B}" srcOrd="1" destOrd="0" presId="urn:microsoft.com/office/officeart/2005/8/layout/hierarchy5"/>
    <dgm:cxn modelId="{C39C1D61-C59F-47AD-8E37-DEE45FEFDAB5}" type="presOf" srcId="{7397CB7B-6BC8-4A69-AC63-E40D887CA250}" destId="{7E220A0E-5328-4359-B31C-7892F5D235A9}" srcOrd="0" destOrd="0" presId="urn:microsoft.com/office/officeart/2005/8/layout/hierarchy5"/>
    <dgm:cxn modelId="{7A53BA31-FE63-4C98-8693-F10D6CE29201}" srcId="{5E45B5F3-0186-4FDA-A2BC-6826C7052C2A}" destId="{23B75538-C50C-461C-A24C-C0D86A2D127E}" srcOrd="2" destOrd="0" parTransId="{B48A7B9E-45B1-4B34-B98C-37041C4A9F75}" sibTransId="{A4E1A08B-0958-45BB-94C6-A8711DCA1CDF}"/>
    <dgm:cxn modelId="{C59632B1-42C2-4896-AF95-A14F5CC30D7D}" srcId="{F549C5A4-63C3-4CDA-BE27-36F472D058E7}" destId="{CDFEFE7B-C6E4-4784-A5C6-8CDD29921D1C}" srcOrd="0" destOrd="0" parTransId="{C861C0FE-B32C-464D-93CB-B880A3C064D5}" sibTransId="{CB8C2F0B-3D61-45B6-B3A3-8D6CD42E84C5}"/>
    <dgm:cxn modelId="{2241C7CD-8805-4B83-AAE9-51FCE720CE0F}" type="presOf" srcId="{87EA1C48-E7D9-4B17-94C6-B6D4D740BC5B}" destId="{4560DB3F-2E23-40F0-97CF-63A3DF49B17C}" srcOrd="0" destOrd="0" presId="urn:microsoft.com/office/officeart/2005/8/layout/hierarchy5"/>
    <dgm:cxn modelId="{A1E71EF0-B724-4465-82A1-F10B81BB63B0}" type="presOf" srcId="{3C581A21-27DF-4A0C-96C0-124F569ABDAD}" destId="{1C6642B4-FC44-4845-8F70-8320A121D621}" srcOrd="0" destOrd="0" presId="urn:microsoft.com/office/officeart/2005/8/layout/hierarchy5"/>
    <dgm:cxn modelId="{DF021A91-808D-4748-85F8-FB3604939D89}" type="presOf" srcId="{805C651C-2B6A-431F-88D9-B189BAC20871}" destId="{4C9D3636-1EAF-41DF-BC11-F3C004AFA517}" srcOrd="0" destOrd="0" presId="urn:microsoft.com/office/officeart/2005/8/layout/hierarchy5"/>
    <dgm:cxn modelId="{F360651D-EC40-44E3-BDB7-838EF9B6EF5E}" type="presOf" srcId="{3D80B381-E6D4-4A44-A6CF-8DFABBB6AFF0}" destId="{C1049E69-E0BF-4AAA-BC1D-ED294EE22C9A}" srcOrd="1" destOrd="0" presId="urn:microsoft.com/office/officeart/2005/8/layout/hierarchy5"/>
    <dgm:cxn modelId="{60EC5869-D43D-4AB9-9E9F-DF7033A0A262}" srcId="{805C651C-2B6A-431F-88D9-B189BAC20871}" destId="{F2004198-E60F-4ABB-A563-3D442799AE57}" srcOrd="2" destOrd="0" parTransId="{3C581A21-27DF-4A0C-96C0-124F569ABDAD}" sibTransId="{4B97C9B2-9BC8-4AFF-BA75-B2DD6EFAAB30}"/>
    <dgm:cxn modelId="{0532D2C4-6C68-42F6-AF0B-6E0AC5B3296B}" type="presOf" srcId="{0D608B96-C862-4CFD-8F2E-CD3B3FC9ABD9}" destId="{F27B276E-FBA1-4E7E-BF4F-3BDC47E40F2B}" srcOrd="1" destOrd="0" presId="urn:microsoft.com/office/officeart/2005/8/layout/hierarchy5"/>
    <dgm:cxn modelId="{16DD219E-CA52-4509-8023-D358A26E1F53}" type="presOf" srcId="{F460D101-BEF3-4322-9913-EADCBDE022E7}" destId="{FEDE0982-00BE-43AB-9E76-DBF9E6263CBF}" srcOrd="0" destOrd="0" presId="urn:microsoft.com/office/officeart/2005/8/layout/hierarchy5"/>
    <dgm:cxn modelId="{7A0D6537-C351-4EAA-B8AD-57C29D8F8D76}" type="presOf" srcId="{B48A7B9E-45B1-4B34-B98C-37041C4A9F75}" destId="{D0F6688E-EA7F-40F1-8A95-316600F9CDC8}" srcOrd="1" destOrd="0" presId="urn:microsoft.com/office/officeart/2005/8/layout/hierarchy5"/>
    <dgm:cxn modelId="{5AE57188-A48A-4C42-9F76-73B1A1F2451C}" type="presOf" srcId="{5803E88F-84DC-4C67-9E27-B41CB168F621}" destId="{053EAE0F-3B6A-4B8B-B600-168321013395}" srcOrd="1" destOrd="0" presId="urn:microsoft.com/office/officeart/2005/8/layout/hierarchy5"/>
    <dgm:cxn modelId="{9315125A-D77E-45F8-8611-E4ED36E54B4B}" type="presOf" srcId="{C861C0FE-B32C-464D-93CB-B880A3C064D5}" destId="{C21415F3-E822-4D9D-B228-32A33C3B114C}" srcOrd="1" destOrd="0" presId="urn:microsoft.com/office/officeart/2005/8/layout/hierarchy5"/>
    <dgm:cxn modelId="{9296F6EF-C361-4184-9530-95056E4C02B4}" type="presParOf" srcId="{ED9B6CA4-776B-45EF-A369-959084E50586}" destId="{40FAA862-A6F3-4E34-9318-E1ABE7AFFCB8}" srcOrd="0" destOrd="0" presId="urn:microsoft.com/office/officeart/2005/8/layout/hierarchy5"/>
    <dgm:cxn modelId="{38CBE860-2EBA-48F6-A0C3-5AECFDCC6E14}" type="presParOf" srcId="{40FAA862-A6F3-4E34-9318-E1ABE7AFFCB8}" destId="{50F4C9B8-EBFF-485F-8F47-BAF3B06BE72A}" srcOrd="0" destOrd="0" presId="urn:microsoft.com/office/officeart/2005/8/layout/hierarchy5"/>
    <dgm:cxn modelId="{9FAFCD8A-5637-4A49-AC33-982018956411}" type="presParOf" srcId="{50F4C9B8-EBFF-485F-8F47-BAF3B06BE72A}" destId="{E5BFD1AA-9531-44B1-9392-7938B48265C3}" srcOrd="0" destOrd="0" presId="urn:microsoft.com/office/officeart/2005/8/layout/hierarchy5"/>
    <dgm:cxn modelId="{8A23AFAE-A8A8-4810-AA57-989BBC9F6672}" type="presParOf" srcId="{E5BFD1AA-9531-44B1-9392-7938B48265C3}" destId="{AE62F7ED-9A5F-45F0-B152-5D5BB61B69A4}" srcOrd="0" destOrd="0" presId="urn:microsoft.com/office/officeart/2005/8/layout/hierarchy5"/>
    <dgm:cxn modelId="{0BB9E379-5D12-4611-BE61-E326B53ADA05}" type="presParOf" srcId="{E5BFD1AA-9531-44B1-9392-7938B48265C3}" destId="{86173F76-E101-49F1-AF58-33EED9FB91E7}" srcOrd="1" destOrd="0" presId="urn:microsoft.com/office/officeart/2005/8/layout/hierarchy5"/>
    <dgm:cxn modelId="{4EC02DCA-F3C1-4737-A880-A925CDEF4F6F}" type="presParOf" srcId="{86173F76-E101-49F1-AF58-33EED9FB91E7}" destId="{D8FAEA6B-E1FA-42C4-963E-0394600FD976}" srcOrd="0" destOrd="0" presId="urn:microsoft.com/office/officeart/2005/8/layout/hierarchy5"/>
    <dgm:cxn modelId="{FD729E18-8755-42BB-A4AA-3B063CB9BEC0}" type="presParOf" srcId="{D8FAEA6B-E1FA-42C4-963E-0394600FD976}" destId="{C21415F3-E822-4D9D-B228-32A33C3B114C}" srcOrd="0" destOrd="0" presId="urn:microsoft.com/office/officeart/2005/8/layout/hierarchy5"/>
    <dgm:cxn modelId="{1B5ADABE-75E7-4252-8E69-1E424ACCC0FD}" type="presParOf" srcId="{86173F76-E101-49F1-AF58-33EED9FB91E7}" destId="{106E4B28-28DB-4E3E-BA6F-FCFCB8A74C6C}" srcOrd="1" destOrd="0" presId="urn:microsoft.com/office/officeart/2005/8/layout/hierarchy5"/>
    <dgm:cxn modelId="{F0CDD1EF-6D3A-4FD5-9587-5A50D6860794}" type="presParOf" srcId="{106E4B28-28DB-4E3E-BA6F-FCFCB8A74C6C}" destId="{1FA39D98-3C60-4337-A5FB-07EB461EC699}" srcOrd="0" destOrd="0" presId="urn:microsoft.com/office/officeart/2005/8/layout/hierarchy5"/>
    <dgm:cxn modelId="{AF9EAD82-C682-4EF6-8728-B1A659F2B1E8}" type="presParOf" srcId="{106E4B28-28DB-4E3E-BA6F-FCFCB8A74C6C}" destId="{70C43ED1-5AC7-46AC-9775-2CA187793551}" srcOrd="1" destOrd="0" presId="urn:microsoft.com/office/officeart/2005/8/layout/hierarchy5"/>
    <dgm:cxn modelId="{FA8E924E-0095-40A0-8148-246CE892CEB7}" type="presParOf" srcId="{86173F76-E101-49F1-AF58-33EED9FB91E7}" destId="{810EAEC4-8BBC-4A2B-83C3-E8869DEC2238}" srcOrd="2" destOrd="0" presId="urn:microsoft.com/office/officeart/2005/8/layout/hierarchy5"/>
    <dgm:cxn modelId="{6CF7D69E-A6DF-44D0-88F3-2ADF6AE2C137}" type="presParOf" srcId="{810EAEC4-8BBC-4A2B-83C3-E8869DEC2238}" destId="{6D38CE79-6F57-47E4-9CDF-C66399AC2591}" srcOrd="0" destOrd="0" presId="urn:microsoft.com/office/officeart/2005/8/layout/hierarchy5"/>
    <dgm:cxn modelId="{D7D5EFAB-8632-4F6C-8703-88B18513E26D}" type="presParOf" srcId="{86173F76-E101-49F1-AF58-33EED9FB91E7}" destId="{129A5DF6-2B64-44D8-B55F-B53E8B7F626D}" srcOrd="3" destOrd="0" presId="urn:microsoft.com/office/officeart/2005/8/layout/hierarchy5"/>
    <dgm:cxn modelId="{68BA7D3B-6E5C-4BB2-B2A4-F197D2FCDD17}" type="presParOf" srcId="{129A5DF6-2B64-44D8-B55F-B53E8B7F626D}" destId="{0FADDF9A-8FC0-466A-BEEF-486E4338F6C9}" srcOrd="0" destOrd="0" presId="urn:microsoft.com/office/officeart/2005/8/layout/hierarchy5"/>
    <dgm:cxn modelId="{99CC7E76-EBD7-4623-B2D5-756E3BAA752C}" type="presParOf" srcId="{129A5DF6-2B64-44D8-B55F-B53E8B7F626D}" destId="{98A97F7C-469C-48EA-B57C-5A2774AD91B1}" srcOrd="1" destOrd="0" presId="urn:microsoft.com/office/officeart/2005/8/layout/hierarchy5"/>
    <dgm:cxn modelId="{6320ADA6-8CE3-4665-B879-0E55D53C5487}" type="presParOf" srcId="{98A97F7C-469C-48EA-B57C-5A2774AD91B1}" destId="{4FF76561-59D8-446F-A1DE-AB58564FDC7D}" srcOrd="0" destOrd="0" presId="urn:microsoft.com/office/officeart/2005/8/layout/hierarchy5"/>
    <dgm:cxn modelId="{74703982-9BEB-43E3-B634-0E563157CD95}" type="presParOf" srcId="{4FF76561-59D8-446F-A1DE-AB58564FDC7D}" destId="{FC7FE857-0F3E-453A-8F6B-AA6B28D37263}" srcOrd="0" destOrd="0" presId="urn:microsoft.com/office/officeart/2005/8/layout/hierarchy5"/>
    <dgm:cxn modelId="{805EA721-CA0E-447A-984B-55386037B924}" type="presParOf" srcId="{98A97F7C-469C-48EA-B57C-5A2774AD91B1}" destId="{A0728405-FC05-40FD-BA37-7F6E974B3779}" srcOrd="1" destOrd="0" presId="urn:microsoft.com/office/officeart/2005/8/layout/hierarchy5"/>
    <dgm:cxn modelId="{52FA0B11-503F-4846-B050-1E6BA2FEBCC8}" type="presParOf" srcId="{A0728405-FC05-40FD-BA37-7F6E974B3779}" destId="{C7D90746-B2A1-464F-8E9C-7B3B2130E243}" srcOrd="0" destOrd="0" presId="urn:microsoft.com/office/officeart/2005/8/layout/hierarchy5"/>
    <dgm:cxn modelId="{70CEC0F4-D859-4D32-B0FF-F7FD12E6601F}" type="presParOf" srcId="{A0728405-FC05-40FD-BA37-7F6E974B3779}" destId="{CFC4FE06-4272-440D-9C3D-5EC7F0E2B1FC}" srcOrd="1" destOrd="0" presId="urn:microsoft.com/office/officeart/2005/8/layout/hierarchy5"/>
    <dgm:cxn modelId="{2114506D-B770-45F2-AA1F-77D5183EAAE4}" type="presParOf" srcId="{98A97F7C-469C-48EA-B57C-5A2774AD91B1}" destId="{7E220A0E-5328-4359-B31C-7892F5D235A9}" srcOrd="2" destOrd="0" presId="urn:microsoft.com/office/officeart/2005/8/layout/hierarchy5"/>
    <dgm:cxn modelId="{95E1A74F-9839-4E73-8BA0-9AC01A2A0BF4}" type="presParOf" srcId="{7E220A0E-5328-4359-B31C-7892F5D235A9}" destId="{180EA3F3-C8DF-416D-9FD9-9CD801E2837B}" srcOrd="0" destOrd="0" presId="urn:microsoft.com/office/officeart/2005/8/layout/hierarchy5"/>
    <dgm:cxn modelId="{F1A524A8-561B-4600-A6CA-C6DF1FC21078}" type="presParOf" srcId="{98A97F7C-469C-48EA-B57C-5A2774AD91B1}" destId="{FA19AA28-6495-46DE-BF9D-6D9224A63F1D}" srcOrd="3" destOrd="0" presId="urn:microsoft.com/office/officeart/2005/8/layout/hierarchy5"/>
    <dgm:cxn modelId="{BE1D4B34-D23F-4324-928F-FF3F65049F4E}" type="presParOf" srcId="{FA19AA28-6495-46DE-BF9D-6D9224A63F1D}" destId="{3CD655F6-360C-47C9-AC8F-35951664B6F8}" srcOrd="0" destOrd="0" presId="urn:microsoft.com/office/officeart/2005/8/layout/hierarchy5"/>
    <dgm:cxn modelId="{398FCA11-1EA6-4704-8B4A-33B4D8C1D610}" type="presParOf" srcId="{FA19AA28-6495-46DE-BF9D-6D9224A63F1D}" destId="{F7376679-05E2-49B8-92A3-34D9332F3AC4}" srcOrd="1" destOrd="0" presId="urn:microsoft.com/office/officeart/2005/8/layout/hierarchy5"/>
    <dgm:cxn modelId="{9988D3B4-CB45-463B-9DD7-7C9E3E3C4E36}" type="presParOf" srcId="{98A97F7C-469C-48EA-B57C-5A2774AD91B1}" destId="{FBCF01A1-1F46-4D77-93F6-ED482B4A52A5}" srcOrd="4" destOrd="0" presId="urn:microsoft.com/office/officeart/2005/8/layout/hierarchy5"/>
    <dgm:cxn modelId="{DC03B26C-ABEC-4A7B-B8DF-3C31B80D6743}" type="presParOf" srcId="{FBCF01A1-1F46-4D77-93F6-ED482B4A52A5}" destId="{F27B276E-FBA1-4E7E-BF4F-3BDC47E40F2B}" srcOrd="0" destOrd="0" presId="urn:microsoft.com/office/officeart/2005/8/layout/hierarchy5"/>
    <dgm:cxn modelId="{1C12C4C0-486A-4574-8F1E-AC11CC9A8B61}" type="presParOf" srcId="{98A97F7C-469C-48EA-B57C-5A2774AD91B1}" destId="{8B863F3E-7149-4B1B-B103-5F342ED6CE27}" srcOrd="5" destOrd="0" presId="urn:microsoft.com/office/officeart/2005/8/layout/hierarchy5"/>
    <dgm:cxn modelId="{0B3001F5-8A43-4051-850C-86C422C01968}" type="presParOf" srcId="{8B863F3E-7149-4B1B-B103-5F342ED6CE27}" destId="{B819260F-7702-4AF6-9D87-239C029F3D64}" srcOrd="0" destOrd="0" presId="urn:microsoft.com/office/officeart/2005/8/layout/hierarchy5"/>
    <dgm:cxn modelId="{9D4CEDD2-D8F5-441F-ACA6-C9D09AFA7D85}" type="presParOf" srcId="{8B863F3E-7149-4B1B-B103-5F342ED6CE27}" destId="{56D365B7-10A6-4E32-896E-E51F97885875}" srcOrd="1" destOrd="0" presId="urn:microsoft.com/office/officeart/2005/8/layout/hierarchy5"/>
    <dgm:cxn modelId="{0B6D138A-8516-4C62-855C-1F7B585B541F}" type="presParOf" srcId="{98A97F7C-469C-48EA-B57C-5A2774AD91B1}" destId="{0A3A498D-092E-41B0-B329-7663FA8649EE}" srcOrd="6" destOrd="0" presId="urn:microsoft.com/office/officeart/2005/8/layout/hierarchy5"/>
    <dgm:cxn modelId="{6E76B34C-1F0E-4142-B177-95E426C109CA}" type="presParOf" srcId="{0A3A498D-092E-41B0-B329-7663FA8649EE}" destId="{5C2F072D-3B52-431A-A95E-EF6678E76A1F}" srcOrd="0" destOrd="0" presId="urn:microsoft.com/office/officeart/2005/8/layout/hierarchy5"/>
    <dgm:cxn modelId="{58A872D7-E6A0-4B87-8E0C-DA9E974FBFB2}" type="presParOf" srcId="{98A97F7C-469C-48EA-B57C-5A2774AD91B1}" destId="{1F172895-D773-488E-A74E-0A831FB2D80E}" srcOrd="7" destOrd="0" presId="urn:microsoft.com/office/officeart/2005/8/layout/hierarchy5"/>
    <dgm:cxn modelId="{DBA27578-D2CF-42CA-A69C-C56DDCBCE07D}" type="presParOf" srcId="{1F172895-D773-488E-A74E-0A831FB2D80E}" destId="{621996E8-2FD8-4422-AA94-F1BCB4C06D67}" srcOrd="0" destOrd="0" presId="urn:microsoft.com/office/officeart/2005/8/layout/hierarchy5"/>
    <dgm:cxn modelId="{44E9FA20-12C2-4A76-92E3-A8BE7E6F7FF3}" type="presParOf" srcId="{1F172895-D773-488E-A74E-0A831FB2D80E}" destId="{A664AE07-5C9A-43AA-82F1-3F3C78B5D348}" srcOrd="1" destOrd="0" presId="urn:microsoft.com/office/officeart/2005/8/layout/hierarchy5"/>
    <dgm:cxn modelId="{BC43E6F5-C36C-4426-8D81-33A10A77E6B5}" type="presParOf" srcId="{86173F76-E101-49F1-AF58-33EED9FB91E7}" destId="{CB0D3E8E-B8F0-4221-9B40-EF06F5C08763}" srcOrd="4" destOrd="0" presId="urn:microsoft.com/office/officeart/2005/8/layout/hierarchy5"/>
    <dgm:cxn modelId="{33087828-E003-4E0D-AF33-FCBCE9DCBFA3}" type="presParOf" srcId="{CB0D3E8E-B8F0-4221-9B40-EF06F5C08763}" destId="{B09552AA-4481-4E32-9914-9A6798680CFA}" srcOrd="0" destOrd="0" presId="urn:microsoft.com/office/officeart/2005/8/layout/hierarchy5"/>
    <dgm:cxn modelId="{4F61240D-0E56-4C26-A7BD-726219D4986B}" type="presParOf" srcId="{86173F76-E101-49F1-AF58-33EED9FB91E7}" destId="{CB2A6D71-3549-458C-8FDE-ADB7B6034994}" srcOrd="5" destOrd="0" presId="urn:microsoft.com/office/officeart/2005/8/layout/hierarchy5"/>
    <dgm:cxn modelId="{6E03BEB3-2AEA-46AC-BA17-5489472D7D7F}" type="presParOf" srcId="{CB2A6D71-3549-458C-8FDE-ADB7B6034994}" destId="{B46C21FA-18F5-478F-BD94-4706A49C0CE2}" srcOrd="0" destOrd="0" presId="urn:microsoft.com/office/officeart/2005/8/layout/hierarchy5"/>
    <dgm:cxn modelId="{DA4AF4C6-2437-4ECF-85E7-7F81AFA273EA}" type="presParOf" srcId="{CB2A6D71-3549-458C-8FDE-ADB7B6034994}" destId="{1700AB27-3AF9-4867-B757-39BB4E28B10E}" srcOrd="1" destOrd="0" presId="urn:microsoft.com/office/officeart/2005/8/layout/hierarchy5"/>
    <dgm:cxn modelId="{3E8243EB-177A-4D13-B7F7-998573BCDFDE}" type="presParOf" srcId="{1700AB27-3AF9-4867-B757-39BB4E28B10E}" destId="{87C51FDB-A655-4283-904B-9681BFA55D09}" srcOrd="0" destOrd="0" presId="urn:microsoft.com/office/officeart/2005/8/layout/hierarchy5"/>
    <dgm:cxn modelId="{64D2E196-0354-4548-B15C-89C58C23D1B7}" type="presParOf" srcId="{87C51FDB-A655-4283-904B-9681BFA55D09}" destId="{C1049E69-E0BF-4AAA-BC1D-ED294EE22C9A}" srcOrd="0" destOrd="0" presId="urn:microsoft.com/office/officeart/2005/8/layout/hierarchy5"/>
    <dgm:cxn modelId="{D9CC742A-9073-4117-B485-C54D61110B63}" type="presParOf" srcId="{1700AB27-3AF9-4867-B757-39BB4E28B10E}" destId="{DC7384F3-01FE-46E1-A32E-EAED07E9CD38}" srcOrd="1" destOrd="0" presId="urn:microsoft.com/office/officeart/2005/8/layout/hierarchy5"/>
    <dgm:cxn modelId="{D9D38AE0-DDBD-48EB-9B9D-7F8BC3AEA822}" type="presParOf" srcId="{DC7384F3-01FE-46E1-A32E-EAED07E9CD38}" destId="{4A1AC9D3-3280-4F13-B1AF-E74D23FE9DC2}" srcOrd="0" destOrd="0" presId="urn:microsoft.com/office/officeart/2005/8/layout/hierarchy5"/>
    <dgm:cxn modelId="{843B05CA-234C-4440-8975-70259393936F}" type="presParOf" srcId="{DC7384F3-01FE-46E1-A32E-EAED07E9CD38}" destId="{CB7AC1A1-DF43-4447-9698-27555B570BEA}" srcOrd="1" destOrd="0" presId="urn:microsoft.com/office/officeart/2005/8/layout/hierarchy5"/>
    <dgm:cxn modelId="{5A6F057E-3154-475F-A0B0-E50B027A6E9F}" type="presParOf" srcId="{1700AB27-3AF9-4867-B757-39BB4E28B10E}" destId="{420F235E-CCB2-478F-9942-A4150A734BD0}" srcOrd="2" destOrd="0" presId="urn:microsoft.com/office/officeart/2005/8/layout/hierarchy5"/>
    <dgm:cxn modelId="{E2101EF1-F2F6-4B24-BCDE-7A1E68623A0C}" type="presParOf" srcId="{420F235E-CCB2-478F-9942-A4150A734BD0}" destId="{A0AFD164-580B-42A1-A74F-DA026BF5067D}" srcOrd="0" destOrd="0" presId="urn:microsoft.com/office/officeart/2005/8/layout/hierarchy5"/>
    <dgm:cxn modelId="{29ADDA98-E615-4548-882C-ABC801931809}" type="presParOf" srcId="{1700AB27-3AF9-4867-B757-39BB4E28B10E}" destId="{9F31AD6A-F176-4178-BAEE-1A7F6CFFAE4E}" srcOrd="3" destOrd="0" presId="urn:microsoft.com/office/officeart/2005/8/layout/hierarchy5"/>
    <dgm:cxn modelId="{143DB077-5E36-4487-9AD6-FEE538BE2298}" type="presParOf" srcId="{9F31AD6A-F176-4178-BAEE-1A7F6CFFAE4E}" destId="{42A91ED7-6E54-49EC-96BD-2B972E88F01B}" srcOrd="0" destOrd="0" presId="urn:microsoft.com/office/officeart/2005/8/layout/hierarchy5"/>
    <dgm:cxn modelId="{E57C68B1-BDAE-48F5-A916-F60D3B6AF68B}" type="presParOf" srcId="{9F31AD6A-F176-4178-BAEE-1A7F6CFFAE4E}" destId="{2C05F412-3D59-473A-B974-9CBA3FE23544}" srcOrd="1" destOrd="0" presId="urn:microsoft.com/office/officeart/2005/8/layout/hierarchy5"/>
    <dgm:cxn modelId="{BAEE467C-AE56-4F43-A14F-9E8945226E8D}" type="presParOf" srcId="{1700AB27-3AF9-4867-B757-39BB4E28B10E}" destId="{13099ABF-9907-492A-9A7E-0DB44F2BB0C0}" srcOrd="4" destOrd="0" presId="urn:microsoft.com/office/officeart/2005/8/layout/hierarchy5"/>
    <dgm:cxn modelId="{44A57D4A-D468-4DDB-A98D-A1DAF9319486}" type="presParOf" srcId="{13099ABF-9907-492A-9A7E-0DB44F2BB0C0}" destId="{D0F6688E-EA7F-40F1-8A95-316600F9CDC8}" srcOrd="0" destOrd="0" presId="urn:microsoft.com/office/officeart/2005/8/layout/hierarchy5"/>
    <dgm:cxn modelId="{7ADEA296-B686-4554-A1CB-D3D0BF025E10}" type="presParOf" srcId="{1700AB27-3AF9-4867-B757-39BB4E28B10E}" destId="{D5B3AB55-6D45-4AE7-9136-E9E0AAFBD6C8}" srcOrd="5" destOrd="0" presId="urn:microsoft.com/office/officeart/2005/8/layout/hierarchy5"/>
    <dgm:cxn modelId="{E406D3EB-FFC6-4ECD-BEB1-EE19A246F7B2}" type="presParOf" srcId="{D5B3AB55-6D45-4AE7-9136-E9E0AAFBD6C8}" destId="{A6F2B939-EAA1-43CE-8A8C-EDFC96F1127C}" srcOrd="0" destOrd="0" presId="urn:microsoft.com/office/officeart/2005/8/layout/hierarchy5"/>
    <dgm:cxn modelId="{E82347F9-FF64-468B-AE8E-B10EA5F677FE}" type="presParOf" srcId="{D5B3AB55-6D45-4AE7-9136-E9E0AAFBD6C8}" destId="{A00C943E-F420-49F7-BE12-111679F4A4CF}" srcOrd="1" destOrd="0" presId="urn:microsoft.com/office/officeart/2005/8/layout/hierarchy5"/>
    <dgm:cxn modelId="{2C0258E2-B82D-4DDB-B773-72625D47B578}" type="presParOf" srcId="{1700AB27-3AF9-4867-B757-39BB4E28B10E}" destId="{11546ED1-FD32-417C-A78C-0B892645AEA0}" srcOrd="6" destOrd="0" presId="urn:microsoft.com/office/officeart/2005/8/layout/hierarchy5"/>
    <dgm:cxn modelId="{BEBCD642-7E89-49E1-A231-C3B7EEBD80E1}" type="presParOf" srcId="{11546ED1-FD32-417C-A78C-0B892645AEA0}" destId="{B176C9E8-33C2-4F52-A378-4EC6FEC79C20}" srcOrd="0" destOrd="0" presId="urn:microsoft.com/office/officeart/2005/8/layout/hierarchy5"/>
    <dgm:cxn modelId="{380D4713-20F4-41FD-A8E1-6AF16BACCAD4}" type="presParOf" srcId="{1700AB27-3AF9-4867-B757-39BB4E28B10E}" destId="{8D2A4575-E25F-4677-A8BA-3977DBDDCF15}" srcOrd="7" destOrd="0" presId="urn:microsoft.com/office/officeart/2005/8/layout/hierarchy5"/>
    <dgm:cxn modelId="{D70FEF28-E8D5-4AF2-BDC1-AEB25ADFCFB4}" type="presParOf" srcId="{8D2A4575-E25F-4677-A8BA-3977DBDDCF15}" destId="{186FD30D-117D-49C9-A910-B8983DB65053}" srcOrd="0" destOrd="0" presId="urn:microsoft.com/office/officeart/2005/8/layout/hierarchy5"/>
    <dgm:cxn modelId="{4874F2C6-8D11-4ADE-834D-D234982378DE}" type="presParOf" srcId="{8D2A4575-E25F-4677-A8BA-3977DBDDCF15}" destId="{3340C94E-627D-4C78-83BA-C76EF377A5E9}" srcOrd="1" destOrd="0" presId="urn:microsoft.com/office/officeart/2005/8/layout/hierarchy5"/>
    <dgm:cxn modelId="{E1C56E91-731C-402C-B3CC-BE1A495DC3C9}" type="presParOf" srcId="{86173F76-E101-49F1-AF58-33EED9FB91E7}" destId="{09A5CF90-07F4-410E-979C-7C6CFC7885CF}" srcOrd="6" destOrd="0" presId="urn:microsoft.com/office/officeart/2005/8/layout/hierarchy5"/>
    <dgm:cxn modelId="{6E67E787-9314-4E6A-B16F-9B1875DEA06F}" type="presParOf" srcId="{09A5CF90-07F4-410E-979C-7C6CFC7885CF}" destId="{27CA35D2-EBC1-4239-9A07-CF9F72DACE0B}" srcOrd="0" destOrd="0" presId="urn:microsoft.com/office/officeart/2005/8/layout/hierarchy5"/>
    <dgm:cxn modelId="{10E85D2F-94DC-4F32-98B1-D0FA2B2EBBAD}" type="presParOf" srcId="{86173F76-E101-49F1-AF58-33EED9FB91E7}" destId="{DC08ABE9-C05D-40CB-AEA7-E980B7D17324}" srcOrd="7" destOrd="0" presId="urn:microsoft.com/office/officeart/2005/8/layout/hierarchy5"/>
    <dgm:cxn modelId="{7DCFEF94-4C2F-4E8B-B9BF-E415B85B8D98}" type="presParOf" srcId="{DC08ABE9-C05D-40CB-AEA7-E980B7D17324}" destId="{4C9D3636-1EAF-41DF-BC11-F3C004AFA517}" srcOrd="0" destOrd="0" presId="urn:microsoft.com/office/officeart/2005/8/layout/hierarchy5"/>
    <dgm:cxn modelId="{52895EF6-B2BC-442C-B546-AA665DFF734A}" type="presParOf" srcId="{DC08ABE9-C05D-40CB-AEA7-E980B7D17324}" destId="{232CA2F1-78B2-4BCD-96B1-9629807DBE1A}" srcOrd="1" destOrd="0" presId="urn:microsoft.com/office/officeart/2005/8/layout/hierarchy5"/>
    <dgm:cxn modelId="{E671C799-4A1C-493D-89C2-10EFAEC565FE}" type="presParOf" srcId="{232CA2F1-78B2-4BCD-96B1-9629807DBE1A}" destId="{2D0B865D-5979-4AB8-B9A9-21E9F9C75536}" srcOrd="0" destOrd="0" presId="urn:microsoft.com/office/officeart/2005/8/layout/hierarchy5"/>
    <dgm:cxn modelId="{8D2F696D-5C6E-477F-AE9C-3E0CC9E1D039}" type="presParOf" srcId="{2D0B865D-5979-4AB8-B9A9-21E9F9C75536}" destId="{50257822-E242-4F4C-903F-E810A8164281}" srcOrd="0" destOrd="0" presId="urn:microsoft.com/office/officeart/2005/8/layout/hierarchy5"/>
    <dgm:cxn modelId="{2FC4F4D9-86AA-475B-9E09-65AF7B11060E}" type="presParOf" srcId="{232CA2F1-78B2-4BCD-96B1-9629807DBE1A}" destId="{C32FC42D-EE2F-4F70-84E8-CDF971DCD77B}" srcOrd="1" destOrd="0" presId="urn:microsoft.com/office/officeart/2005/8/layout/hierarchy5"/>
    <dgm:cxn modelId="{C640DAF8-0DF6-4C11-A0CF-0547DF9929B2}" type="presParOf" srcId="{C32FC42D-EE2F-4F70-84E8-CDF971DCD77B}" destId="{4560DB3F-2E23-40F0-97CF-63A3DF49B17C}" srcOrd="0" destOrd="0" presId="urn:microsoft.com/office/officeart/2005/8/layout/hierarchy5"/>
    <dgm:cxn modelId="{B8360A05-B22E-4750-B1FE-3650E91E97F9}" type="presParOf" srcId="{C32FC42D-EE2F-4F70-84E8-CDF971DCD77B}" destId="{4B584FA1-7240-43FF-9B4E-B6AF734A3B75}" srcOrd="1" destOrd="0" presId="urn:microsoft.com/office/officeart/2005/8/layout/hierarchy5"/>
    <dgm:cxn modelId="{68A504E6-0C80-471E-A969-9CA551D583CD}" type="presParOf" srcId="{232CA2F1-78B2-4BCD-96B1-9629807DBE1A}" destId="{FEDE0982-00BE-43AB-9E76-DBF9E6263CBF}" srcOrd="2" destOrd="0" presId="urn:microsoft.com/office/officeart/2005/8/layout/hierarchy5"/>
    <dgm:cxn modelId="{3BEA0649-B4EF-4B27-9DAB-4E05493B9240}" type="presParOf" srcId="{FEDE0982-00BE-43AB-9E76-DBF9E6263CBF}" destId="{99BEA545-061E-43B3-891B-FDB62D7DAAA0}" srcOrd="0" destOrd="0" presId="urn:microsoft.com/office/officeart/2005/8/layout/hierarchy5"/>
    <dgm:cxn modelId="{E38AE312-FFC1-4DFC-ADDC-BBA5C915B860}" type="presParOf" srcId="{232CA2F1-78B2-4BCD-96B1-9629807DBE1A}" destId="{1B02ED1F-A36A-4451-8E48-E9CC018315F6}" srcOrd="3" destOrd="0" presId="urn:microsoft.com/office/officeart/2005/8/layout/hierarchy5"/>
    <dgm:cxn modelId="{083D8E79-B012-4EE6-9751-819B69C86E65}" type="presParOf" srcId="{1B02ED1F-A36A-4451-8E48-E9CC018315F6}" destId="{F03C7C7F-3B9B-4A5E-A043-645DA65CE5CC}" srcOrd="0" destOrd="0" presId="urn:microsoft.com/office/officeart/2005/8/layout/hierarchy5"/>
    <dgm:cxn modelId="{17389CFE-BC6B-450F-B471-BC6E57B99015}" type="presParOf" srcId="{1B02ED1F-A36A-4451-8E48-E9CC018315F6}" destId="{25C0D2B4-FDB2-40F4-8C2F-3ED02D6951DD}" srcOrd="1" destOrd="0" presId="urn:microsoft.com/office/officeart/2005/8/layout/hierarchy5"/>
    <dgm:cxn modelId="{BF8E0B77-61F4-4538-9E28-C057D5306C8B}" type="presParOf" srcId="{232CA2F1-78B2-4BCD-96B1-9629807DBE1A}" destId="{1C6642B4-FC44-4845-8F70-8320A121D621}" srcOrd="4" destOrd="0" presId="urn:microsoft.com/office/officeart/2005/8/layout/hierarchy5"/>
    <dgm:cxn modelId="{7BE997F6-59F1-427B-A827-DD0628DEA578}" type="presParOf" srcId="{1C6642B4-FC44-4845-8F70-8320A121D621}" destId="{59ADD4C0-FAE9-474F-98B8-BC5744B9C4E2}" srcOrd="0" destOrd="0" presId="urn:microsoft.com/office/officeart/2005/8/layout/hierarchy5"/>
    <dgm:cxn modelId="{39B2ECC2-2A9D-4D1C-811F-FF04DA532014}" type="presParOf" srcId="{232CA2F1-78B2-4BCD-96B1-9629807DBE1A}" destId="{3C3BCBC0-F4AA-4C64-ABDE-765CDDF2F012}" srcOrd="5" destOrd="0" presId="urn:microsoft.com/office/officeart/2005/8/layout/hierarchy5"/>
    <dgm:cxn modelId="{099DF576-9553-4E3F-9A5C-A9016E4CC1D3}" type="presParOf" srcId="{3C3BCBC0-F4AA-4C64-ABDE-765CDDF2F012}" destId="{62F825E2-6015-4DAA-9299-9F5EF203E553}" srcOrd="0" destOrd="0" presId="urn:microsoft.com/office/officeart/2005/8/layout/hierarchy5"/>
    <dgm:cxn modelId="{C5F9A672-CFC1-4664-9F6B-1D165F33BCDC}" type="presParOf" srcId="{3C3BCBC0-F4AA-4C64-ABDE-765CDDF2F012}" destId="{42202054-68C9-497C-92D2-BD5AAA051DC9}" srcOrd="1" destOrd="0" presId="urn:microsoft.com/office/officeart/2005/8/layout/hierarchy5"/>
    <dgm:cxn modelId="{7BBC9419-30FB-4D03-B3F0-9A5C56928C19}" type="presParOf" srcId="{86173F76-E101-49F1-AF58-33EED9FB91E7}" destId="{293FB7F1-9140-44C3-894E-8C92EF99EF50}" srcOrd="8" destOrd="0" presId="urn:microsoft.com/office/officeart/2005/8/layout/hierarchy5"/>
    <dgm:cxn modelId="{9D6ACC5B-C7F2-41FC-A6A1-91AAD92E6AEB}" type="presParOf" srcId="{293FB7F1-9140-44C3-894E-8C92EF99EF50}" destId="{1D34B12A-7642-4823-92AA-CA4A36FD6BC6}" srcOrd="0" destOrd="0" presId="urn:microsoft.com/office/officeart/2005/8/layout/hierarchy5"/>
    <dgm:cxn modelId="{5CC85360-F741-4289-8F7A-31B27E2CCCC0}" type="presParOf" srcId="{86173F76-E101-49F1-AF58-33EED9FB91E7}" destId="{0BDA7277-0946-4F04-9636-7937EA1D1A95}" srcOrd="9" destOrd="0" presId="urn:microsoft.com/office/officeart/2005/8/layout/hierarchy5"/>
    <dgm:cxn modelId="{EC1B9527-4324-4AA4-9D5F-464CE6F59078}" type="presParOf" srcId="{0BDA7277-0946-4F04-9636-7937EA1D1A95}" destId="{45F24106-B470-48A9-A813-AE76C8644CDC}" srcOrd="0" destOrd="0" presId="urn:microsoft.com/office/officeart/2005/8/layout/hierarchy5"/>
    <dgm:cxn modelId="{F0A87FC5-F55C-4D04-BA90-549D2F8F141A}" type="presParOf" srcId="{0BDA7277-0946-4F04-9636-7937EA1D1A95}" destId="{7B018DE4-694A-4E97-A326-B9731BCBF214}" srcOrd="1" destOrd="0" presId="urn:microsoft.com/office/officeart/2005/8/layout/hierarchy5"/>
    <dgm:cxn modelId="{5D18E955-552E-403F-9CBA-A6C9A83040AD}" type="presParOf" srcId="{7B018DE4-694A-4E97-A326-B9731BCBF214}" destId="{13586DBF-CBCE-41CD-95FB-8AE1B9F6ABFD}" srcOrd="0" destOrd="0" presId="urn:microsoft.com/office/officeart/2005/8/layout/hierarchy5"/>
    <dgm:cxn modelId="{34C54DE8-4A55-4C7D-B6F0-78880BABE318}" type="presParOf" srcId="{13586DBF-CBCE-41CD-95FB-8AE1B9F6ABFD}" destId="{4BFFDDB3-FC7E-4BBC-8B17-AE9C3FC1DAF5}" srcOrd="0" destOrd="0" presId="urn:microsoft.com/office/officeart/2005/8/layout/hierarchy5"/>
    <dgm:cxn modelId="{959D27E1-16E4-44D9-A93A-A2A0FBAAC76A}" type="presParOf" srcId="{7B018DE4-694A-4E97-A326-B9731BCBF214}" destId="{889AAC47-1153-4FED-A5F9-57365D38ACB1}" srcOrd="1" destOrd="0" presId="urn:microsoft.com/office/officeart/2005/8/layout/hierarchy5"/>
    <dgm:cxn modelId="{68DAC3C6-B740-4EE7-84D9-707916A3A21B}" type="presParOf" srcId="{889AAC47-1153-4FED-A5F9-57365D38ACB1}" destId="{A7FFC185-3D71-4B09-8382-8AE9CA957322}" srcOrd="0" destOrd="0" presId="urn:microsoft.com/office/officeart/2005/8/layout/hierarchy5"/>
    <dgm:cxn modelId="{807EC2D4-095A-45A3-A910-56BB820D76CB}" type="presParOf" srcId="{889AAC47-1153-4FED-A5F9-57365D38ACB1}" destId="{2EBB9A99-0EFF-45FF-9328-319BB5D426F7}" srcOrd="1" destOrd="0" presId="urn:microsoft.com/office/officeart/2005/8/layout/hierarchy5"/>
    <dgm:cxn modelId="{342C179D-406D-4007-812B-1291DE8A4063}" type="presParOf" srcId="{2EBB9A99-0EFF-45FF-9328-319BB5D426F7}" destId="{315F2379-51BD-4740-9910-E9A6E634A521}" srcOrd="0" destOrd="0" presId="urn:microsoft.com/office/officeart/2005/8/layout/hierarchy5"/>
    <dgm:cxn modelId="{695CA6EA-6D53-471D-A8EC-9490269EE0E6}" type="presParOf" srcId="{315F2379-51BD-4740-9910-E9A6E634A521}" destId="{A1768A38-7243-4349-BF17-A1EF29CCD358}" srcOrd="0" destOrd="0" presId="urn:microsoft.com/office/officeart/2005/8/layout/hierarchy5"/>
    <dgm:cxn modelId="{E86CCE05-9E15-418F-AE06-67A07D3509A0}" type="presParOf" srcId="{2EBB9A99-0EFF-45FF-9328-319BB5D426F7}" destId="{A5667410-7445-4EA1-97A8-9A6DE2F78333}" srcOrd="1" destOrd="0" presId="urn:microsoft.com/office/officeart/2005/8/layout/hierarchy5"/>
    <dgm:cxn modelId="{56CFB6A2-C5E4-4018-8171-C54AE2E09C5C}" type="presParOf" srcId="{A5667410-7445-4EA1-97A8-9A6DE2F78333}" destId="{7B40570F-7225-4D13-9CFC-072A48ECF04A}" srcOrd="0" destOrd="0" presId="urn:microsoft.com/office/officeart/2005/8/layout/hierarchy5"/>
    <dgm:cxn modelId="{0D2A8B32-310E-4665-AB30-B8B957BB4348}" type="presParOf" srcId="{A5667410-7445-4EA1-97A8-9A6DE2F78333}" destId="{EA3B478E-7BE7-419C-BE89-A4CE05B1895A}" srcOrd="1" destOrd="0" presId="urn:microsoft.com/office/officeart/2005/8/layout/hierarchy5"/>
    <dgm:cxn modelId="{BA24FDBF-E36C-4FB4-B11A-C8F934C09F4B}" type="presParOf" srcId="{7B018DE4-694A-4E97-A326-B9731BCBF214}" destId="{93C1C1FC-35C9-4CAB-8C97-13144656C0A0}" srcOrd="2" destOrd="0" presId="urn:microsoft.com/office/officeart/2005/8/layout/hierarchy5"/>
    <dgm:cxn modelId="{47868ED0-648A-462C-B039-955E2327D67E}" type="presParOf" srcId="{93C1C1FC-35C9-4CAB-8C97-13144656C0A0}" destId="{C957458B-69F0-4F18-9E89-1A095067ADB9}" srcOrd="0" destOrd="0" presId="urn:microsoft.com/office/officeart/2005/8/layout/hierarchy5"/>
    <dgm:cxn modelId="{D98652BC-BED2-4C4B-AB99-E3A50FC8DE7D}" type="presParOf" srcId="{7B018DE4-694A-4E97-A326-B9731BCBF214}" destId="{5C4E8709-D606-4C67-A45D-F0E08D07A3C8}" srcOrd="3" destOrd="0" presId="urn:microsoft.com/office/officeart/2005/8/layout/hierarchy5"/>
    <dgm:cxn modelId="{9B45AAFF-2A82-4E34-B7B5-5C7180319048}" type="presParOf" srcId="{5C4E8709-D606-4C67-A45D-F0E08D07A3C8}" destId="{1238D00B-F084-42CD-AE27-930EF793DCAA}" srcOrd="0" destOrd="0" presId="urn:microsoft.com/office/officeart/2005/8/layout/hierarchy5"/>
    <dgm:cxn modelId="{87B4FF43-77F8-48FE-A03A-E42CBDB2AE8B}" type="presParOf" srcId="{5C4E8709-D606-4C67-A45D-F0E08D07A3C8}" destId="{29C3768D-72BE-4F88-B2C7-942D59A2EB88}" srcOrd="1" destOrd="0" presId="urn:microsoft.com/office/officeart/2005/8/layout/hierarchy5"/>
    <dgm:cxn modelId="{AECB8616-5167-4164-A86F-118D762C6AFD}" type="presParOf" srcId="{86173F76-E101-49F1-AF58-33EED9FB91E7}" destId="{362B4CD8-D23E-4500-9AB2-1E71C9706E6E}" srcOrd="10" destOrd="0" presId="urn:microsoft.com/office/officeart/2005/8/layout/hierarchy5"/>
    <dgm:cxn modelId="{A1A80707-AFD5-4257-B5C4-F2B1A9CF2827}" type="presParOf" srcId="{362B4CD8-D23E-4500-9AB2-1E71C9706E6E}" destId="{CB8077DC-6160-4BF4-8539-14412A11128C}" srcOrd="0" destOrd="0" presId="urn:microsoft.com/office/officeart/2005/8/layout/hierarchy5"/>
    <dgm:cxn modelId="{2416B59C-6D87-43A4-9779-996215268F0A}" type="presParOf" srcId="{86173F76-E101-49F1-AF58-33EED9FB91E7}" destId="{EFD95277-5478-4D56-8BCE-C2EB4DF69B8D}" srcOrd="11" destOrd="0" presId="urn:microsoft.com/office/officeart/2005/8/layout/hierarchy5"/>
    <dgm:cxn modelId="{13306C50-DE1D-4354-93E9-543A4CC1A63F}" type="presParOf" srcId="{EFD95277-5478-4D56-8BCE-C2EB4DF69B8D}" destId="{4DA797C2-2817-46ED-BF1C-A1607C24CAB2}" srcOrd="0" destOrd="0" presId="urn:microsoft.com/office/officeart/2005/8/layout/hierarchy5"/>
    <dgm:cxn modelId="{C9B9AEC4-ECD7-4181-AEC8-27398536C732}" type="presParOf" srcId="{EFD95277-5478-4D56-8BCE-C2EB4DF69B8D}" destId="{92E23D92-0912-4422-B2CF-DB8CEB74D358}" srcOrd="1" destOrd="0" presId="urn:microsoft.com/office/officeart/2005/8/layout/hierarchy5"/>
    <dgm:cxn modelId="{D70EA20C-FBEC-4B53-8066-17D5B3955F81}" type="presParOf" srcId="{92E23D92-0912-4422-B2CF-DB8CEB74D358}" destId="{CF19C589-8E46-4546-8E7E-4F94F8F94C5D}" srcOrd="0" destOrd="0" presId="urn:microsoft.com/office/officeart/2005/8/layout/hierarchy5"/>
    <dgm:cxn modelId="{05F3D53F-D8DD-4F46-956F-B4391641E8AE}" type="presParOf" srcId="{CF19C589-8E46-4546-8E7E-4F94F8F94C5D}" destId="{053EAE0F-3B6A-4B8B-B600-168321013395}" srcOrd="0" destOrd="0" presId="urn:microsoft.com/office/officeart/2005/8/layout/hierarchy5"/>
    <dgm:cxn modelId="{20BFD6BA-1ABA-4C3D-BC66-DDED28F5972B}" type="presParOf" srcId="{92E23D92-0912-4422-B2CF-DB8CEB74D358}" destId="{1F9BD5EB-5058-4420-92DE-D36B63FA61A2}" srcOrd="1" destOrd="0" presId="urn:microsoft.com/office/officeart/2005/8/layout/hierarchy5"/>
    <dgm:cxn modelId="{7EEFEC1B-5744-4732-B3C9-C196CA366D7E}" type="presParOf" srcId="{1F9BD5EB-5058-4420-92DE-D36B63FA61A2}" destId="{14D9E2FD-9C36-4EDC-BFF3-DE99ED6B6BA4}" srcOrd="0" destOrd="0" presId="urn:microsoft.com/office/officeart/2005/8/layout/hierarchy5"/>
    <dgm:cxn modelId="{134DB70C-81F7-447D-9E8E-6F7DD6DC6E82}" type="presParOf" srcId="{1F9BD5EB-5058-4420-92DE-D36B63FA61A2}" destId="{FEDF5115-A60A-4CDC-9FA4-5477A2C65F5F}" srcOrd="1" destOrd="0" presId="urn:microsoft.com/office/officeart/2005/8/layout/hierarchy5"/>
    <dgm:cxn modelId="{1C2CA529-9143-4B59-B784-598867A8ECF6}" type="presParOf" srcId="{ED9B6CA4-776B-45EF-A369-959084E50586}" destId="{2E6DA18B-D1F3-44DC-8FB6-F76E1418ED55}" srcOrd="1" destOrd="0" presId="urn:microsoft.com/office/officeart/2005/8/layout/hierarchy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05-Dec-14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05-Dec-14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Pong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 6.8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Submitted by :  Md.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Shorifuzzaman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Roll : 06</a:t>
            </a:r>
          </a:p>
          <a:p>
            <a:pPr algn="l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 Md.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Fahim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Arefin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Roll :08</a:t>
            </a:r>
          </a:p>
          <a:p>
            <a:pPr algn="l"/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Submitted to : Md.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Asif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Hossain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Khan</a:t>
            </a:r>
          </a:p>
          <a:p>
            <a:pPr algn="l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             Anna </a:t>
            </a:r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Fariha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</a:p>
          <a:p>
            <a:pPr algn="l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Navigational Flow (Menu)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Navigational Flow(Settings)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Function Flow</a:t>
            </a:r>
            <a:endParaRPr lang="en-US" dirty="0"/>
          </a:p>
        </p:txBody>
      </p:sp>
      <p:pic>
        <p:nvPicPr>
          <p:cNvPr id="5" name="Content Placeholder 4" descr="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966" y="1935163"/>
            <a:ext cx="3288068" cy="4389437"/>
          </a:xfr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wanted to vary the speed of the game according to the screen size, but as </a:t>
            </a:r>
            <a:r>
              <a:rPr lang="en-US" sz="2800" dirty="0" err="1" smtClean="0"/>
              <a:t>bgi</a:t>
            </a:r>
            <a:r>
              <a:rPr lang="en-US" sz="2800" dirty="0" smtClean="0"/>
              <a:t> is "CPU-friendly" , it doesn't maintain a constant speed across all devices and it is not even consistent on a particular device.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Despite limitations and backdated resources, this game works perfectly as a double-player game which brings in more excitement than a computer simulated game.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Project Goal</a:t>
            </a:r>
          </a:p>
          <a:p>
            <a:r>
              <a:rPr lang="en-US" sz="2000" dirty="0" smtClean="0"/>
              <a:t>Project Summary</a:t>
            </a:r>
          </a:p>
          <a:p>
            <a:r>
              <a:rPr lang="en-US" sz="2000" dirty="0" smtClean="0"/>
              <a:t>Project Features</a:t>
            </a:r>
          </a:p>
          <a:p>
            <a:r>
              <a:rPr lang="en-US" sz="2000" dirty="0" smtClean="0"/>
              <a:t>Game Play</a:t>
            </a:r>
          </a:p>
          <a:p>
            <a:r>
              <a:rPr lang="en-US" sz="2000" dirty="0" smtClean="0"/>
              <a:t>Navigation Chart</a:t>
            </a:r>
          </a:p>
          <a:p>
            <a:r>
              <a:rPr lang="en-US" sz="2000" dirty="0" smtClean="0"/>
              <a:t>Limitations</a:t>
            </a:r>
          </a:p>
          <a:p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“Pong” is one of the earliest arcade video games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It is a "tennis like" game having two paddles and a ball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" name="Content Placeholder 9" descr="pong-e1288713568850-500x415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61800"/>
            <a:ext cx="4038600" cy="3352038"/>
          </a:xfrm>
        </p:spPr>
      </p:pic>
    </p:spTree>
  </p:cSld>
  <p:clrMapOvr>
    <a:masterClrMapping/>
  </p:clrMapOvr>
  <p:transition advClick="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To Create a multiplayer game </a:t>
            </a:r>
          </a:p>
          <a:p>
            <a:pPr lvl="0"/>
            <a:r>
              <a:rPr lang="en-US" sz="2800" dirty="0" smtClean="0"/>
              <a:t>To write a game program in c language using Turbo C compiler</a:t>
            </a:r>
          </a:p>
          <a:p>
            <a:pPr lvl="0"/>
            <a:r>
              <a:rPr lang="en-US" sz="2800" dirty="0" smtClean="0"/>
              <a:t>To overcome some limitations of the original game</a:t>
            </a:r>
          </a:p>
          <a:p>
            <a:pPr lvl="0"/>
            <a:r>
              <a:rPr lang="en-US" sz="2800" dirty="0" smtClean="0"/>
              <a:t>To create a customizable and user-friendly graphical user interface using the basic </a:t>
            </a:r>
            <a:r>
              <a:rPr lang="en-US" sz="2800" dirty="0" err="1" smtClean="0"/>
              <a:t>bgi</a:t>
            </a:r>
            <a:r>
              <a:rPr lang="en-US" sz="2800" dirty="0" smtClean="0"/>
              <a:t> functions.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 smtClean="0"/>
              <a:t>Controlling two paddles using keyboard and mouse input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 smtClean="0"/>
              <a:t>Moving the ball in a specified direction , so that it doesn’t get stuck in certain cases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 smtClean="0"/>
              <a:t>Taking the winner’s name to and adding it to the </a:t>
            </a:r>
            <a:r>
              <a:rPr lang="en-US" sz="2400" dirty="0" err="1" smtClean="0"/>
              <a:t>leaderboard</a:t>
            </a:r>
            <a:r>
              <a:rPr lang="en-US" sz="2400" dirty="0" smtClean="0"/>
              <a:t> if he’s in the top 10.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 smtClean="0"/>
              <a:t>Implementing “Pause” menu so that the user can pause and resume the game.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Creating a customizable background and bat style for the game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Implementing a menu and  a settings page for selecting certain options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Providing the user freedom to change the settings of “Sound”, “Bat Speed”, “Score Position” and “Scorecard view”.</a:t>
            </a:r>
          </a:p>
          <a:p>
            <a:endParaRPr lang="en-US" dirty="0"/>
          </a:p>
        </p:txBody>
      </p:sp>
      <p:pic>
        <p:nvPicPr>
          <p:cNvPr id="10" name="Picture 3" descr="C:\Users\Home\Desktop\Graphics Project\Main Man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4114800" cy="2382253"/>
          </a:xfrm>
          <a:prstGeom prst="rect">
            <a:avLst/>
          </a:prstGeom>
          <a:noFill/>
        </p:spPr>
      </p:pic>
      <p:pic>
        <p:nvPicPr>
          <p:cNvPr id="12" name="Content Placeholder 5" descr="10846597_732493040169919_2104987028_n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3810000"/>
            <a:ext cx="4038600" cy="275093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Users have an array of options to change game settings</a:t>
            </a:r>
          </a:p>
          <a:p>
            <a:endParaRPr lang="en-US" dirty="0"/>
          </a:p>
        </p:txBody>
      </p:sp>
      <p:pic>
        <p:nvPicPr>
          <p:cNvPr id="5" name="Content Placeholder 4" descr="Menu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066800"/>
            <a:ext cx="4038600" cy="2819400"/>
          </a:xfrm>
        </p:spPr>
      </p:pic>
      <p:pic>
        <p:nvPicPr>
          <p:cNvPr id="7" name="Content Placeholder 6" descr="Settin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038600"/>
            <a:ext cx="4038600" cy="234829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Two players control  the paddle by moving them vertically across both left &amp; right sides of the screen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One can earn a point when the other fails to return the ball</a:t>
            </a:r>
          </a:p>
          <a:p>
            <a:pPr lvl="0"/>
            <a:endParaRPr lang="en-US" sz="2400" dirty="0" smtClean="0"/>
          </a:p>
          <a:p>
            <a:r>
              <a:rPr lang="en-US" sz="2400" b="1" u="sng" dirty="0" smtClean="0"/>
              <a:t>Time challenge: </a:t>
            </a:r>
            <a:r>
              <a:rPr lang="en-US" sz="2400" dirty="0" smtClean="0"/>
              <a:t>The higher scorer in the time limit wins the game.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Game point: </a:t>
            </a:r>
            <a:r>
              <a:rPr lang="en-US" sz="2400" dirty="0" smtClean="0"/>
              <a:t>The player who reaches the total game limiting points first, wins the game.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Flow(Start Screen)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444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Pong Version 6.8</vt:lpstr>
      <vt:lpstr>Outline of presentation</vt:lpstr>
      <vt:lpstr> Introduction</vt:lpstr>
      <vt:lpstr> Project goal</vt:lpstr>
      <vt:lpstr>Project summary</vt:lpstr>
      <vt:lpstr>Project Features</vt:lpstr>
      <vt:lpstr>Project Features</vt:lpstr>
      <vt:lpstr>Game Play</vt:lpstr>
      <vt:lpstr>Navigation Flow(Start Screen)</vt:lpstr>
      <vt:lpstr>Navigational Flow (Menu)</vt:lpstr>
      <vt:lpstr>Navigational Flow(Settings)</vt:lpstr>
      <vt:lpstr>Play Function Flow</vt:lpstr>
      <vt:lpstr>Limitations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Version 6.8</dc:title>
  <dc:creator>Home</dc:creator>
  <cp:lastModifiedBy>Home</cp:lastModifiedBy>
  <cp:revision>45</cp:revision>
  <dcterms:created xsi:type="dcterms:W3CDTF">2014-12-03T20:05:00Z</dcterms:created>
  <dcterms:modified xsi:type="dcterms:W3CDTF">2014-12-05T03:35:10Z</dcterms:modified>
</cp:coreProperties>
</file>