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a8d9d54e8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3a8d9d54e8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a8d9d54e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a8d9d54e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a8d9d54e8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3a8d9d54e8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a8d9d54e8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3a8d9d54e8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3a8d9d54e8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3a8d9d54e8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a8d9d54e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a8d9d54e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834275" y="583200"/>
            <a:ext cx="77160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Rundown of the Medical Natural Language Processing Task based on Actual Documents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834275" y="2891250"/>
            <a:ext cx="4255500" cy="21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Group Number: 02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22241158 Sabrina Tabassum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18301189 S. M. Navin Nayer Anik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18101296 Fahim Abrar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ST: Md Farhadul Islam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RA: Md Sabbir Hossain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731825" y="262199"/>
            <a:ext cx="42555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824000" y="1570750"/>
            <a:ext cx="74004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Natural language processing (NLP) in the medical field relies on standardized datasets for algorithm and model development and evaluation.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However, acquiring datasets containing actual clinical data is difficult due to privacy concerns and ethical and legal considerations.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The Real-MedNLP dataset was created to provide a real clinical dataset for multiple medical tasks.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ctrTitle"/>
          </p:nvPr>
        </p:nvSpPr>
        <p:spPr>
          <a:xfrm>
            <a:off x="731825" y="262199"/>
            <a:ext cx="42555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92" name="Google Shape;292;p15"/>
          <p:cNvSpPr txBox="1"/>
          <p:nvPr>
            <p:ph idx="1" type="subTitle"/>
          </p:nvPr>
        </p:nvSpPr>
        <p:spPr>
          <a:xfrm>
            <a:off x="824000" y="1570750"/>
            <a:ext cx="74004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Real-MedNLP is a bilingual dataset containing both radiology and case reports, making it a valuable resource for NLP research in the medical field.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The dataset includes both fundamental tasks, such as named entity recognition, and implemented practical tasks.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Real-MedNLP emphasizes the use of real clinical data, as opposed to pseudo datasets derived from medical textbooks or fictitious clinical texts.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ctrTitle"/>
          </p:nvPr>
        </p:nvSpPr>
        <p:spPr>
          <a:xfrm>
            <a:off x="731825" y="262200"/>
            <a:ext cx="74925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Task and Systems</a:t>
            </a:r>
            <a:endParaRPr/>
          </a:p>
        </p:txBody>
      </p:sp>
      <p:sp>
        <p:nvSpPr>
          <p:cNvPr id="299" name="Google Shape;299;p16"/>
          <p:cNvSpPr txBox="1"/>
          <p:nvPr>
            <p:ph idx="1" type="subTitle"/>
          </p:nvPr>
        </p:nvSpPr>
        <p:spPr>
          <a:xfrm>
            <a:off x="824000" y="1570750"/>
            <a:ext cx="74004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Real-MedNLP includes an evaluation task that tests the performance of systems submitted for evaluation.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The study employed a common paradigm based on fundamental language models, such as BERT, to address resource issues commonly encountered in NLP research.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The findings of the study highlight the potential of these approaches for future medical NLP research.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ctrTitle"/>
          </p:nvPr>
        </p:nvSpPr>
        <p:spPr>
          <a:xfrm>
            <a:off x="731825" y="262200"/>
            <a:ext cx="82095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Standardized Datasets</a:t>
            </a:r>
            <a:endParaRPr/>
          </a:p>
        </p:txBody>
      </p:sp>
      <p:sp>
        <p:nvSpPr>
          <p:cNvPr id="306" name="Google Shape;306;p17"/>
          <p:cNvSpPr txBox="1"/>
          <p:nvPr>
            <p:ph idx="1" type="subTitle"/>
          </p:nvPr>
        </p:nvSpPr>
        <p:spPr>
          <a:xfrm>
            <a:off x="824000" y="1570750"/>
            <a:ext cx="7994400" cy="23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Standardized datasets, such as Real-MedNLP, are crucial for the development and evaluation of NLP models in the medical field.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These datasets provide a reliable and trustworthy resource for algorithm and model development and evaluation.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Real-MedNLP's clinical data and bilingualism make it a valuable resource for future research in the medical domain.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ctrTitle"/>
          </p:nvPr>
        </p:nvSpPr>
        <p:spPr>
          <a:xfrm>
            <a:off x="731825" y="262200"/>
            <a:ext cx="82095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Real-MedNLP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idx="1" type="subTitle"/>
          </p:nvPr>
        </p:nvSpPr>
        <p:spPr>
          <a:xfrm>
            <a:off x="824000" y="1570750"/>
            <a:ext cx="7994400" cy="23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Real-MedNLP has the potential to be used in various medical NLP tasks, such as clinical decision support systems, natural language understanding, and medical language translation.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The dataset can be used to improve the accuracy and efficiency of these systems, ultimately leading to improved patient outcomes.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ctrTitle"/>
          </p:nvPr>
        </p:nvSpPr>
        <p:spPr>
          <a:xfrm>
            <a:off x="731825" y="262200"/>
            <a:ext cx="82095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 txBox="1"/>
          <p:nvPr>
            <p:ph idx="1" type="subTitle"/>
          </p:nvPr>
        </p:nvSpPr>
        <p:spPr>
          <a:xfrm>
            <a:off x="824000" y="1570750"/>
            <a:ext cx="7994400" cy="23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Real-MedNLP is a valuable resource for medical NLP research, providing a standardized and trustworthy dataset for algorithm and model development and evaluation.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The dataset's use of real clinical data, bilingualism, and practical task implementation make it a valuable resource for various medical NLP tasks.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Thank you.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