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90dab05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90dab05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90dab05b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90dab05b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90dab05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90dab05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90dab057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90dab057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9d8372bd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9d8372b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90dab057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90dab057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90dab05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90dab05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0dab05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0dab05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2c656e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2c656e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90dab05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90dab05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90dab05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90dab05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834275" y="583200"/>
            <a:ext cx="7716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Rundown of the Medical Natural Language Processing Task based on Actual Documents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34275" y="2891250"/>
            <a:ext cx="42555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Group Number: 02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22241158 Sabrina Tabassum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18301189 S. M. Navin Nayer Anik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18101296 Fahim Abrar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ST: Md Farhadul Islam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RA: Md Sabbir Hossain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/>
        </p:nvSpPr>
        <p:spPr>
          <a:xfrm>
            <a:off x="714000" y="419325"/>
            <a:ext cx="77160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83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  <a:endParaRPr b="1" sz="283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875925" y="938025"/>
            <a:ext cx="75750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b="1"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problem: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Medical data is complex and requires specialized knowledge and language, making it challenging for traditional NLP models to accurately process and analyze.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This leads to inaccuracies in tasks such as medical entity recognition, semantic textual similarity, and medical question answering.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b="1"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Proposed Solution: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Develop and improve deep learning-based NLP models specifically for medical data.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goal is to improve accuracy in medical NLP tasks.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studies also explore the potential applications of NLP in the medical field, such as medical information extraction, disease diagnosis, and predicting medical specializations.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b="1"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Importance: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Accurate NLP models for medical data can improve patient outcomes by facilitating more accurate diagnoses and treatment plans.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NLP can also improve healthcare efficiency by automating tasks such as medical record analysis and report generation.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714000" y="119125"/>
            <a:ext cx="7716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Proposed Work Plan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350" y="656800"/>
            <a:ext cx="5968302" cy="43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714000" y="419325"/>
            <a:ext cx="7716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875925" y="1542050"/>
            <a:ext cx="7637100" cy="28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Advancements in NLP in the medical domain have potential to revolutionize healthcare and improve patient outcomes.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Deep learning-based NLP models specifically for medical data have demonstrated progress in accuracy and performance.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NLP can improve healthcare efficiency by automating tasks such as medical record analysis and report generation.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714000" y="419325"/>
            <a:ext cx="7716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b="1" sz="2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834275" y="1555550"/>
            <a:ext cx="80910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NLP has seen significant advancements in the medical domain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Self-supervised pre-training of Transformer-style structures improved medical image and writing analysis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Optimal combination of deep learning for medical imaging and medical NLP reviewed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NLP used to predict medical specializations upon hospital admission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AI-based medical chatbot proposed to reduce healthcare costs and make medical information more approachable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NLP has the potential to revolutionize healthcare and improve patient outcomes.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714000" y="419325"/>
            <a:ext cx="7716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83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Develop a deep learning NLP model for Korean medical language</a:t>
            </a:r>
            <a:endParaRPr b="1" sz="283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834275" y="1555550"/>
            <a:ext cx="80910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Methodology: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Compile Korean medical corpus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Pre-train with BERT medical field program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Develop NLP model with intricate representation of Korean language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Achieved accuracy scores of 0.147 and 0.148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Considerable rise in accuracy during intrinsic assessment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Increase in Pearson correlation for named entity recognition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Increase in extrinsic evaluation of semantic textual similarity data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 demonstrate progress in model development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Extrapolation from extrinsic data suggests improvements in named entity recognition and semantic textual similarity data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714000" y="419325"/>
            <a:ext cx="7716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83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Self-Supervised Pretraining for NLP and Vision-Language Problems</a:t>
            </a:r>
            <a:endParaRPr b="1" sz="283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875925" y="1576375"/>
            <a:ext cx="74556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Methodology: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 Masked Vision-Language Modeling (MVLM) on large medical picture and caption dataset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Obtain deeper semantic representations of medical pictures and words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Suggested method achieves superior results on two VQA datasets for radiology photographs (VQA-Med 2019 and VQA-RAD) compared to ensemble models of best answers achieved in the past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Provides attention maps that make model interpretation easier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Improved performance on VQA datasets for radiology photographs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Easier model interpretation with attention maps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714000" y="419325"/>
            <a:ext cx="7716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83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Self-Supervised Pretraining for NLP, Vision, and Language Problems</a:t>
            </a:r>
            <a:endParaRPr b="1" sz="283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875925" y="1670075"/>
            <a:ext cx="75540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Methodology: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 self-supervised pre-training of Transformer-style structures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Apply modeling as the pretext job on a big dataset of medical photographs and language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Suggested method outperforms ensemble models of previous best solutions on twin VQA datasets for radiology photos 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Provides attention maps that make model interpretation easier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Improved performance on VQA datasets for radiology photos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Easier model interpretation with attention maps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714000" y="419325"/>
            <a:ext cx="7716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83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Deep Learning for Medical Imaging and Medical NLP</a:t>
            </a:r>
            <a:endParaRPr b="1" sz="283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875925" y="1357725"/>
            <a:ext cx="79659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Objective: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Offer a comprehensive literature review of deep learning for medical imaging and medical NLP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Topics covered: tasks, pipelines, and impediments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Architecture of deep learning in medical NLP and medical imaging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Improve diagnosis accuracy by determining the ideal combination of deep learning, natural language processing, and medical imaging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Findings: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Optimal combination of deep learning, NLP, and medical imaging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Challenges in using deep learning for medical NLP and medical imaging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Offers a comprehensive literature review of deep learning for medical imaging and medical NLP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Provides insights into challenges and opportunities in these fields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714000" y="419325"/>
            <a:ext cx="7716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3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Medical Knowledge Incorporation into Pre-trained BERT Model for Clinical Connection Extraction</a:t>
            </a:r>
            <a:endParaRPr b="1" sz="283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875925" y="1357725"/>
            <a:ext cx="79659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Introduction: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Focuses on incorporating medical knowledge into pre-trained BERT model for clinical connection extraction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Compares several methods and presents benchmark results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Dataset used: i2b2/VA 2010 clinical connection extraction dataset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Methods compared: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BERT baseline model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BERT with external medical resources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BERT with internal medical resources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BERT with both internal and external medical resources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Best model developed by authors beats cutting-edge methods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Outperforms BERT baseline model by a significant margin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Incorporating medical knowledge improves the performance of pre-trained BERT model for clinical connection extraction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Combination of internal and external medical resources yields the best results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714000" y="419325"/>
            <a:ext cx="7716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282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 Novel Interactive Interface for Medical Research Papers</a:t>
            </a:r>
            <a:endParaRPr b="1" sz="282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875925" y="1336900"/>
            <a:ext cx="74037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Methodology: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Definitions of unfamiliar terms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In-situ plain language section summaries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Key questions directing readers to relevant passages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Plain language summaries of answer-containing passages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Improved comprehension of research papers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 reduction in paper comprehension compared to conventional PDF viewer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Facilitates reading of medical papers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Gives readers more confidence when approaching research papers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findings of the study indicate that Paper Plain1 is a promising tool for researchers and readers of medical papers.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714000" y="419325"/>
            <a:ext cx="82857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Medical Concept Annotation Analysis Tool: MedCAT</a:t>
            </a:r>
            <a:endParaRPr b="1" sz="2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875925" y="1191225"/>
            <a:ext cx="77160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Methodology: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Innovative self-supervised machine learning algorithm for concept extraction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Feature-rich annotation interface for customizing and refining IE models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Interfaces to the wider CogStack ecosystem for vendor-neutral health system implementation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UMLS ideas obtained from open datasets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SNOMED-CT extraction demonstrated at three of London's prestigious hospitals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F1 scores of 0.448-0.738 vs 0.429-0.650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High degree of transferability (F1 &gt; 0.94) across hospitals, datasets, and concept categories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❏"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MedCAT is a powerful tool for concept extraction and annotation in medical research, with a high degree of customization and transferability across domains.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