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1db7c20c7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1db7c20c7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1db7c20c7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1db7c20c7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1db7c20c7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1db7c20c7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1db7c20c7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1db7c20c7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1db7c20c7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1db7c20c7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1db7c20c7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1db7c20c7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1db7c20c7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1db7c20c7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1db7c20c7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1db7c20c7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14000" y="419325"/>
            <a:ext cx="7716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Rundown of the Medical Natural Language Processing Task based on Actual Documents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34275" y="2765200"/>
            <a:ext cx="42555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Number:02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22241158 Sabrina Tabassum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18301189 S. M. Navin Nayer Anik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18101296 Fahim Abrar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 Md Farhadul Islam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Md Sabbir Hossain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628325" y="377375"/>
            <a:ext cx="6541800" cy="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1411675"/>
            <a:ext cx="62064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D</a:t>
            </a:r>
            <a:r>
              <a:rPr lang="en" sz="2400"/>
              <a:t>evelopment of information science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Privacy protection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Validness of methods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Clinical text dataset (Real-MedNLP)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Feasibility</a:t>
            </a:r>
            <a:endParaRPr sz="2400"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628325" y="377375"/>
            <a:ext cx="6541800" cy="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824000" y="1523475"/>
            <a:ext cx="67236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</a:t>
            </a:r>
            <a:r>
              <a:rPr lang="en" sz="2400"/>
              <a:t>ncreasing number of medical records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Privacy free medical text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Entity recognition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Normalization task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Disease tweet classification</a:t>
            </a:r>
            <a:endParaRPr sz="24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0225"/>
            <a:ext cx="65559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&amp; Research Question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1481550"/>
            <a:ext cx="61785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Real datasets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Bilingual capability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Practicality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824000" y="160225"/>
            <a:ext cx="65559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&amp; Research Question</a:t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824000" y="1512150"/>
            <a:ext cx="42555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Data are not real</a:t>
            </a:r>
            <a:endParaRPr/>
          </a:p>
          <a:p>
            <a:pPr indent="-3225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dummy records medical</a:t>
            </a:r>
            <a:endParaRPr/>
          </a:p>
          <a:p>
            <a:pPr indent="-3225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sample texts from medical textbooks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Dataset are limited to one language</a:t>
            </a:r>
            <a:endParaRPr/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824000" y="244095"/>
            <a:ext cx="42555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711075" y="1553275"/>
            <a:ext cx="48144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Data collection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electronic health records (EHRs)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clinical trial documents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medical text sources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Data preprocessing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Annotation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labeling the data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entity recognition (NER)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relation extraction (RE)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824000" y="244095"/>
            <a:ext cx="42555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824000" y="1792550"/>
            <a:ext cx="42555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Model Selection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BERT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GPT-3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LSTM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Model Evaluation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P</a:t>
            </a:r>
            <a:r>
              <a:rPr lang="en"/>
              <a:t>recision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 Recall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 F1 score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Cross-validation techniques.</a:t>
            </a:r>
            <a:endParaRPr/>
          </a:p>
        </p:txBody>
      </p:sp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ctrTitle"/>
          </p:nvPr>
        </p:nvSpPr>
        <p:spPr>
          <a:xfrm>
            <a:off x="824000" y="286025"/>
            <a:ext cx="4255500" cy="1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27" name="Google Shape;327;p20"/>
          <p:cNvSpPr txBox="1"/>
          <p:nvPr>
            <p:ph idx="1" type="subTitle"/>
          </p:nvPr>
        </p:nvSpPr>
        <p:spPr>
          <a:xfrm>
            <a:off x="824000" y="2079975"/>
            <a:ext cx="42555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Medical Natural Language Processing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Named Entity Recognition,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Case Reports,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Radiography Reports</a:t>
            </a:r>
            <a:endParaRPr/>
          </a:p>
        </p:txBody>
      </p:sp>
      <p:sp>
        <p:nvSpPr>
          <p:cNvPr id="328" name="Google Shape;32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ctrTitle"/>
          </p:nvPr>
        </p:nvSpPr>
        <p:spPr>
          <a:xfrm>
            <a:off x="824000" y="286025"/>
            <a:ext cx="4255500" cy="1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4" name="Google Shape;334;p21"/>
          <p:cNvSpPr txBox="1"/>
          <p:nvPr>
            <p:ph idx="1" type="subTitle"/>
          </p:nvPr>
        </p:nvSpPr>
        <p:spPr>
          <a:xfrm>
            <a:off x="824000" y="1686075"/>
            <a:ext cx="57981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0"/>
              <a:buChar char="❏"/>
            </a:pPr>
            <a:r>
              <a:rPr lang="en" sz="1460"/>
              <a:t>MedNLP has the potential to improve healthcare through efficient analysis of medical data</a:t>
            </a:r>
            <a:endParaRPr sz="1460"/>
          </a:p>
          <a:p>
            <a:pPr indent="-3213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"/>
              <a:buChar char="❏"/>
            </a:pPr>
            <a:r>
              <a:rPr lang="en" sz="1460"/>
              <a:t>Addressing privacy concerns and developing more practical approaches are necessary for real-world application</a:t>
            </a:r>
            <a:endParaRPr sz="14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60"/>
          </a:p>
        </p:txBody>
      </p:sp>
      <p:sp>
        <p:nvSpPr>
          <p:cNvPr id="335" name="Google Shape;33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