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a9180d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a9180d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9180deb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a9180deb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a9180deb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a9180deb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a9180deb3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a9180deb3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a9180deb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a9180deb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a9180deb3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a9180deb3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a9180deb3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a9180deb3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34275" y="583200"/>
            <a:ext cx="7716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Rundown of the Medical Natural Language Processing Task based on Actual Documents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834275" y="2891250"/>
            <a:ext cx="42555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Group Number: 02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22241158 Sabrina Tabassum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18301189 S. M. Navin Nayer Anik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18101296 Fahim Abrar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ST: Md Farhadul Islam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RA: Md Sabbir Hossain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834275" y="583200"/>
            <a:ext cx="7716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834275" y="1345500"/>
            <a:ext cx="77997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Standardized datasets are crucial for NLP research, but obtaining clinical data is challenging due to privacy concerns.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Real-MedNLP provides real clinical data for multiple medical tasks, including fundamental and practical ones.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dataset contains bilingual texts and is evaluated using BERT-based systems.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Real-MedNLP is a valuable resource for future medical NLP research, adhering to ethical and legal considerations.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834275" y="276025"/>
            <a:ext cx="7716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Datasets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834275" y="1345500"/>
            <a:ext cx="77997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Cerner Health Facts® (version 2017) and Truven Health MarketScan® (version 2015) were used to create cohorts for the study.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Cerner is a repository of de-identified electronic health records (EHR) from more than 600 hospitals and clinics in the US, spanning from 2000 to 2017, representing over 68 million patients.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Truven Health MarketScan® Research Database contains anonymized patient-level claims data from commercial insurance companies, Medicare supplement insurance providers, and Medicaid, spanning from 2011 to 2015, representing over 170 million patients.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pretraining cohort used for Med-BERT was obtained from Cerner and contains 28 million patients.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Three phenotyped cohorts were assembled to evaluate model validity and accuracy, derived from Cerner and Truven databases: DHF-Cerner, PaCa-Cerner, and PaCa-Truven.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 of descriptive analysis performed on these cohorts.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834275" y="276025"/>
            <a:ext cx="7963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Transformer Design and Embeddings in Med-BERT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834275" y="1345500"/>
            <a:ext cx="77997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Med-BERT transformer design almost identical to the one used in BERT paper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Used multilevel embeddings and bidirectional transformers for implementation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Comparable pretraining procedures used with the same loss function for masking and classification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EHR has structured data, not a 1-D chain of words, making BERT methodology not directly applicable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Med-BERT uses three different types of embeddings: code embeddings, serialization embeddings, and visit embeddings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Visit embeddings identify each visit in the series, code embeddings are low-dimensional representations of diagnostic codes, and serialization embeddings reflect the relative order of codes within each visit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Unlike BERT, Med-BERT does not use CLS and SEP tokens as input tokens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Med-BERT uses visit embeddings instead of SEP to differentiate between visits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Med-BERT does not use a single summary token like CLS because EHR sequences are much longer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834275" y="276025"/>
            <a:ext cx="7963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Pretraining Fine-Tuning Paradigm in Med-BERT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834275" y="1345500"/>
            <a:ext cx="77997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Med-BERT follows the pretraining fine-tuning paradigm in a way comparable to BERT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Pretrained model generates contextualized embeddings for input tokens, without prediction labels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Adding a classification layer or prediction head is necessary for downstream prediction tasks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recurrent neural network (RNN) is a common prediction head used for EHR predictive models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Parameters of both Med-BERT and prediction head updated by gradient descent during fine-tuning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Fine-tuning cohort provides data for updating model parameters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Pretrained and untrained models have identical design with randomly initiated embedding layers and multi-head transformer tiers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 of pretrained model compared to untrained model to understand benefits of vast amounts of training data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Performance of models on test set used to fine-tune and obtain results for downstream prediction tasks.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834275" y="276025"/>
            <a:ext cx="7963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Med-BERT for Illness Prediction: Cohorts and Evaluation Tasks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834275" y="1345500"/>
            <a:ext cx="8165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Two separate illness prediction tasks: DHF and PaCa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Three different cohorts derived from two databases: Cerner and Truven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DHF-Cerner and PaCa-Cerner cohorts established with Cerner's assistance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PaCa-Truven cohort created for broader population evaluation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Comprehensive cohort definitions in "Methods" section of report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Complex illness prediction task definition involving multiple viewpoints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Evaluation tasks more advantageous and appropriate for real-world assessment than BEHRT and G-BERT tasks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Three categories of experiments conducted: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Assess Med-BERT's contribution to current best methods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Compare similarities and differences between Med-BERT and t-W2V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Determine impact of pretrained model on transfer learning with varied sample sizes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834275" y="276025"/>
            <a:ext cx="7963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Conclusion: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834275" y="1345500"/>
            <a:ext cx="8165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 this study, we have evaluated the pretraining fine-tuning paradigm of Med-BERT for illness prediction tasks using three different cohorts derived from two different databases.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have shown that Med-BERT significantly outperforms other state-of-the-art models in all three illness prediction tasks.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Our findings suggest that the pretraining fine-tuning paradigm of Med-BERT can significantly improve the performance of illness prediction models.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Furthermore, we have demonstrated the applicability of Med-BERT to a wider population by creating a PaCa-Truven cohort.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have also compared Med-BERT to t-W2V, a state-of-the-art static clinical word2vec-style embedding, and found that Med-BERT outperforms t-W2V in all three illness prediction tasks.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Additionally, we have shown that the pretraining of Med-BERT can improve transfer learning with varied training sample sizes.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Overall, our results suggest that the pretraining fine-tuning paradigm of Med-BERT is a highly effective approach for illness prediction tasks and has significant potential for improving healthcare outcomes.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