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  <p:sldMasterId id="2147483660" r:id="rId2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0A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4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19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4" name="Group 3"/>
          <p:cNvGrpSpPr/>
          <p:nvPr userDrawn="1"/>
        </p:nvGrpSpPr>
        <p:grpSpPr>
          <a:xfrm>
            <a:off x="0" y="6597853"/>
            <a:ext cx="12192000" cy="260147"/>
            <a:chOff x="4379494" y="697832"/>
            <a:chExt cx="2586787" cy="168442"/>
          </a:xfrm>
        </p:grpSpPr>
        <p:sp>
          <p:nvSpPr>
            <p:cNvPr id="6" name="Rectangle 5"/>
            <p:cNvSpPr/>
            <p:nvPr/>
          </p:nvSpPr>
          <p:spPr>
            <a:xfrm>
              <a:off x="4379494" y="697832"/>
              <a:ext cx="517358" cy="16844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896852" y="697832"/>
              <a:ext cx="517358" cy="1684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14209" y="697832"/>
              <a:ext cx="517358" cy="16844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31566" y="697832"/>
              <a:ext cx="517358" cy="16844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48923" y="697832"/>
              <a:ext cx="517358" cy="1684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Rectangle 2"/>
          <p:cNvSpPr/>
          <p:nvPr userDrawn="1"/>
        </p:nvSpPr>
        <p:spPr>
          <a:xfrm flipV="1">
            <a:off x="0" y="3726714"/>
            <a:ext cx="1762125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1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76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1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04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9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0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90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Wednesday, May 28,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2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Wednesday, May 28, 2025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588541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3109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FE24B7F3-4D2E-4BA5-87BD-CCFC49B7D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698F2-D5EE-FCB0-0B47-EE5FF4D75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25" y="1373544"/>
            <a:ext cx="4683632" cy="3001933"/>
          </a:xfrm>
        </p:spPr>
        <p:txBody>
          <a:bodyPr anchor="ctr">
            <a:normAutofit/>
          </a:bodyPr>
          <a:lstStyle/>
          <a:p>
            <a:pPr algn="l"/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Bangladesh’s</a:t>
            </a:r>
            <a:b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b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All-in-One </a:t>
            </a:r>
            <a:b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22E6C-22CC-1780-16F3-BDB12475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25" y="4525933"/>
            <a:ext cx="4487549" cy="956816"/>
          </a:xfrm>
        </p:spPr>
        <p:txBody>
          <a:bodyPr anchor="ctr">
            <a:normAutofit fontScale="92500" lnSpcReduction="20000"/>
          </a:bodyPr>
          <a:lstStyle/>
          <a:p>
            <a:pPr algn="l"/>
            <a:r>
              <a:rPr lang="en-US" b="1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Ride-Sharing, Fuel Refilling, and Mechanic Services in Bangladesh</a:t>
            </a:r>
          </a:p>
          <a:p>
            <a:pPr algn="r"/>
            <a:r>
              <a:rPr lang="en-US" sz="1200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F863C81-E2D4-4B3C-B77F-3F69FAD1A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5999" y="-853"/>
            <a:ext cx="6090772" cy="6858000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36A89F-8DEA-43AA-9D06-4B6FA8CE29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-425"/>
            <a:ext cx="4076697" cy="6857997"/>
          </a:xfrm>
          <a:prstGeom prst="rect">
            <a:avLst/>
          </a:prstGeom>
          <a:gradFill>
            <a:gsLst>
              <a:gs pos="0">
                <a:schemeClr val="accent5">
                  <a:alpha val="44000"/>
                </a:schemeClr>
              </a:gs>
              <a:gs pos="99000">
                <a:schemeClr val="accent4">
                  <a:alpha val="28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1BD803-8FF4-4D42-B00C-DB693F033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38883" y="155413"/>
            <a:ext cx="6410235" cy="6096002"/>
          </a:xfrm>
          <a:prstGeom prst="rect">
            <a:avLst/>
          </a:prstGeom>
          <a:gradFill>
            <a:gsLst>
              <a:gs pos="0">
                <a:schemeClr val="accent5">
                  <a:alpha val="48000"/>
                </a:schemeClr>
              </a:gs>
              <a:gs pos="82000">
                <a:schemeClr val="accent2">
                  <a:alpha val="37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logo with colorful lines and text&#10;&#10;AI-generated content may be incorrect.">
            <a:extLst>
              <a:ext uri="{FF2B5EF4-FFF2-40B4-BE49-F238E27FC236}">
                <a16:creationId xmlns:a16="http://schemas.microsoft.com/office/drawing/2014/main" id="{F68E8F0D-66F7-5D38-029C-08B25554E5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t="2669" r="2790" b="3771"/>
          <a:stretch/>
        </p:blipFill>
        <p:spPr>
          <a:xfrm>
            <a:off x="7176117" y="1373544"/>
            <a:ext cx="4060713" cy="410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39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with colorful lines and text&#10;&#10;AI-generated content may be incorrect.">
            <a:extLst>
              <a:ext uri="{FF2B5EF4-FFF2-40B4-BE49-F238E27FC236}">
                <a16:creationId xmlns:a16="http://schemas.microsoft.com/office/drawing/2014/main" id="{A038AFFA-CEDD-1002-79A6-FD983DAE4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1" t="2669" r="2790" b="3771"/>
          <a:stretch/>
        </p:blipFill>
        <p:spPr>
          <a:xfrm>
            <a:off x="132225" y="1589298"/>
            <a:ext cx="3635984" cy="36794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A0087A-3959-5B4E-763C-4F333B9B160E}"/>
              </a:ext>
            </a:extLst>
          </p:cNvPr>
          <p:cNvSpPr txBox="1"/>
          <p:nvPr/>
        </p:nvSpPr>
        <p:spPr>
          <a:xfrm>
            <a:off x="3967403" y="235881"/>
            <a:ext cx="2954944" cy="709905"/>
          </a:xfrm>
          <a:prstGeom prst="roundRect">
            <a:avLst>
              <a:gd name="adj" fmla="val 50000"/>
            </a:avLst>
          </a:prstGeom>
          <a:solidFill>
            <a:srgbClr val="140AD4"/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normAutofit fontScale="85000" lnSpcReduction="2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4033900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0DA1EB8-87CF-4588-A1FD-4756F9A28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10079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A4E378-EA57-47B9-B1EB-58B998F6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2595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B31ED6-76F0-425A-9A41-C947AEF9C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662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45751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firewolf">
  <a:themeElements>
    <a:clrScheme name="Leader for Succes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2C650"/>
      </a:accent1>
      <a:accent2>
        <a:srgbClr val="5CBE7A"/>
      </a:accent2>
      <a:accent3>
        <a:srgbClr val="2CB8AE"/>
      </a:accent3>
      <a:accent4>
        <a:srgbClr val="24A8C2"/>
      </a:accent4>
      <a:accent5>
        <a:srgbClr val="249ED2"/>
      </a:accent5>
      <a:accent6>
        <a:srgbClr val="3F3F3F"/>
      </a:accent6>
      <a:hlink>
        <a:srgbClr val="FFFFFF"/>
      </a:hlink>
      <a:folHlink>
        <a:srgbClr val="FFFFFF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20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Times New Roman</vt:lpstr>
      <vt:lpstr>Tw Cen MT</vt:lpstr>
      <vt:lpstr>GradientRiseVTI</vt:lpstr>
      <vt:lpstr>firewolf</vt:lpstr>
      <vt:lpstr>Bangladesh’s First  All-in-One  Car App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FAHIMA ISLAM</dc:creator>
  <cp:lastModifiedBy>FAHIMA ISLAM</cp:lastModifiedBy>
  <cp:revision>1</cp:revision>
  <dcterms:created xsi:type="dcterms:W3CDTF">2025-05-28T12:38:57Z</dcterms:created>
  <dcterms:modified xsi:type="dcterms:W3CDTF">2025-05-28T16:17:28Z</dcterms:modified>
</cp:coreProperties>
</file>