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114f34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6114f34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6114f34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6114f34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62025" y="14722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Review: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62013" y="23110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“Performance Analysis of Distributed File System Based on RAID Storage for Tapeless Storage”</a:t>
            </a:r>
            <a:endParaRPr sz="2300"/>
          </a:p>
        </p:txBody>
      </p:sp>
      <p:sp>
        <p:nvSpPr>
          <p:cNvPr id="87" name="Google Shape;87;p13"/>
          <p:cNvSpPr txBox="1"/>
          <p:nvPr/>
        </p:nvSpPr>
        <p:spPr>
          <a:xfrm>
            <a:off x="655825" y="3793825"/>
            <a:ext cx="5670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</a:t>
            </a: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 computer systems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25600" lvl="0" indent="-1739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ID</a:t>
            </a: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CSE707</a:t>
            </a:r>
            <a:endParaRPr sz="12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25600" lvl="0" indent="-17399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01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071025" y="4300225"/>
            <a:ext cx="3036900" cy="66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Citation: Kim, J., Yu, H., Kang, H., Shin, J., Jeong, H., &amp; Noh, S. (2022). Performance Analysis of Distributed File System based on RAID Storage for Tapeless Storage. IEEE Access. DOI: 10.1109/ACCESS.2017.</a:t>
            </a:r>
            <a:endParaRPr sz="900" dirty="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62025" y="3136275"/>
            <a:ext cx="61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Jungbin Kim, Hyeon-Jin Yu, Hyeongbin Kang, Jae-Hyuck Shin, Heeseok Jeong, Seo-Young Noh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Analyzing the Article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Discusses the design and evaluation of a distributed file system (DFS) based on RAID storage as an alternative to tape storage.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showcases experimental results for read and write operations, comparing different layouts and file systems.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emphasizes the importance of metrics such as bandwidth, IOPS, and latency in understanding storage performance.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Preparing the Article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To evaluate the performance of a RAID storage-based DFS system and compare it with existing file systems.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assumption is that the RAID storage-based DFS system will exhibit greater performance in terms of bandwidth, IOPS, and latency compared to tape storage.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Practiced in the Article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Conducting experiments on read and write operations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Comparing different layouts such as RAID 6 RAIN, replication, and distribution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Measuring performance metrics such as bandwidth, IOPS, and latency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Considering workload patterns in tape storage scenarios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431930" y="1304875"/>
            <a:ext cx="3770141" cy="3416400"/>
            <a:chOff x="431925" y="1304875"/>
            <a:chExt cx="2628925" cy="34164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Limitation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4294967295"/>
          </p:nvPr>
        </p:nvSpPr>
        <p:spPr>
          <a:xfrm>
            <a:off x="431925" y="1766275"/>
            <a:ext cx="3770100" cy="2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6225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The article focuses on specific file systems and layouts.</a:t>
            </a:r>
            <a:endParaRPr sz="1400">
              <a:solidFill>
                <a:srgbClr val="1F1F1F"/>
              </a:solidFill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The results may not be generalizable to other file systems or configurations.</a:t>
            </a:r>
            <a:endParaRPr sz="1400">
              <a:solidFill>
                <a:srgbClr val="1F1F1F"/>
              </a:solidFill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The experiments do not consider all possible workload patterns and scenarios.</a:t>
            </a:r>
            <a:endParaRPr sz="1400">
              <a:solidFill>
                <a:srgbClr val="1F1F1F"/>
              </a:solidFill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The findings may be limited in their applicability.</a:t>
            </a:r>
            <a:endParaRPr sz="1300">
              <a:solidFill>
                <a:srgbClr val="1F1F1F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4571872" y="1304875"/>
            <a:ext cx="3770266" cy="3416400"/>
            <a:chOff x="3320450" y="1304875"/>
            <a:chExt cx="2632500" cy="3416400"/>
          </a:xfrm>
        </p:grpSpPr>
        <p:sp>
          <p:nvSpPr>
            <p:cNvPr id="122" name="Google Shape;122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5778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Limitation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4572000" y="1766275"/>
            <a:ext cx="3770100" cy="29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7622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Does not compare the RAID storage-based DFS system with other alternative storage solutions.</a:t>
            </a:r>
            <a:endParaRPr sz="1400">
              <a:solidFill>
                <a:srgbClr val="1F1F1F"/>
              </a:solidFill>
            </a:endParaRPr>
          </a:p>
          <a:p>
            <a:pPr marL="457200" marR="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The paper focuses on tape storage as the main point of comparison.</a:t>
            </a:r>
            <a:endParaRPr sz="1400">
              <a:solidFill>
                <a:srgbClr val="1F1F1F"/>
              </a:solidFill>
            </a:endParaRPr>
          </a:p>
          <a:p>
            <a:pPr marL="457200" marR="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75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</a:rPr>
              <a:t>A broader comparison with other disk-based archival storage solutions or cloud-based storage systems could provide a more comprehensive understanding of the system's performance.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Scope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6075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Optimizing the performance of DFS in different storage environments</a:t>
            </a:r>
            <a:endParaRPr sz="18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800"/>
              </a:spcAft>
              <a:buNone/>
            </a:pPr>
            <a:endParaRPr sz="1600" b="1"/>
          </a:p>
        </p:txBody>
      </p:sp>
      <p:sp>
        <p:nvSpPr>
          <p:cNvPr id="134" name="Google Shape;134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Scope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8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Exploring new technologies and architectures for distributed file systems</a:t>
            </a:r>
            <a:endParaRPr sz="18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800"/>
              </a:spcAft>
              <a:buNone/>
            </a:pPr>
            <a:endParaRPr sz="18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Scope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4294967295"/>
          </p:nvPr>
        </p:nvSpPr>
        <p:spPr>
          <a:xfrm>
            <a:off x="6077250" y="2070575"/>
            <a:ext cx="2648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52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8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Addressing the challenges associated with scalability, latency, and cost-effectiveness</a:t>
            </a:r>
            <a:endParaRPr sz="18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401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Times New Roman</vt:lpstr>
      <vt:lpstr>Angsana New</vt:lpstr>
      <vt:lpstr>Geometric</vt:lpstr>
      <vt:lpstr>Paper Review:</vt:lpstr>
      <vt:lpstr>Summary</vt:lpstr>
      <vt:lpstr>Motivation</vt:lpstr>
      <vt:lpstr>Methodology</vt:lpstr>
      <vt:lpstr>Limitations</vt:lpstr>
      <vt:lpstr>Future Scope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Review:</dc:title>
  <cp:lastModifiedBy>Fahim Rouf</cp:lastModifiedBy>
  <cp:revision>2</cp:revision>
  <dcterms:modified xsi:type="dcterms:W3CDTF">2023-11-02T07:49:41Z</dcterms:modified>
</cp:coreProperties>
</file>