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74"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847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7936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312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0216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4959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752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6/6/2021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0684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628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3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31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6/6/2021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366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76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6/6/2021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81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6/6/2021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13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6/6/2021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28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7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6/6/2021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24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6/6/2021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66742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337" y="2507810"/>
            <a:ext cx="9425646" cy="3392658"/>
          </a:xfrm>
        </p:spPr>
        <p:txBody>
          <a:bodyPr>
            <a:normAutofit/>
          </a:bodyPr>
          <a:lstStyle/>
          <a:p>
            <a:r>
              <a:rPr lang="en-US" sz="2800" b="1" dirty="0" smtClean="0">
                <a:solidFill>
                  <a:schemeClr val="tx1"/>
                </a:solidFill>
              </a:rPr>
              <a:t>Department : </a:t>
            </a:r>
            <a:r>
              <a:rPr lang="en-US" sz="2800" b="1" dirty="0">
                <a:solidFill>
                  <a:schemeClr val="tx1"/>
                </a:solidFill>
              </a:rPr>
              <a:t>S</a:t>
            </a:r>
            <a:r>
              <a:rPr lang="en-US" sz="2800" b="1" dirty="0" smtClean="0">
                <a:solidFill>
                  <a:schemeClr val="tx1"/>
                </a:solidFill>
              </a:rPr>
              <a:t>oftware Engineering</a:t>
            </a:r>
            <a:br>
              <a:rPr lang="en-US" sz="2800" b="1" dirty="0" smtClean="0">
                <a:solidFill>
                  <a:schemeClr val="tx1"/>
                </a:solidFill>
              </a:rPr>
            </a:br>
            <a:r>
              <a:rPr lang="en-US" sz="2800" b="1" dirty="0" smtClean="0">
                <a:solidFill>
                  <a:schemeClr val="tx1"/>
                </a:solidFill>
              </a:rPr>
              <a:t>Course Title : System Analysis And Design project</a:t>
            </a:r>
            <a:br>
              <a:rPr lang="en-US" sz="2800" b="1" dirty="0" smtClean="0">
                <a:solidFill>
                  <a:schemeClr val="tx1"/>
                </a:solidFill>
              </a:rPr>
            </a:br>
            <a:r>
              <a:rPr lang="en-US" sz="2800" b="1" dirty="0" smtClean="0">
                <a:solidFill>
                  <a:schemeClr val="tx1"/>
                </a:solidFill>
              </a:rPr>
              <a:t>Course Code : SE231</a:t>
            </a:r>
            <a:br>
              <a:rPr lang="en-US" sz="2800" b="1" dirty="0" smtClean="0">
                <a:solidFill>
                  <a:schemeClr val="tx1"/>
                </a:solidFill>
              </a:rPr>
            </a:br>
            <a:r>
              <a:rPr lang="en-US" sz="2800" b="1" dirty="0" smtClean="0">
                <a:solidFill>
                  <a:schemeClr val="tx1"/>
                </a:solidFill>
              </a:rPr>
              <a:t>Section  : A</a:t>
            </a:r>
            <a:br>
              <a:rPr lang="en-US" sz="2800" b="1" dirty="0" smtClean="0">
                <a:solidFill>
                  <a:schemeClr val="tx1"/>
                </a:solidFill>
              </a:rPr>
            </a:br>
            <a:r>
              <a:rPr lang="en-US" sz="2800" b="1" dirty="0" smtClean="0">
                <a:solidFill>
                  <a:schemeClr val="tx1"/>
                </a:solidFill>
              </a:rPr>
              <a:t>Teacher Initial : KBB</a:t>
            </a:r>
            <a:br>
              <a:rPr lang="en-US" sz="2800" b="1" dirty="0" smtClean="0">
                <a:solidFill>
                  <a:schemeClr val="tx1"/>
                </a:solidFill>
              </a:rPr>
            </a:br>
            <a:r>
              <a:rPr lang="en-US" sz="2800" b="1" dirty="0" smtClean="0">
                <a:solidFill>
                  <a:schemeClr val="tx1"/>
                </a:solidFill>
              </a:rPr>
              <a:t>Date : </a:t>
            </a:r>
            <a:r>
              <a:rPr lang="en-US" sz="2800" b="1" dirty="0" smtClean="0">
                <a:solidFill>
                  <a:schemeClr val="tx1"/>
                </a:solidFill>
              </a:rPr>
              <a:t>6</a:t>
            </a:r>
            <a:r>
              <a:rPr lang="en-US" sz="2800" b="1" baseline="30000" dirty="0" smtClean="0">
                <a:solidFill>
                  <a:schemeClr val="tx1"/>
                </a:solidFill>
              </a:rPr>
              <a:t>th</a:t>
            </a:r>
            <a:r>
              <a:rPr lang="en-US" sz="2800" b="1" dirty="0" smtClean="0">
                <a:solidFill>
                  <a:schemeClr val="tx1"/>
                </a:solidFill>
              </a:rPr>
              <a:t> </a:t>
            </a:r>
            <a:r>
              <a:rPr lang="en-US" sz="2800" b="1" dirty="0" smtClean="0">
                <a:solidFill>
                  <a:schemeClr val="tx1"/>
                </a:solidFill>
              </a:rPr>
              <a:t>June 2021</a:t>
            </a:r>
            <a:endParaRPr lang="en-US" sz="2800" b="1" dirty="0">
              <a:solidFill>
                <a:schemeClr val="tx1"/>
              </a:solidFill>
            </a:endParaRPr>
          </a:p>
        </p:txBody>
      </p:sp>
      <p:pic>
        <p:nvPicPr>
          <p:cNvPr id="5" name="Picture 4" descr="download"/>
          <p:cNvPicPr/>
          <p:nvPr/>
        </p:nvPicPr>
        <p:blipFill>
          <a:blip r:embed="rId2">
            <a:extLst>
              <a:ext uri="{28A0092B-C50C-407E-A947-70E740481C1C}">
                <a14:useLocalDpi xmlns:a14="http://schemas.microsoft.com/office/drawing/2010/main" val="0"/>
              </a:ext>
            </a:extLst>
          </a:blip>
          <a:srcRect t="-9474" r="-1579"/>
          <a:stretch>
            <a:fillRect/>
          </a:stretch>
        </p:blipFill>
        <p:spPr bwMode="auto">
          <a:xfrm>
            <a:off x="4623515" y="129421"/>
            <a:ext cx="3116688" cy="2484990"/>
          </a:xfrm>
          <a:prstGeom prst="rect">
            <a:avLst/>
          </a:prstGeom>
          <a:noFill/>
          <a:ln>
            <a:noFill/>
          </a:ln>
        </p:spPr>
      </p:pic>
    </p:spTree>
    <p:extLst>
      <p:ext uri="{BB962C8B-B14F-4D97-AF65-F5344CB8AC3E}">
        <p14:creationId xmlns:p14="http://schemas.microsoft.com/office/powerpoint/2010/main" val="257852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019" y="1259457"/>
            <a:ext cx="9865593" cy="4651765"/>
          </a:xfrm>
        </p:spPr>
        <p:txBody>
          <a:bodyPr>
            <a:normAutofit/>
          </a:bodyPr>
          <a:lstStyle/>
          <a:p>
            <a:r>
              <a:rPr lang="en-US" sz="2000" b="1" dirty="0"/>
              <a:t>Timescales</a:t>
            </a:r>
            <a:endParaRPr lang="en-US" sz="2000" dirty="0"/>
          </a:p>
          <a:p>
            <a:r>
              <a:rPr lang="en-US" sz="2000" dirty="0"/>
              <a:t>The time frame for implementing the project is given in Figure 1.2.1. </a:t>
            </a:r>
          </a:p>
          <a:p>
            <a:r>
              <a:rPr lang="en-US" sz="2000" b="1" dirty="0"/>
              <a:t>Work Distribution</a:t>
            </a:r>
            <a:endParaRPr lang="en-US" sz="2000" dirty="0"/>
          </a:p>
          <a:p>
            <a:r>
              <a:rPr lang="en-US" sz="2000" dirty="0"/>
              <a:t>The work distribution of the project is given in Table 1.2.1.</a:t>
            </a:r>
          </a:p>
          <a:p>
            <a:r>
              <a:rPr lang="en-US" sz="2000" b="1" dirty="0"/>
              <a:t>Project Resources</a:t>
            </a:r>
            <a:endParaRPr lang="en-US" sz="2000" dirty="0"/>
          </a:p>
          <a:p>
            <a:r>
              <a:rPr lang="en-US" sz="2000" dirty="0"/>
              <a:t>The resources required to finish the project is given in Table 1.2.2.</a:t>
            </a:r>
          </a:p>
          <a:p>
            <a:endParaRPr lang="en-US" sz="2000" dirty="0"/>
          </a:p>
        </p:txBody>
      </p:sp>
    </p:spTree>
    <p:extLst>
      <p:ext uri="{BB962C8B-B14F-4D97-AF65-F5344CB8AC3E}">
        <p14:creationId xmlns:p14="http://schemas.microsoft.com/office/powerpoint/2010/main" val="22322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769" y="575792"/>
            <a:ext cx="10183851" cy="6147011"/>
          </a:xfrm>
        </p:spPr>
      </p:pic>
    </p:spTree>
    <p:extLst>
      <p:ext uri="{BB962C8B-B14F-4D97-AF65-F5344CB8AC3E}">
        <p14:creationId xmlns:p14="http://schemas.microsoft.com/office/powerpoint/2010/main" val="294731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417765" y="30106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235450" y="3224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677" y="883829"/>
            <a:ext cx="10828879" cy="5168009"/>
          </a:xfrm>
        </p:spPr>
      </p:pic>
    </p:spTree>
    <p:extLst>
      <p:ext uri="{BB962C8B-B14F-4D97-AF65-F5344CB8AC3E}">
        <p14:creationId xmlns:p14="http://schemas.microsoft.com/office/powerpoint/2010/main" val="304110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67" y="914400"/>
            <a:ext cx="11409085" cy="4984123"/>
          </a:xfrm>
        </p:spPr>
      </p:pic>
    </p:spTree>
    <p:extLst>
      <p:ext uri="{BB962C8B-B14F-4D97-AF65-F5344CB8AC3E}">
        <p14:creationId xmlns:p14="http://schemas.microsoft.com/office/powerpoint/2010/main" val="416180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767" y="483079"/>
            <a:ext cx="9882846" cy="983412"/>
          </a:xfrm>
        </p:spPr>
        <p:txBody>
          <a:bodyPr/>
          <a:lstStyle/>
          <a:p>
            <a:r>
              <a:rPr lang="en-US" b="1" dirty="0">
                <a:solidFill>
                  <a:srgbClr val="0070C0"/>
                </a:solidFill>
              </a:rPr>
              <a:t>Summary</a:t>
            </a:r>
            <a:endParaRPr lang="en-US" dirty="0">
              <a:solidFill>
                <a:srgbClr val="0070C0"/>
              </a:solidFill>
            </a:endParaRPr>
          </a:p>
        </p:txBody>
      </p:sp>
      <p:sp>
        <p:nvSpPr>
          <p:cNvPr id="3" name="Content Placeholder 2"/>
          <p:cNvSpPr>
            <a:spLocks noGrp="1"/>
          </p:cNvSpPr>
          <p:nvPr>
            <p:ph idx="1"/>
          </p:nvPr>
        </p:nvSpPr>
        <p:spPr>
          <a:xfrm>
            <a:off x="974785" y="2001327"/>
            <a:ext cx="10688128" cy="4710024"/>
          </a:xfrm>
        </p:spPr>
        <p:txBody>
          <a:bodyPr/>
          <a:lstStyle/>
          <a:p>
            <a:r>
              <a:rPr lang="en-US" dirty="0"/>
              <a:t>Time is our most valuable asset. We cannot waste it when there is scope of utilizing it in a better way. Our proposed system named HMS will be developed to meet this purpose</a:t>
            </a:r>
            <a:r>
              <a:rPr lang="en-US" dirty="0" smtClean="0"/>
              <a:t>. </a:t>
            </a:r>
            <a:r>
              <a:rPr lang="en-US" dirty="0"/>
              <a:t>It will save the time of the mass people wasted during the time. </a:t>
            </a:r>
            <a:endParaRPr lang="en-US" dirty="0" smtClean="0"/>
          </a:p>
          <a:p>
            <a:endParaRPr lang="en-US" dirty="0"/>
          </a:p>
          <a:p>
            <a:r>
              <a:rPr lang="en-US" dirty="0" smtClean="0"/>
              <a:t>Along </a:t>
            </a:r>
            <a:r>
              <a:rPr lang="en-US" dirty="0"/>
              <a:t>with this, HMS will also help the administrator to see the previous records of a all customer. As a result s/he can take decisions more wisely. If the customer loses his/her information s/he can retrieve it from the website. We hope that HMS is useful for customer and administrator also. Our whole nation will be beneficial specially rural people will get benefit from this </a:t>
            </a:r>
            <a:r>
              <a:rPr lang="en-US" dirty="0" err="1"/>
              <a:t>sytem</a:t>
            </a:r>
            <a:r>
              <a:rPr lang="en-US" dirty="0"/>
              <a:t>.</a:t>
            </a:r>
            <a:endParaRPr lang="en-US" dirty="0"/>
          </a:p>
        </p:txBody>
      </p:sp>
    </p:spTree>
    <p:extLst>
      <p:ext uri="{BB962C8B-B14F-4D97-AF65-F5344CB8AC3E}">
        <p14:creationId xmlns:p14="http://schemas.microsoft.com/office/powerpoint/2010/main" val="148637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030" y="313559"/>
            <a:ext cx="8847676" cy="911392"/>
          </a:xfrm>
        </p:spPr>
        <p:txBody>
          <a:bodyPr>
            <a:normAutofit fontScale="90000"/>
          </a:bodyPr>
          <a:lstStyle/>
          <a:p>
            <a:r>
              <a:rPr lang="en-US" b="1" dirty="0">
                <a:solidFill>
                  <a:srgbClr val="0070C0"/>
                </a:solidFill>
              </a:rPr>
              <a:t>References</a:t>
            </a:r>
            <a:r>
              <a:rPr lang="en-US" dirty="0"/>
              <a:t/>
            </a:r>
            <a:br>
              <a:rPr lang="en-US" dirty="0"/>
            </a:br>
            <a:endParaRPr lang="en-US" dirty="0"/>
          </a:p>
        </p:txBody>
      </p:sp>
      <p:sp>
        <p:nvSpPr>
          <p:cNvPr id="3" name="Content Placeholder 2"/>
          <p:cNvSpPr>
            <a:spLocks noGrp="1"/>
          </p:cNvSpPr>
          <p:nvPr>
            <p:ph idx="1"/>
          </p:nvPr>
        </p:nvSpPr>
        <p:spPr>
          <a:xfrm>
            <a:off x="879893" y="2070339"/>
            <a:ext cx="11024559" cy="4468483"/>
          </a:xfrm>
        </p:spPr>
        <p:txBody>
          <a:bodyPr/>
          <a:lstStyle/>
          <a:p>
            <a:r>
              <a:rPr lang="en-US" dirty="0"/>
              <a:t>1.	What things are on the hotel website. Link = (https://blog.staah.com/online-marketing/15-things-a-hotels-website-must-have)</a:t>
            </a:r>
          </a:p>
          <a:p>
            <a:r>
              <a:rPr lang="en-US" dirty="0"/>
              <a:t>2.	Best 10 hotel websites. Link = (https://www.smartertravel.com/best-hotel-booking-sites/)</a:t>
            </a:r>
          </a:p>
          <a:p>
            <a:r>
              <a:rPr lang="en-US" dirty="0"/>
              <a:t>3.	What requirements are needed to make a hotel website? Link = ( https://www.wix.com/blog/2018/09/create-hotel-website/)</a:t>
            </a:r>
          </a:p>
          <a:p>
            <a:endParaRPr lang="en-US" dirty="0"/>
          </a:p>
        </p:txBody>
      </p:sp>
    </p:spTree>
    <p:extLst>
      <p:ext uri="{BB962C8B-B14F-4D97-AF65-F5344CB8AC3E}">
        <p14:creationId xmlns:p14="http://schemas.microsoft.com/office/powerpoint/2010/main" val="31645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404" y="2694439"/>
            <a:ext cx="8167927" cy="1541253"/>
          </a:xfrm>
        </p:spPr>
        <p:txBody>
          <a:bodyPr/>
          <a:lstStyle/>
          <a:p>
            <a:pPr marL="1828800" lvl="4" indent="0" algn="ctr">
              <a:buNone/>
            </a:pPr>
            <a:r>
              <a:rPr lang="en-US" sz="4000" dirty="0" smtClean="0"/>
              <a:t>Thank </a:t>
            </a:r>
            <a:r>
              <a:rPr lang="en-US" sz="4000" dirty="0" smtClean="0"/>
              <a:t>You</a:t>
            </a:r>
            <a:endParaRPr lang="en-US" sz="4000" dirty="0"/>
          </a:p>
        </p:txBody>
      </p:sp>
    </p:spTree>
    <p:extLst>
      <p:ext uri="{BB962C8B-B14F-4D97-AF65-F5344CB8AC3E}">
        <p14:creationId xmlns:p14="http://schemas.microsoft.com/office/powerpoint/2010/main" val="164046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280" y="458129"/>
            <a:ext cx="9773728" cy="1016988"/>
          </a:xfrm>
        </p:spPr>
        <p:txBody>
          <a:bodyPr>
            <a:noAutofit/>
          </a:bodyPr>
          <a:lstStyle/>
          <a:p>
            <a:r>
              <a:rPr lang="en-US" sz="3600" b="1" dirty="0" smtClean="0"/>
              <a:t>Project Name : </a:t>
            </a:r>
            <a:r>
              <a:rPr lang="en-US" sz="3600" b="1" dirty="0" smtClean="0"/>
              <a:t>Hostel Management  System</a:t>
            </a:r>
            <a:endParaRPr lang="en-US" sz="3600" b="1" dirty="0"/>
          </a:p>
        </p:txBody>
      </p:sp>
      <p:sp>
        <p:nvSpPr>
          <p:cNvPr id="3" name="Subtitle 2"/>
          <p:cNvSpPr>
            <a:spLocks noGrp="1"/>
          </p:cNvSpPr>
          <p:nvPr>
            <p:ph type="subTitle" idx="1"/>
          </p:nvPr>
        </p:nvSpPr>
        <p:spPr>
          <a:xfrm>
            <a:off x="569343" y="1854680"/>
            <a:ext cx="11300604" cy="4873924"/>
          </a:xfrm>
        </p:spPr>
        <p:txBody>
          <a:bodyPr/>
          <a:lstStyle/>
          <a:p>
            <a:endParaRPr lang="en-US" sz="2000" b="1" dirty="0">
              <a:solidFill>
                <a:schemeClr val="tx1"/>
              </a:solidFill>
            </a:endParaRPr>
          </a:p>
          <a:p>
            <a:pPr algn="l"/>
            <a:r>
              <a:rPr lang="en-US" sz="2400" b="1" dirty="0" smtClean="0">
                <a:solidFill>
                  <a:schemeClr val="tx1"/>
                </a:solidFill>
              </a:rPr>
              <a:t>Member</a:t>
            </a:r>
          </a:p>
          <a:p>
            <a:pPr algn="l"/>
            <a:r>
              <a:rPr lang="en-US" sz="2000" b="1" dirty="0" smtClean="0">
                <a:solidFill>
                  <a:schemeClr val="tx1"/>
                </a:solidFill>
              </a:rPr>
              <a:t>Name</a:t>
            </a:r>
            <a:r>
              <a:rPr lang="en-US" dirty="0" smtClean="0">
                <a:solidFill>
                  <a:schemeClr val="tx1"/>
                </a:solidFill>
              </a:rPr>
              <a:t> </a:t>
            </a:r>
            <a:r>
              <a:rPr lang="en-US" dirty="0" smtClean="0">
                <a:solidFill>
                  <a:schemeClr val="tx1"/>
                </a:solidFill>
              </a:rPr>
              <a:t>:  </a:t>
            </a:r>
            <a:r>
              <a:rPr lang="en-US" b="1" dirty="0">
                <a:solidFill>
                  <a:schemeClr val="tx1"/>
                </a:solidFill>
              </a:rPr>
              <a:t>Abu Saleh MD Shahriar Hayder </a:t>
            </a:r>
            <a:r>
              <a:rPr lang="en-US" b="1" dirty="0" smtClean="0">
                <a:solidFill>
                  <a:schemeClr val="tx1"/>
                </a:solidFill>
              </a:rPr>
              <a:t>Annoy</a:t>
            </a:r>
            <a:endParaRPr lang="en-US" dirty="0"/>
          </a:p>
          <a:p>
            <a:pPr algn="l"/>
            <a:r>
              <a:rPr lang="en-US" b="1" dirty="0" smtClean="0">
                <a:solidFill>
                  <a:schemeClr val="tx1"/>
                </a:solidFill>
              </a:rPr>
              <a:t> </a:t>
            </a:r>
            <a:r>
              <a:rPr lang="en-US" b="1" dirty="0">
                <a:solidFill>
                  <a:schemeClr val="tx1"/>
                </a:solidFill>
              </a:rPr>
              <a:t>Id: 193-35 -2938</a:t>
            </a:r>
            <a:endParaRPr lang="en-US" dirty="0">
              <a:solidFill>
                <a:schemeClr val="tx1"/>
              </a:solidFill>
            </a:endParaRPr>
          </a:p>
          <a:p>
            <a:pPr algn="l"/>
            <a:r>
              <a:rPr lang="en-US" sz="2000" b="1" dirty="0" smtClean="0">
                <a:solidFill>
                  <a:schemeClr val="tx1"/>
                </a:solidFill>
              </a:rPr>
              <a:t>Name</a:t>
            </a:r>
            <a:r>
              <a:rPr lang="en-US" b="1" dirty="0" smtClean="0">
                <a:solidFill>
                  <a:schemeClr val="tx1"/>
                </a:solidFill>
              </a:rPr>
              <a:t> </a:t>
            </a:r>
            <a:r>
              <a:rPr lang="en-US" b="1" dirty="0">
                <a:solidFill>
                  <a:schemeClr val="tx1"/>
                </a:solidFill>
              </a:rPr>
              <a:t>:  </a:t>
            </a:r>
            <a:r>
              <a:rPr lang="en-US" b="1" dirty="0" smtClean="0">
                <a:solidFill>
                  <a:schemeClr val="tx1"/>
                </a:solidFill>
              </a:rPr>
              <a:t>Md. Fahim Bhuiyan</a:t>
            </a:r>
            <a:endParaRPr lang="en-US" b="1" dirty="0" smtClean="0">
              <a:solidFill>
                <a:schemeClr val="tx1"/>
              </a:solidFill>
            </a:endParaRPr>
          </a:p>
          <a:p>
            <a:pPr algn="l"/>
            <a:r>
              <a:rPr lang="en-US" sz="2000" b="1" dirty="0" smtClean="0">
                <a:solidFill>
                  <a:schemeClr val="tx1"/>
                </a:solidFill>
              </a:rPr>
              <a:t>Id</a:t>
            </a:r>
            <a:r>
              <a:rPr lang="en-US" b="1" dirty="0" smtClean="0">
                <a:solidFill>
                  <a:schemeClr val="tx1"/>
                </a:solidFill>
              </a:rPr>
              <a:t> </a:t>
            </a:r>
            <a:r>
              <a:rPr lang="en-US" b="1" dirty="0">
                <a:solidFill>
                  <a:schemeClr val="tx1"/>
                </a:solidFill>
              </a:rPr>
              <a:t>:  </a:t>
            </a:r>
            <a:r>
              <a:rPr lang="en-US" b="1" dirty="0" smtClean="0">
                <a:solidFill>
                  <a:schemeClr val="tx1"/>
                </a:solidFill>
              </a:rPr>
              <a:t>193-35-2898</a:t>
            </a:r>
            <a:endParaRPr lang="en-US" b="1" dirty="0">
              <a:solidFill>
                <a:schemeClr val="tx1"/>
              </a:solidFill>
            </a:endParaRPr>
          </a:p>
          <a:p>
            <a:endParaRPr lang="en-US" dirty="0"/>
          </a:p>
        </p:txBody>
      </p:sp>
    </p:spTree>
    <p:extLst>
      <p:ext uri="{BB962C8B-B14F-4D97-AF65-F5344CB8AC3E}">
        <p14:creationId xmlns:p14="http://schemas.microsoft.com/office/powerpoint/2010/main" val="101211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97" y="486086"/>
            <a:ext cx="10403455" cy="1299581"/>
          </a:xfrm>
        </p:spPr>
        <p:txBody>
          <a:bodyPr/>
          <a:lstStyle/>
          <a:p>
            <a:r>
              <a:rPr lang="en-SG" b="1" dirty="0">
                <a:solidFill>
                  <a:srgbClr val="0070C0"/>
                </a:solidFill>
              </a:rPr>
              <a:t>Contents</a:t>
            </a:r>
            <a:br>
              <a:rPr lang="en-SG"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1500997" y="1975449"/>
            <a:ext cx="10403456" cy="4623759"/>
          </a:xfrm>
        </p:spPr>
        <p:txBody>
          <a:bodyPr>
            <a:normAutofit fontScale="92500" lnSpcReduction="20000"/>
          </a:bodyPr>
          <a:lstStyle/>
          <a:p>
            <a:r>
              <a:rPr lang="en-US" sz="2000" b="1" dirty="0"/>
              <a:t>Overview</a:t>
            </a:r>
            <a:r>
              <a:rPr lang="en-US" sz="2000" dirty="0"/>
              <a:t> </a:t>
            </a:r>
            <a:endParaRPr lang="en-US" sz="2000" dirty="0" smtClean="0"/>
          </a:p>
          <a:p>
            <a:r>
              <a:rPr lang="en-US" sz="2000" b="1" dirty="0"/>
              <a:t>Background</a:t>
            </a:r>
            <a:endParaRPr lang="en-US" sz="2000" dirty="0"/>
          </a:p>
          <a:p>
            <a:r>
              <a:rPr lang="en-US" sz="2000" b="1" dirty="0" smtClean="0"/>
              <a:t>Objectives</a:t>
            </a:r>
          </a:p>
          <a:p>
            <a:r>
              <a:rPr lang="en-US" sz="2000" b="1" dirty="0" smtClean="0"/>
              <a:t>Scope</a:t>
            </a:r>
          </a:p>
          <a:p>
            <a:r>
              <a:rPr lang="en-US" sz="2000" b="1" dirty="0"/>
              <a:t>Assumptions and Constraints</a:t>
            </a:r>
            <a:r>
              <a:rPr lang="en-US" sz="2000" dirty="0"/>
              <a:t> </a:t>
            </a:r>
            <a:endParaRPr lang="en-US" sz="2000" dirty="0" smtClean="0"/>
          </a:p>
          <a:p>
            <a:r>
              <a:rPr lang="en-US" sz="2000" b="1" dirty="0"/>
              <a:t>Dependencies and Risks</a:t>
            </a:r>
            <a:r>
              <a:rPr lang="en-US" sz="2000" dirty="0"/>
              <a:t> </a:t>
            </a:r>
            <a:endParaRPr lang="en-US" sz="2000" dirty="0" smtClean="0"/>
          </a:p>
          <a:p>
            <a:r>
              <a:rPr lang="en-US" sz="2000" b="1" dirty="0"/>
              <a:t>Project </a:t>
            </a:r>
            <a:r>
              <a:rPr lang="en-US" sz="2000" b="1" dirty="0" smtClean="0"/>
              <a:t>Delivery</a:t>
            </a:r>
          </a:p>
          <a:p>
            <a:r>
              <a:rPr lang="en-US" sz="2000" b="1" dirty="0" smtClean="0"/>
              <a:t>Timescales</a:t>
            </a:r>
          </a:p>
          <a:p>
            <a:r>
              <a:rPr lang="en-US" sz="2000" b="1" dirty="0"/>
              <a:t>Work </a:t>
            </a:r>
            <a:r>
              <a:rPr lang="en-US" sz="2000" b="1" dirty="0" smtClean="0"/>
              <a:t>Distribution</a:t>
            </a:r>
          </a:p>
          <a:p>
            <a:r>
              <a:rPr lang="en-US" sz="2000" b="1" dirty="0"/>
              <a:t>Project </a:t>
            </a:r>
            <a:r>
              <a:rPr lang="en-US" sz="2000" b="1" dirty="0" smtClean="0"/>
              <a:t>Resources</a:t>
            </a:r>
          </a:p>
          <a:p>
            <a:r>
              <a:rPr lang="en-US" sz="2000" b="1" dirty="0"/>
              <a:t>Summary</a:t>
            </a:r>
            <a:r>
              <a:rPr lang="en-US" sz="2000" dirty="0"/>
              <a:t> </a:t>
            </a:r>
          </a:p>
          <a:p>
            <a:pPr marL="0" indent="0">
              <a:buNone/>
            </a:pPr>
            <a:endParaRPr lang="en-US" dirty="0"/>
          </a:p>
        </p:txBody>
      </p:sp>
    </p:spTree>
    <p:extLst>
      <p:ext uri="{BB962C8B-B14F-4D97-AF65-F5344CB8AC3E}">
        <p14:creationId xmlns:p14="http://schemas.microsoft.com/office/powerpoint/2010/main" val="387130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623" y="612474"/>
            <a:ext cx="9994989" cy="905775"/>
          </a:xfrm>
        </p:spPr>
        <p:txBody>
          <a:bodyPr>
            <a:normAutofit fontScale="90000"/>
          </a:bodyPr>
          <a:lstStyle/>
          <a:p>
            <a:r>
              <a:rPr lang="en-US" b="1" dirty="0">
                <a:solidFill>
                  <a:srgbClr val="0070C0"/>
                </a:solidFill>
              </a:rPr>
              <a:t>Background</a:t>
            </a:r>
            <a:r>
              <a:rPr lang="en-US" dirty="0"/>
              <a:t/>
            </a:r>
            <a:br>
              <a:rPr lang="en-US" dirty="0"/>
            </a:br>
            <a:endParaRPr lang="en-US" dirty="0"/>
          </a:p>
        </p:txBody>
      </p:sp>
      <p:sp>
        <p:nvSpPr>
          <p:cNvPr id="3" name="Content Placeholder 2"/>
          <p:cNvSpPr>
            <a:spLocks noGrp="1"/>
          </p:cNvSpPr>
          <p:nvPr>
            <p:ph idx="1"/>
          </p:nvPr>
        </p:nvSpPr>
        <p:spPr>
          <a:xfrm>
            <a:off x="793631" y="1518249"/>
            <a:ext cx="11231592" cy="5115464"/>
          </a:xfrm>
        </p:spPr>
        <p:txBody>
          <a:bodyPr/>
          <a:lstStyle/>
          <a:p>
            <a:pPr algn="just"/>
            <a:r>
              <a:rPr lang="en-US" dirty="0"/>
              <a:t>To reduce human suffering we can use a software system for Hostel management systems(HMS). In the traditional system hostel admin keeps all details on the register paper. But now they can keep all things in the software system. They can show their hotel online to users or customers. Customers can choose their </a:t>
            </a:r>
            <a:r>
              <a:rPr lang="en-US" dirty="0" err="1"/>
              <a:t>favourite</a:t>
            </a:r>
            <a:r>
              <a:rPr lang="en-US" dirty="0"/>
              <a:t> room or they can search their room. Also they can select which types of room they want, Ac/ non-Ac, single bed or double bed, expensive room or normal room etc. This software system is to make the performance of certain tasks faster than humans. There customers can order food in online, also they can say their opinion about what they need, what they want etc. They can pay their payment online also. Hostel admin save all data at database so there is no fear of losing data here. So this system is very helpful for users or customers.</a:t>
            </a:r>
            <a:endParaRPr lang="en-US" dirty="0"/>
          </a:p>
        </p:txBody>
      </p:sp>
    </p:spTree>
    <p:extLst>
      <p:ext uri="{BB962C8B-B14F-4D97-AF65-F5344CB8AC3E}">
        <p14:creationId xmlns:p14="http://schemas.microsoft.com/office/powerpoint/2010/main" val="411575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46" y="494713"/>
            <a:ext cx="8595535" cy="859634"/>
          </a:xfrm>
        </p:spPr>
        <p:txBody>
          <a:bodyPr>
            <a:normAutofit fontScale="90000"/>
          </a:bodyPr>
          <a:lstStyle/>
          <a:p>
            <a:r>
              <a:rPr lang="en-US" b="1" dirty="0">
                <a:solidFill>
                  <a:srgbClr val="0070C0"/>
                </a:solidFill>
              </a:rPr>
              <a:t>Objectives</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298524" y="1244026"/>
            <a:ext cx="11499011" cy="5227608"/>
          </a:xfrm>
        </p:spPr>
        <p:txBody>
          <a:bodyPr>
            <a:normAutofit lnSpcReduction="10000"/>
          </a:bodyPr>
          <a:lstStyle/>
          <a:p>
            <a:pPr marL="0" indent="0" fontAlgn="auto">
              <a:buNone/>
            </a:pPr>
            <a:r>
              <a:rPr lang="en-US" dirty="0"/>
              <a:t>Hostel management system(HMS) will be a web based system for reducing time and trouble. The system will have different level of user -</a:t>
            </a:r>
          </a:p>
          <a:p>
            <a:pPr marL="0" lvl="0" indent="0" fontAlgn="base">
              <a:buNone/>
            </a:pPr>
            <a:r>
              <a:rPr lang="en-US" dirty="0" smtClean="0"/>
              <a:t>1.System Administrator</a:t>
            </a:r>
          </a:p>
          <a:p>
            <a:pPr marL="0" lvl="0" indent="0" fontAlgn="base">
              <a:buNone/>
            </a:pPr>
            <a:r>
              <a:rPr lang="en-US" dirty="0" smtClean="0"/>
              <a:t>2. Users</a:t>
            </a:r>
            <a:endParaRPr lang="en-US" dirty="0"/>
          </a:p>
          <a:p>
            <a:pPr marL="0" lvl="0" indent="0" fontAlgn="base">
              <a:buNone/>
            </a:pPr>
            <a:r>
              <a:rPr lang="en-US" dirty="0" smtClean="0"/>
              <a:t>3. Hotel </a:t>
            </a:r>
            <a:r>
              <a:rPr lang="en-US" dirty="0"/>
              <a:t>admin</a:t>
            </a:r>
          </a:p>
          <a:p>
            <a:pPr marL="0" indent="0" fontAlgn="auto">
              <a:buNone/>
            </a:pPr>
            <a:r>
              <a:rPr lang="en-US" dirty="0" smtClean="0"/>
              <a:t>**List </a:t>
            </a:r>
            <a:r>
              <a:rPr lang="en-US" dirty="0"/>
              <a:t>of operation that the system will provide are-</a:t>
            </a:r>
          </a:p>
          <a:p>
            <a:pPr marL="0" lvl="0" indent="0" fontAlgn="base">
              <a:buNone/>
            </a:pPr>
            <a:r>
              <a:rPr lang="en-US" dirty="0" smtClean="0"/>
              <a:t>1. Customers </a:t>
            </a:r>
            <a:r>
              <a:rPr lang="en-US" dirty="0"/>
              <a:t>can show rooms and can select room.</a:t>
            </a:r>
          </a:p>
          <a:p>
            <a:pPr marL="0" lvl="0" indent="0" fontAlgn="base">
              <a:buNone/>
            </a:pPr>
            <a:r>
              <a:rPr lang="en-US" dirty="0" smtClean="0"/>
              <a:t>2. They </a:t>
            </a:r>
            <a:r>
              <a:rPr lang="en-US" dirty="0"/>
              <a:t>can communicate with admin through the </a:t>
            </a:r>
            <a:r>
              <a:rPr lang="en-US" dirty="0" smtClean="0"/>
              <a:t>system</a:t>
            </a:r>
          </a:p>
          <a:p>
            <a:pPr marL="0" lvl="0" indent="0" fontAlgn="base">
              <a:buNone/>
            </a:pPr>
            <a:r>
              <a:rPr lang="en-US" dirty="0" smtClean="0"/>
              <a:t>3.They </a:t>
            </a:r>
            <a:r>
              <a:rPr lang="en-US" dirty="0"/>
              <a:t>can pay through the system.</a:t>
            </a:r>
          </a:p>
          <a:p>
            <a:pPr marL="0" lvl="0" indent="0" fontAlgn="base">
              <a:buNone/>
            </a:pPr>
            <a:r>
              <a:rPr lang="en-US" dirty="0" smtClean="0"/>
              <a:t>4.System </a:t>
            </a:r>
            <a:r>
              <a:rPr lang="en-US" dirty="0"/>
              <a:t>save all details or data of customers </a:t>
            </a:r>
          </a:p>
          <a:p>
            <a:pPr marL="0" lvl="0" indent="0" fontAlgn="base">
              <a:buNone/>
            </a:pPr>
            <a:r>
              <a:rPr lang="en-US" dirty="0" smtClean="0"/>
              <a:t>5.Customers </a:t>
            </a:r>
            <a:r>
              <a:rPr lang="en-US" dirty="0"/>
              <a:t>can order food through the system</a:t>
            </a:r>
          </a:p>
          <a:p>
            <a:endParaRPr lang="en-US" dirty="0"/>
          </a:p>
        </p:txBody>
      </p:sp>
    </p:spTree>
    <p:extLst>
      <p:ext uri="{BB962C8B-B14F-4D97-AF65-F5344CB8AC3E}">
        <p14:creationId xmlns:p14="http://schemas.microsoft.com/office/powerpoint/2010/main" val="89070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019" y="655608"/>
            <a:ext cx="9865593" cy="793630"/>
          </a:xfrm>
        </p:spPr>
        <p:txBody>
          <a:bodyPr/>
          <a:lstStyle/>
          <a:p>
            <a:r>
              <a:rPr lang="en-US" b="1" dirty="0">
                <a:solidFill>
                  <a:srgbClr val="0070C0"/>
                </a:solidFill>
              </a:rPr>
              <a:t>Scope</a:t>
            </a:r>
            <a:endParaRPr lang="en-US" dirty="0">
              <a:solidFill>
                <a:srgbClr val="0070C0"/>
              </a:solidFill>
            </a:endParaRPr>
          </a:p>
        </p:txBody>
      </p:sp>
      <p:sp>
        <p:nvSpPr>
          <p:cNvPr id="3" name="Content Placeholder 2"/>
          <p:cNvSpPr>
            <a:spLocks noGrp="1"/>
          </p:cNvSpPr>
          <p:nvPr>
            <p:ph idx="1"/>
          </p:nvPr>
        </p:nvSpPr>
        <p:spPr>
          <a:xfrm>
            <a:off x="543465" y="1975449"/>
            <a:ext cx="11317856" cy="4770408"/>
          </a:xfrm>
        </p:spPr>
        <p:txBody>
          <a:bodyPr>
            <a:normAutofit/>
          </a:bodyPr>
          <a:lstStyle/>
          <a:p>
            <a:r>
              <a:rPr lang="en-US" dirty="0"/>
              <a:t>The project hotel management system will be an web based system that will be used for maintaining the records in an organized manner and replace old paper work system. This project aims at automation the hotel management for smooth working of the hotel by automating almost all the activities. </a:t>
            </a:r>
            <a:endParaRPr lang="en-US" dirty="0" smtClean="0"/>
          </a:p>
          <a:p>
            <a:r>
              <a:rPr lang="en-US" dirty="0" smtClean="0"/>
              <a:t>Updates </a:t>
            </a:r>
            <a:r>
              <a:rPr lang="en-US" dirty="0"/>
              <a:t>and modifications will be easily achievable and all the calculations and accounting work would be accurate. Hotel management system will reduce customers time and trouble. Customer can easily show all rooms in system</a:t>
            </a:r>
            <a:r>
              <a:rPr lang="en-US" dirty="0" smtClean="0"/>
              <a:t>.</a:t>
            </a:r>
          </a:p>
          <a:p>
            <a:r>
              <a:rPr lang="en-US" dirty="0" smtClean="0"/>
              <a:t> </a:t>
            </a:r>
            <a:r>
              <a:rPr lang="en-US" dirty="0"/>
              <a:t>Which room is available or which room is unavailable . Then they can search or select which types of room they want Ac/non-Ac , single bed or double bed etc. After the room reservation system give them one card with their id. When customer show the card to hotel admin then admin confirm the room. Customer  can also order food and tell the admin about all their problem. </a:t>
            </a:r>
            <a:endParaRPr lang="en-US" dirty="0"/>
          </a:p>
        </p:txBody>
      </p:sp>
    </p:spTree>
    <p:extLst>
      <p:ext uri="{BB962C8B-B14F-4D97-AF65-F5344CB8AC3E}">
        <p14:creationId xmlns:p14="http://schemas.microsoft.com/office/powerpoint/2010/main" val="308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031" y="526211"/>
            <a:ext cx="7272067" cy="1104181"/>
          </a:xfrm>
        </p:spPr>
        <p:txBody>
          <a:bodyPr/>
          <a:lstStyle/>
          <a:p>
            <a:r>
              <a:rPr lang="en-US" b="1" dirty="0">
                <a:solidFill>
                  <a:srgbClr val="0070C0"/>
                </a:solidFill>
              </a:rPr>
              <a:t>Assumptions and Constraints</a:t>
            </a:r>
            <a:r>
              <a:rPr lang="en-US" dirty="0">
                <a:solidFill>
                  <a:srgbClr val="0070C0"/>
                </a:solidFill>
              </a:rPr>
              <a:t> </a:t>
            </a:r>
          </a:p>
        </p:txBody>
      </p:sp>
      <p:sp>
        <p:nvSpPr>
          <p:cNvPr id="3" name="Content Placeholder 2"/>
          <p:cNvSpPr>
            <a:spLocks noGrp="1"/>
          </p:cNvSpPr>
          <p:nvPr>
            <p:ph idx="1"/>
          </p:nvPr>
        </p:nvSpPr>
        <p:spPr>
          <a:xfrm>
            <a:off x="534839" y="1630392"/>
            <a:ext cx="11119448" cy="5132717"/>
          </a:xfrm>
        </p:spPr>
        <p:txBody>
          <a:bodyPr/>
          <a:lstStyle/>
          <a:p>
            <a:r>
              <a:rPr lang="en-US" sz="2400" dirty="0">
                <a:effectLst/>
              </a:rPr>
              <a:t>It is assumed that the users or customers are comfortable with computers or smartphones. Customers also need to know how to use the internet . Admin need to know how to save the user details and how to respond to user messages. Since everyone will use this system, here we use </a:t>
            </a:r>
            <a:r>
              <a:rPr lang="en-US" sz="2400" dirty="0" err="1">
                <a:effectLst/>
              </a:rPr>
              <a:t>english</a:t>
            </a:r>
            <a:r>
              <a:rPr lang="en-US" sz="2400" dirty="0">
                <a:effectLst/>
              </a:rPr>
              <a:t> and </a:t>
            </a:r>
            <a:r>
              <a:rPr lang="en-US" sz="2400" dirty="0" err="1">
                <a:effectLst/>
              </a:rPr>
              <a:t>bangla</a:t>
            </a:r>
            <a:r>
              <a:rPr lang="en-US" sz="2400" dirty="0">
                <a:effectLst/>
              </a:rPr>
              <a:t> language also we use pictures as if people can easily </a:t>
            </a:r>
            <a:r>
              <a:rPr lang="en-US" sz="2400" dirty="0" smtClean="0">
                <a:effectLst/>
              </a:rPr>
              <a:t>understand.</a:t>
            </a:r>
            <a:endParaRPr lang="en-US" dirty="0"/>
          </a:p>
        </p:txBody>
      </p:sp>
    </p:spTree>
    <p:extLst>
      <p:ext uri="{BB962C8B-B14F-4D97-AF65-F5344CB8AC3E}">
        <p14:creationId xmlns:p14="http://schemas.microsoft.com/office/powerpoint/2010/main" val="164671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273" y="552092"/>
            <a:ext cx="6521569" cy="1052422"/>
          </a:xfrm>
        </p:spPr>
        <p:txBody>
          <a:bodyPr/>
          <a:lstStyle/>
          <a:p>
            <a:r>
              <a:rPr lang="en-US" b="1" dirty="0">
                <a:solidFill>
                  <a:srgbClr val="0070C0"/>
                </a:solidFill>
              </a:rPr>
              <a:t>Dependencies and Risks</a:t>
            </a:r>
            <a:r>
              <a:rPr lang="en-US" dirty="0">
                <a:solidFill>
                  <a:srgbClr val="0070C0"/>
                </a:solidFill>
              </a:rPr>
              <a:t> </a:t>
            </a:r>
          </a:p>
        </p:txBody>
      </p:sp>
      <p:sp>
        <p:nvSpPr>
          <p:cNvPr id="3" name="Content Placeholder 2"/>
          <p:cNvSpPr>
            <a:spLocks noGrp="1"/>
          </p:cNvSpPr>
          <p:nvPr>
            <p:ph idx="1"/>
          </p:nvPr>
        </p:nvSpPr>
        <p:spPr>
          <a:xfrm>
            <a:off x="414069" y="1897811"/>
            <a:ext cx="11274724" cy="4848045"/>
          </a:xfrm>
        </p:spPr>
        <p:txBody>
          <a:bodyPr>
            <a:normAutofit/>
          </a:bodyPr>
          <a:lstStyle/>
          <a:p>
            <a:r>
              <a:rPr lang="en-US" sz="2400" dirty="0">
                <a:effectLst/>
              </a:rPr>
              <a:t>The user must have web access in order to use the system. The main risk behind implementing the project is security. Since customers can pay bill online, there is a risk. If somebody hacked the system then all things we can lose. So during development it will be one of our major concerns. Another concern is having common bugs such as the common users having the same functionalities as the doctors or system </a:t>
            </a:r>
            <a:r>
              <a:rPr lang="en-US" sz="2400" dirty="0" smtClean="0">
                <a:effectLst/>
              </a:rPr>
              <a:t>admin.</a:t>
            </a:r>
            <a:endParaRPr lang="en-US" sz="2400" dirty="0"/>
          </a:p>
        </p:txBody>
      </p:sp>
    </p:spTree>
    <p:extLst>
      <p:ext uri="{BB962C8B-B14F-4D97-AF65-F5344CB8AC3E}">
        <p14:creationId xmlns:p14="http://schemas.microsoft.com/office/powerpoint/2010/main" val="418802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272" y="526211"/>
            <a:ext cx="9848340" cy="1061049"/>
          </a:xfrm>
        </p:spPr>
        <p:txBody>
          <a:bodyPr/>
          <a:lstStyle/>
          <a:p>
            <a:r>
              <a:rPr lang="en-US" b="1" dirty="0">
                <a:solidFill>
                  <a:srgbClr val="0070C0"/>
                </a:solidFill>
              </a:rPr>
              <a:t>Project Delivery</a:t>
            </a:r>
            <a:endParaRPr lang="en-US" dirty="0">
              <a:solidFill>
                <a:srgbClr val="0070C0"/>
              </a:solidFill>
            </a:endParaRPr>
          </a:p>
        </p:txBody>
      </p:sp>
      <p:sp>
        <p:nvSpPr>
          <p:cNvPr id="3" name="Content Placeholder 2"/>
          <p:cNvSpPr>
            <a:spLocks noGrp="1"/>
          </p:cNvSpPr>
          <p:nvPr>
            <p:ph idx="1"/>
          </p:nvPr>
        </p:nvSpPr>
        <p:spPr>
          <a:xfrm>
            <a:off x="508958" y="1871931"/>
            <a:ext cx="11464506" cy="4804913"/>
          </a:xfrm>
        </p:spPr>
        <p:txBody>
          <a:bodyPr/>
          <a:lstStyle/>
          <a:p>
            <a:r>
              <a:rPr lang="en-US" sz="2400" b="1" dirty="0" smtClean="0"/>
              <a:t> </a:t>
            </a:r>
            <a:r>
              <a:rPr lang="en-US" sz="2400" b="1" dirty="0"/>
              <a:t>Deliverables</a:t>
            </a:r>
            <a:r>
              <a:rPr lang="en-US" sz="2400" dirty="0"/>
              <a:t> </a:t>
            </a:r>
          </a:p>
          <a:p>
            <a:r>
              <a:rPr lang="en-US" sz="2400" dirty="0"/>
              <a:t>The following contents will be delivered with the project:</a:t>
            </a:r>
          </a:p>
          <a:p>
            <a:pPr lvl="1" fontAlgn="base"/>
            <a:r>
              <a:rPr lang="en-US" sz="2400" dirty="0"/>
              <a:t>Project Demo</a:t>
            </a:r>
          </a:p>
          <a:p>
            <a:pPr lvl="1" fontAlgn="base"/>
            <a:r>
              <a:rPr lang="en-US" sz="2400" dirty="0"/>
              <a:t>User manual along with Tutorial</a:t>
            </a:r>
          </a:p>
          <a:p>
            <a:pPr lvl="1" fontAlgn="base"/>
            <a:r>
              <a:rPr lang="en-US" sz="2400" dirty="0"/>
              <a:t>Documentation</a:t>
            </a:r>
          </a:p>
          <a:p>
            <a:endParaRPr lang="en-US" dirty="0"/>
          </a:p>
        </p:txBody>
      </p:sp>
    </p:spTree>
    <p:extLst>
      <p:ext uri="{BB962C8B-B14F-4D97-AF65-F5344CB8AC3E}">
        <p14:creationId xmlns:p14="http://schemas.microsoft.com/office/powerpoint/2010/main" val="1043732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TotalTime>
  <Words>814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Department : Software Engineering Course Title : System Analysis And Design project Course Code : SE231 Section  : A Teacher Initial : KBB Date : 6th June 2021</vt:lpstr>
      <vt:lpstr>Project Name : Hostel Management  System</vt:lpstr>
      <vt:lpstr>Contents </vt:lpstr>
      <vt:lpstr>Background </vt:lpstr>
      <vt:lpstr>Objectives </vt:lpstr>
      <vt:lpstr>Scope</vt:lpstr>
      <vt:lpstr>Assumptions and Constraints </vt:lpstr>
      <vt:lpstr>Dependencies and Risks </vt:lpstr>
      <vt:lpstr>Project Delivery</vt:lpstr>
      <vt:lpstr>PowerPoint Presentation</vt:lpstr>
      <vt:lpstr>PowerPoint Presentation</vt:lpstr>
      <vt:lpstr>PowerPoint Presentation</vt:lpstr>
      <vt:lpstr>PowerPoint Presentation</vt:lpstr>
      <vt:lpstr>Summary</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2021-06-06T05:02:02Z</dcterms:created>
  <dcterms:modified xsi:type="dcterms:W3CDTF">2021-06-06T05:24:13Z</dcterms:modified>
</cp:coreProperties>
</file>