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7" r:id="rId7"/>
    <p:sldId id="268" r:id="rId8"/>
    <p:sldId id="260" r:id="rId9"/>
    <p:sldId id="262" r:id="rId10"/>
    <p:sldId id="261" r:id="rId11"/>
    <p:sldId id="269" r:id="rId12"/>
    <p:sldId id="270"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2B46"/>
    <a:srgbClr val="A63030"/>
    <a:srgbClr val="41235B"/>
    <a:srgbClr val="CCA735"/>
    <a:srgbClr val="70D39D"/>
    <a:srgbClr val="A52326"/>
    <a:srgbClr val="C63A3A"/>
    <a:srgbClr val="550B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79" d="100"/>
          <a:sy n="79" d="100"/>
        </p:scale>
        <p:origin x="106" y="2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87FC22-3316-4D6B-A54A-44C8DA694E07}" type="doc">
      <dgm:prSet loTypeId="urn:microsoft.com/office/officeart/2009/3/layout/PieProcess" loCatId="list" qsTypeId="urn:microsoft.com/office/officeart/2005/8/quickstyle/simple1" qsCatId="simple" csTypeId="urn:microsoft.com/office/officeart/2005/8/colors/colorful1" csCatId="colorful" phldr="1"/>
      <dgm:spPr/>
      <dgm:t>
        <a:bodyPr/>
        <a:lstStyle/>
        <a:p>
          <a:endParaRPr lang="en-US"/>
        </a:p>
      </dgm:t>
    </dgm:pt>
    <dgm:pt modelId="{724941E4-BE4A-42DE-80B0-D44EEAE393F9}">
      <dgm:prSet phldrT="[Text]"/>
      <dgm:spPr/>
      <dgm:t>
        <a:bodyPr/>
        <a:lstStyle/>
        <a:p>
          <a:r>
            <a:rPr lang="en-US" dirty="0" smtClean="0"/>
            <a:t>Data Management</a:t>
          </a:r>
          <a:endParaRPr lang="en-US" dirty="0"/>
        </a:p>
      </dgm:t>
    </dgm:pt>
    <dgm:pt modelId="{048BD0E2-4FDD-4659-94C2-77A57A35BF95}" type="parTrans" cxnId="{1B8FB8A8-34CA-406B-AF11-A4C88E0EB7D2}">
      <dgm:prSet/>
      <dgm:spPr/>
      <dgm:t>
        <a:bodyPr/>
        <a:lstStyle/>
        <a:p>
          <a:endParaRPr lang="en-US"/>
        </a:p>
      </dgm:t>
    </dgm:pt>
    <dgm:pt modelId="{90DD2AA7-909F-40BA-BBDD-6DFC9CBE89D4}" type="sibTrans" cxnId="{1B8FB8A8-34CA-406B-AF11-A4C88E0EB7D2}">
      <dgm:prSet/>
      <dgm:spPr/>
      <dgm:t>
        <a:bodyPr/>
        <a:lstStyle/>
        <a:p>
          <a:endParaRPr lang="en-US"/>
        </a:p>
      </dgm:t>
    </dgm:pt>
    <dgm:pt modelId="{7B7C2E85-5C37-4AD1-9AB1-4DE93FCD820A}">
      <dgm:prSet phldrT="[Text]"/>
      <dgm:spPr/>
      <dgm:t>
        <a:bodyPr/>
        <a:lstStyle/>
        <a:p>
          <a:r>
            <a:rPr lang="en-US" b="0" i="0" u="none" strike="noStrike" dirty="0" smtClean="0">
              <a:effectLst/>
              <a:latin typeface="Adobe Fangsong Std R" panose="02020400000000000000" pitchFamily="18" charset="-128"/>
              <a:ea typeface="Adobe Fangsong Std R" panose="02020400000000000000" pitchFamily="18" charset="-128"/>
            </a:rPr>
            <a:t>There will be interactions among the types of persons. Also, the evaluating system of the students can be divided into semesters, courses, continuous improvement, midterm, final exam mark, and attendance. </a:t>
          </a:r>
          <a:endParaRPr lang="en-US" dirty="0"/>
        </a:p>
      </dgm:t>
    </dgm:pt>
    <dgm:pt modelId="{8C961F63-6B60-404C-A47F-A48E0B05D176}" type="parTrans" cxnId="{44E7C256-EE7F-4F87-8374-A6A34D2C77CB}">
      <dgm:prSet/>
      <dgm:spPr/>
      <dgm:t>
        <a:bodyPr/>
        <a:lstStyle/>
        <a:p>
          <a:endParaRPr lang="en-US"/>
        </a:p>
      </dgm:t>
    </dgm:pt>
    <dgm:pt modelId="{C3146829-5054-4521-B163-0EDC90BA7EA4}" type="sibTrans" cxnId="{44E7C256-EE7F-4F87-8374-A6A34D2C77CB}">
      <dgm:prSet/>
      <dgm:spPr/>
      <dgm:t>
        <a:bodyPr/>
        <a:lstStyle/>
        <a:p>
          <a:endParaRPr lang="en-US"/>
        </a:p>
      </dgm:t>
    </dgm:pt>
    <dgm:pt modelId="{B09BD09B-1E81-4C63-946D-C40B9E0A33BE}">
      <dgm:prSet phldrT="[Text]"/>
      <dgm:spPr/>
      <dgm:t>
        <a:bodyPr/>
        <a:lstStyle/>
        <a:p>
          <a:r>
            <a:rPr lang="en-US" dirty="0" smtClean="0"/>
            <a:t>Using No database</a:t>
          </a:r>
          <a:endParaRPr lang="en-US" dirty="0"/>
        </a:p>
      </dgm:t>
    </dgm:pt>
    <dgm:pt modelId="{6BD0BA32-729C-4966-9D27-E6B07286327B}" type="parTrans" cxnId="{6B1FC208-39BC-4578-B42F-18DD008B871F}">
      <dgm:prSet/>
      <dgm:spPr/>
      <dgm:t>
        <a:bodyPr/>
        <a:lstStyle/>
        <a:p>
          <a:endParaRPr lang="en-US"/>
        </a:p>
      </dgm:t>
    </dgm:pt>
    <dgm:pt modelId="{B473C80F-7F0B-4AB1-A287-451D615F02E1}" type="sibTrans" cxnId="{6B1FC208-39BC-4578-B42F-18DD008B871F}">
      <dgm:prSet/>
      <dgm:spPr/>
      <dgm:t>
        <a:bodyPr/>
        <a:lstStyle/>
        <a:p>
          <a:endParaRPr lang="en-US"/>
        </a:p>
      </dgm:t>
    </dgm:pt>
    <dgm:pt modelId="{559D70FB-79FD-4F56-B171-234CE13FED40}">
      <dgm:prSet phldrT="[Text]"/>
      <dgm:spPr/>
      <dgm:t>
        <a:bodyPr/>
        <a:lstStyle/>
        <a:p>
          <a:r>
            <a:rPr lang="en-US" b="0" i="0" u="none" strike="noStrike" dirty="0" smtClean="0">
              <a:effectLst/>
              <a:latin typeface="Adobe Fangsong Std R" panose="02020400000000000000" pitchFamily="18" charset="-128"/>
              <a:ea typeface="Adobe Fangsong Std R" panose="02020400000000000000" pitchFamily="18" charset="-128"/>
            </a:rPr>
            <a:t>without using the database tool, using file management (text files and directory) is the main challenge to this project. Admin will create/remove directory folder or file for adding/removing any person. </a:t>
          </a:r>
          <a:endParaRPr lang="en-US" dirty="0"/>
        </a:p>
      </dgm:t>
    </dgm:pt>
    <dgm:pt modelId="{C13BAD98-E78C-4F3F-8E72-7FC843DB83AB}" type="parTrans" cxnId="{17A5D354-7F0F-4EAB-BE9F-D135D6711DE0}">
      <dgm:prSet/>
      <dgm:spPr/>
      <dgm:t>
        <a:bodyPr/>
        <a:lstStyle/>
        <a:p>
          <a:endParaRPr lang="en-US"/>
        </a:p>
      </dgm:t>
    </dgm:pt>
    <dgm:pt modelId="{CD2FEBAA-56E5-43F6-B2AB-0C504E7595FD}" type="sibTrans" cxnId="{17A5D354-7F0F-4EAB-BE9F-D135D6711DE0}">
      <dgm:prSet/>
      <dgm:spPr/>
      <dgm:t>
        <a:bodyPr/>
        <a:lstStyle/>
        <a:p>
          <a:endParaRPr lang="en-US"/>
        </a:p>
      </dgm:t>
    </dgm:pt>
    <dgm:pt modelId="{15C1FDEA-D345-4D2E-B4C5-67DF0294A8ED}">
      <dgm:prSet phldrT="[Text]"/>
      <dgm:spPr/>
      <dgm:t>
        <a:bodyPr/>
        <a:lstStyle/>
        <a:p>
          <a:r>
            <a:rPr lang="en-US" dirty="0" smtClean="0"/>
            <a:t>Interactive Terminal</a:t>
          </a:r>
          <a:endParaRPr lang="en-US" dirty="0"/>
        </a:p>
      </dgm:t>
    </dgm:pt>
    <dgm:pt modelId="{80E13F86-5D60-4FD8-9CDA-662D2F67BBB0}" type="parTrans" cxnId="{D479FF1E-BFF1-43F9-A677-EC718B9D700D}">
      <dgm:prSet/>
      <dgm:spPr/>
      <dgm:t>
        <a:bodyPr/>
        <a:lstStyle/>
        <a:p>
          <a:endParaRPr lang="en-US"/>
        </a:p>
      </dgm:t>
    </dgm:pt>
    <dgm:pt modelId="{23056E6C-3195-43A5-B625-5F376ECF876D}" type="sibTrans" cxnId="{D479FF1E-BFF1-43F9-A677-EC718B9D700D}">
      <dgm:prSet/>
      <dgm:spPr/>
      <dgm:t>
        <a:bodyPr/>
        <a:lstStyle/>
        <a:p>
          <a:endParaRPr lang="en-US"/>
        </a:p>
      </dgm:t>
    </dgm:pt>
    <dgm:pt modelId="{6901DC8C-C074-4370-9DF3-26CE704D1297}">
      <dgm:prSet phldrT="[Text]"/>
      <dgm:spPr/>
      <dgm:t>
        <a:bodyPr/>
        <a:lstStyle/>
        <a:p>
          <a:r>
            <a:rPr lang="en-US" b="0" i="0" u="none" strike="noStrike" dirty="0" smtClean="0">
              <a:effectLst/>
              <a:latin typeface="Adobe Fangsong Std R" panose="02020400000000000000" pitchFamily="18" charset="-128"/>
              <a:ea typeface="Adobe Fangsong Std R" panose="02020400000000000000" pitchFamily="18" charset="-128"/>
            </a:rPr>
            <a:t>Also without using any graphics work, to make a quite interactive tool is another point. X-Y coordinator is being used to make the terminal quite interesting.</a:t>
          </a:r>
          <a:endParaRPr lang="en-US" dirty="0"/>
        </a:p>
      </dgm:t>
    </dgm:pt>
    <dgm:pt modelId="{931BAADC-384F-4304-AE35-F7C2FE54044B}" type="parTrans" cxnId="{70FFCC24-568F-435B-A353-9101898D4409}">
      <dgm:prSet/>
      <dgm:spPr/>
      <dgm:t>
        <a:bodyPr/>
        <a:lstStyle/>
        <a:p>
          <a:endParaRPr lang="en-US"/>
        </a:p>
      </dgm:t>
    </dgm:pt>
    <dgm:pt modelId="{EEF4203D-407A-4491-AF55-0787AC4C2579}" type="sibTrans" cxnId="{70FFCC24-568F-435B-A353-9101898D4409}">
      <dgm:prSet/>
      <dgm:spPr/>
      <dgm:t>
        <a:bodyPr/>
        <a:lstStyle/>
        <a:p>
          <a:endParaRPr lang="en-US"/>
        </a:p>
      </dgm:t>
    </dgm:pt>
    <dgm:pt modelId="{F00B2C28-44CD-412D-A31E-BE3AEF897D35}" type="pres">
      <dgm:prSet presAssocID="{8687FC22-3316-4D6B-A54A-44C8DA694E07}" presName="Name0" presStyleCnt="0">
        <dgm:presLayoutVars>
          <dgm:chMax val="7"/>
          <dgm:chPref val="7"/>
          <dgm:dir/>
          <dgm:animOne val="branch"/>
          <dgm:animLvl val="lvl"/>
        </dgm:presLayoutVars>
      </dgm:prSet>
      <dgm:spPr/>
      <dgm:t>
        <a:bodyPr/>
        <a:lstStyle/>
        <a:p>
          <a:endParaRPr lang="en-US"/>
        </a:p>
      </dgm:t>
    </dgm:pt>
    <dgm:pt modelId="{D21711B6-6236-431C-A684-8F84CAA3DCF1}" type="pres">
      <dgm:prSet presAssocID="{724941E4-BE4A-42DE-80B0-D44EEAE393F9}" presName="ParentComposite" presStyleCnt="0"/>
      <dgm:spPr/>
    </dgm:pt>
    <dgm:pt modelId="{CCF80C32-5E92-476C-8F42-6C67F806280D}" type="pres">
      <dgm:prSet presAssocID="{724941E4-BE4A-42DE-80B0-D44EEAE393F9}" presName="Chord" presStyleLbl="bgShp" presStyleIdx="0" presStyleCnt="3"/>
      <dgm:spPr/>
    </dgm:pt>
    <dgm:pt modelId="{B381F325-7991-4B2F-BCA4-1733C18C27C8}" type="pres">
      <dgm:prSet presAssocID="{724941E4-BE4A-42DE-80B0-D44EEAE393F9}" presName="Pie" presStyleLbl="alignNode1" presStyleIdx="0" presStyleCnt="3"/>
      <dgm:spPr/>
    </dgm:pt>
    <dgm:pt modelId="{59FE8ADD-C031-43C1-8D2B-DBB787B95A5B}" type="pres">
      <dgm:prSet presAssocID="{724941E4-BE4A-42DE-80B0-D44EEAE393F9}" presName="Parent" presStyleLbl="revTx" presStyleIdx="0" presStyleCnt="6">
        <dgm:presLayoutVars>
          <dgm:chMax val="1"/>
          <dgm:chPref val="1"/>
          <dgm:bulletEnabled val="1"/>
        </dgm:presLayoutVars>
      </dgm:prSet>
      <dgm:spPr/>
      <dgm:t>
        <a:bodyPr/>
        <a:lstStyle/>
        <a:p>
          <a:endParaRPr lang="en-US"/>
        </a:p>
      </dgm:t>
    </dgm:pt>
    <dgm:pt modelId="{1EC0B7AA-6D24-40ED-957E-E21E1E2F186A}" type="pres">
      <dgm:prSet presAssocID="{C3146829-5054-4521-B163-0EDC90BA7EA4}" presName="negSibTrans" presStyleCnt="0"/>
      <dgm:spPr/>
    </dgm:pt>
    <dgm:pt modelId="{CC54C31A-74B7-4423-8320-1B3285E20A65}" type="pres">
      <dgm:prSet presAssocID="{724941E4-BE4A-42DE-80B0-D44EEAE393F9}" presName="composite" presStyleCnt="0"/>
      <dgm:spPr/>
    </dgm:pt>
    <dgm:pt modelId="{248CBEE5-F297-49F8-92FA-B042D7E8BC9B}" type="pres">
      <dgm:prSet presAssocID="{724941E4-BE4A-42DE-80B0-D44EEAE393F9}" presName="Child" presStyleLbl="revTx" presStyleIdx="1" presStyleCnt="6">
        <dgm:presLayoutVars>
          <dgm:chMax val="0"/>
          <dgm:chPref val="0"/>
          <dgm:bulletEnabled val="1"/>
        </dgm:presLayoutVars>
      </dgm:prSet>
      <dgm:spPr/>
      <dgm:t>
        <a:bodyPr/>
        <a:lstStyle/>
        <a:p>
          <a:endParaRPr lang="en-US"/>
        </a:p>
      </dgm:t>
    </dgm:pt>
    <dgm:pt modelId="{A4FBA702-A689-448B-BE11-6AF28EF7E86B}" type="pres">
      <dgm:prSet presAssocID="{90DD2AA7-909F-40BA-BBDD-6DFC9CBE89D4}" presName="sibTrans" presStyleCnt="0"/>
      <dgm:spPr/>
    </dgm:pt>
    <dgm:pt modelId="{E673D8C0-C0CA-4C52-AE85-74A51273587F}" type="pres">
      <dgm:prSet presAssocID="{B09BD09B-1E81-4C63-946D-C40B9E0A33BE}" presName="ParentComposite" presStyleCnt="0"/>
      <dgm:spPr/>
    </dgm:pt>
    <dgm:pt modelId="{62BCA265-89AF-4441-AA27-84FB8B8C8A48}" type="pres">
      <dgm:prSet presAssocID="{B09BD09B-1E81-4C63-946D-C40B9E0A33BE}" presName="Chord" presStyleLbl="bgShp" presStyleIdx="1" presStyleCnt="3"/>
      <dgm:spPr/>
    </dgm:pt>
    <dgm:pt modelId="{5B2F74E5-8FC5-4BE5-9479-204EFC5B2447}" type="pres">
      <dgm:prSet presAssocID="{B09BD09B-1E81-4C63-946D-C40B9E0A33BE}" presName="Pie" presStyleLbl="alignNode1" presStyleIdx="1" presStyleCnt="3"/>
      <dgm:spPr/>
    </dgm:pt>
    <dgm:pt modelId="{4F6310E9-9253-4943-AB2E-4B9BD70AA987}" type="pres">
      <dgm:prSet presAssocID="{B09BD09B-1E81-4C63-946D-C40B9E0A33BE}" presName="Parent" presStyleLbl="revTx" presStyleIdx="2" presStyleCnt="6">
        <dgm:presLayoutVars>
          <dgm:chMax val="1"/>
          <dgm:chPref val="1"/>
          <dgm:bulletEnabled val="1"/>
        </dgm:presLayoutVars>
      </dgm:prSet>
      <dgm:spPr/>
      <dgm:t>
        <a:bodyPr/>
        <a:lstStyle/>
        <a:p>
          <a:endParaRPr lang="en-US"/>
        </a:p>
      </dgm:t>
    </dgm:pt>
    <dgm:pt modelId="{6EAF534D-D7D0-4B6A-900D-09EFC6A297ED}" type="pres">
      <dgm:prSet presAssocID="{CD2FEBAA-56E5-43F6-B2AB-0C504E7595FD}" presName="negSibTrans" presStyleCnt="0"/>
      <dgm:spPr/>
    </dgm:pt>
    <dgm:pt modelId="{8F774477-3954-44D1-B345-60A4F3D8709C}" type="pres">
      <dgm:prSet presAssocID="{B09BD09B-1E81-4C63-946D-C40B9E0A33BE}" presName="composite" presStyleCnt="0"/>
      <dgm:spPr/>
    </dgm:pt>
    <dgm:pt modelId="{CCEB7421-1F80-4723-8B0E-F6FF37A39843}" type="pres">
      <dgm:prSet presAssocID="{B09BD09B-1E81-4C63-946D-C40B9E0A33BE}" presName="Child" presStyleLbl="revTx" presStyleIdx="3" presStyleCnt="6">
        <dgm:presLayoutVars>
          <dgm:chMax val="0"/>
          <dgm:chPref val="0"/>
          <dgm:bulletEnabled val="1"/>
        </dgm:presLayoutVars>
      </dgm:prSet>
      <dgm:spPr/>
      <dgm:t>
        <a:bodyPr/>
        <a:lstStyle/>
        <a:p>
          <a:endParaRPr lang="en-US"/>
        </a:p>
      </dgm:t>
    </dgm:pt>
    <dgm:pt modelId="{F84E537F-B0CF-4CC1-BB86-F808CB72A340}" type="pres">
      <dgm:prSet presAssocID="{B473C80F-7F0B-4AB1-A287-451D615F02E1}" presName="sibTrans" presStyleCnt="0"/>
      <dgm:spPr/>
    </dgm:pt>
    <dgm:pt modelId="{AF290CB7-B4AD-4838-8F4D-90A2CE48565C}" type="pres">
      <dgm:prSet presAssocID="{15C1FDEA-D345-4D2E-B4C5-67DF0294A8ED}" presName="ParentComposite" presStyleCnt="0"/>
      <dgm:spPr/>
    </dgm:pt>
    <dgm:pt modelId="{E34B74FB-6B05-42BC-A104-FB0D66CDF17A}" type="pres">
      <dgm:prSet presAssocID="{15C1FDEA-D345-4D2E-B4C5-67DF0294A8ED}" presName="Chord" presStyleLbl="bgShp" presStyleIdx="2" presStyleCnt="3"/>
      <dgm:spPr/>
    </dgm:pt>
    <dgm:pt modelId="{7AE4246C-E5EC-44D5-BB81-1DE4CE97E6FC}" type="pres">
      <dgm:prSet presAssocID="{15C1FDEA-D345-4D2E-B4C5-67DF0294A8ED}" presName="Pie" presStyleLbl="alignNode1" presStyleIdx="2" presStyleCnt="3"/>
      <dgm:spPr/>
    </dgm:pt>
    <dgm:pt modelId="{5466B440-A37C-4F74-A8FF-ED4802E502BD}" type="pres">
      <dgm:prSet presAssocID="{15C1FDEA-D345-4D2E-B4C5-67DF0294A8ED}" presName="Parent" presStyleLbl="revTx" presStyleIdx="4" presStyleCnt="6">
        <dgm:presLayoutVars>
          <dgm:chMax val="1"/>
          <dgm:chPref val="1"/>
          <dgm:bulletEnabled val="1"/>
        </dgm:presLayoutVars>
      </dgm:prSet>
      <dgm:spPr/>
      <dgm:t>
        <a:bodyPr/>
        <a:lstStyle/>
        <a:p>
          <a:endParaRPr lang="en-US"/>
        </a:p>
      </dgm:t>
    </dgm:pt>
    <dgm:pt modelId="{FAF09612-AFCA-4E09-AFF9-0D97EC2BB949}" type="pres">
      <dgm:prSet presAssocID="{EEF4203D-407A-4491-AF55-0787AC4C2579}" presName="negSibTrans" presStyleCnt="0"/>
      <dgm:spPr/>
    </dgm:pt>
    <dgm:pt modelId="{8BF9140D-E5C3-412F-B802-BAB4DDEF0641}" type="pres">
      <dgm:prSet presAssocID="{15C1FDEA-D345-4D2E-B4C5-67DF0294A8ED}" presName="composite" presStyleCnt="0"/>
      <dgm:spPr/>
    </dgm:pt>
    <dgm:pt modelId="{0CC20C04-1D25-47DB-9CAB-C579097D76CC}" type="pres">
      <dgm:prSet presAssocID="{15C1FDEA-D345-4D2E-B4C5-67DF0294A8ED}" presName="Child" presStyleLbl="revTx" presStyleIdx="5" presStyleCnt="6">
        <dgm:presLayoutVars>
          <dgm:chMax val="0"/>
          <dgm:chPref val="0"/>
          <dgm:bulletEnabled val="1"/>
        </dgm:presLayoutVars>
      </dgm:prSet>
      <dgm:spPr/>
      <dgm:t>
        <a:bodyPr/>
        <a:lstStyle/>
        <a:p>
          <a:endParaRPr lang="en-US"/>
        </a:p>
      </dgm:t>
    </dgm:pt>
  </dgm:ptLst>
  <dgm:cxnLst>
    <dgm:cxn modelId="{E0F7174C-2E22-4D5B-BBFE-9434449A2908}" type="presOf" srcId="{6901DC8C-C074-4370-9DF3-26CE704D1297}" destId="{0CC20C04-1D25-47DB-9CAB-C579097D76CC}" srcOrd="0" destOrd="0" presId="urn:microsoft.com/office/officeart/2009/3/layout/PieProcess"/>
    <dgm:cxn modelId="{850B187D-C8BB-426B-85C9-EF20283C0565}" type="presOf" srcId="{724941E4-BE4A-42DE-80B0-D44EEAE393F9}" destId="{59FE8ADD-C031-43C1-8D2B-DBB787B95A5B}" srcOrd="0" destOrd="0" presId="urn:microsoft.com/office/officeart/2009/3/layout/PieProcess"/>
    <dgm:cxn modelId="{FB3711EC-C9CE-454F-A83F-675844DC9CA0}" type="presOf" srcId="{559D70FB-79FD-4F56-B171-234CE13FED40}" destId="{CCEB7421-1F80-4723-8B0E-F6FF37A39843}" srcOrd="0" destOrd="0" presId="urn:microsoft.com/office/officeart/2009/3/layout/PieProcess"/>
    <dgm:cxn modelId="{6B1FC208-39BC-4578-B42F-18DD008B871F}" srcId="{8687FC22-3316-4D6B-A54A-44C8DA694E07}" destId="{B09BD09B-1E81-4C63-946D-C40B9E0A33BE}" srcOrd="1" destOrd="0" parTransId="{6BD0BA32-729C-4966-9D27-E6B07286327B}" sibTransId="{B473C80F-7F0B-4AB1-A287-451D615F02E1}"/>
    <dgm:cxn modelId="{BD67B609-25B3-426C-93A1-A4D36A2C0DF8}" type="presOf" srcId="{15C1FDEA-D345-4D2E-B4C5-67DF0294A8ED}" destId="{5466B440-A37C-4F74-A8FF-ED4802E502BD}" srcOrd="0" destOrd="0" presId="urn:microsoft.com/office/officeart/2009/3/layout/PieProcess"/>
    <dgm:cxn modelId="{17A5D354-7F0F-4EAB-BE9F-D135D6711DE0}" srcId="{B09BD09B-1E81-4C63-946D-C40B9E0A33BE}" destId="{559D70FB-79FD-4F56-B171-234CE13FED40}" srcOrd="0" destOrd="0" parTransId="{C13BAD98-E78C-4F3F-8E72-7FC843DB83AB}" sibTransId="{CD2FEBAA-56E5-43F6-B2AB-0C504E7595FD}"/>
    <dgm:cxn modelId="{70FFCC24-568F-435B-A353-9101898D4409}" srcId="{15C1FDEA-D345-4D2E-B4C5-67DF0294A8ED}" destId="{6901DC8C-C074-4370-9DF3-26CE704D1297}" srcOrd="0" destOrd="0" parTransId="{931BAADC-384F-4304-AE35-F7C2FE54044B}" sibTransId="{EEF4203D-407A-4491-AF55-0787AC4C2579}"/>
    <dgm:cxn modelId="{17B53637-0724-4DF6-A28C-65C7F4CB8C11}" type="presOf" srcId="{8687FC22-3316-4D6B-A54A-44C8DA694E07}" destId="{F00B2C28-44CD-412D-A31E-BE3AEF897D35}" srcOrd="0" destOrd="0" presId="urn:microsoft.com/office/officeart/2009/3/layout/PieProcess"/>
    <dgm:cxn modelId="{4EB623F0-D9E8-4494-BD89-84ADF5A850C8}" type="presOf" srcId="{B09BD09B-1E81-4C63-946D-C40B9E0A33BE}" destId="{4F6310E9-9253-4943-AB2E-4B9BD70AA987}" srcOrd="0" destOrd="0" presId="urn:microsoft.com/office/officeart/2009/3/layout/PieProcess"/>
    <dgm:cxn modelId="{AC57F2C6-5326-434A-AB5A-22AAD23926FD}" type="presOf" srcId="{7B7C2E85-5C37-4AD1-9AB1-4DE93FCD820A}" destId="{248CBEE5-F297-49F8-92FA-B042D7E8BC9B}" srcOrd="0" destOrd="0" presId="urn:microsoft.com/office/officeart/2009/3/layout/PieProcess"/>
    <dgm:cxn modelId="{1B8FB8A8-34CA-406B-AF11-A4C88E0EB7D2}" srcId="{8687FC22-3316-4D6B-A54A-44C8DA694E07}" destId="{724941E4-BE4A-42DE-80B0-D44EEAE393F9}" srcOrd="0" destOrd="0" parTransId="{048BD0E2-4FDD-4659-94C2-77A57A35BF95}" sibTransId="{90DD2AA7-909F-40BA-BBDD-6DFC9CBE89D4}"/>
    <dgm:cxn modelId="{D479FF1E-BFF1-43F9-A677-EC718B9D700D}" srcId="{8687FC22-3316-4D6B-A54A-44C8DA694E07}" destId="{15C1FDEA-D345-4D2E-B4C5-67DF0294A8ED}" srcOrd="2" destOrd="0" parTransId="{80E13F86-5D60-4FD8-9CDA-662D2F67BBB0}" sibTransId="{23056E6C-3195-43A5-B625-5F376ECF876D}"/>
    <dgm:cxn modelId="{44E7C256-EE7F-4F87-8374-A6A34D2C77CB}" srcId="{724941E4-BE4A-42DE-80B0-D44EEAE393F9}" destId="{7B7C2E85-5C37-4AD1-9AB1-4DE93FCD820A}" srcOrd="0" destOrd="0" parTransId="{8C961F63-6B60-404C-A47F-A48E0B05D176}" sibTransId="{C3146829-5054-4521-B163-0EDC90BA7EA4}"/>
    <dgm:cxn modelId="{0A836EB5-C2A7-4FA2-B25E-6B3F0D15D920}" type="presParOf" srcId="{F00B2C28-44CD-412D-A31E-BE3AEF897D35}" destId="{D21711B6-6236-431C-A684-8F84CAA3DCF1}" srcOrd="0" destOrd="0" presId="urn:microsoft.com/office/officeart/2009/3/layout/PieProcess"/>
    <dgm:cxn modelId="{9F83B820-CF4E-445D-8DE4-3A89BCFD6AC6}" type="presParOf" srcId="{D21711B6-6236-431C-A684-8F84CAA3DCF1}" destId="{CCF80C32-5E92-476C-8F42-6C67F806280D}" srcOrd="0" destOrd="0" presId="urn:microsoft.com/office/officeart/2009/3/layout/PieProcess"/>
    <dgm:cxn modelId="{4B693AC1-0D94-497E-8A40-182D24623F60}" type="presParOf" srcId="{D21711B6-6236-431C-A684-8F84CAA3DCF1}" destId="{B381F325-7991-4B2F-BCA4-1733C18C27C8}" srcOrd="1" destOrd="0" presId="urn:microsoft.com/office/officeart/2009/3/layout/PieProcess"/>
    <dgm:cxn modelId="{85BBEE48-A75F-429E-9F31-322CF76A88F8}" type="presParOf" srcId="{D21711B6-6236-431C-A684-8F84CAA3DCF1}" destId="{59FE8ADD-C031-43C1-8D2B-DBB787B95A5B}" srcOrd="2" destOrd="0" presId="urn:microsoft.com/office/officeart/2009/3/layout/PieProcess"/>
    <dgm:cxn modelId="{DCE56DDF-D9A4-4BE8-9439-A63B4C575F12}" type="presParOf" srcId="{F00B2C28-44CD-412D-A31E-BE3AEF897D35}" destId="{1EC0B7AA-6D24-40ED-957E-E21E1E2F186A}" srcOrd="1" destOrd="0" presId="urn:microsoft.com/office/officeart/2009/3/layout/PieProcess"/>
    <dgm:cxn modelId="{C777E6BE-E125-4CB4-A7D4-25F776BF50B2}" type="presParOf" srcId="{F00B2C28-44CD-412D-A31E-BE3AEF897D35}" destId="{CC54C31A-74B7-4423-8320-1B3285E20A65}" srcOrd="2" destOrd="0" presId="urn:microsoft.com/office/officeart/2009/3/layout/PieProcess"/>
    <dgm:cxn modelId="{DD1C39FD-E988-4EAB-AD45-84081C111101}" type="presParOf" srcId="{CC54C31A-74B7-4423-8320-1B3285E20A65}" destId="{248CBEE5-F297-49F8-92FA-B042D7E8BC9B}" srcOrd="0" destOrd="0" presId="urn:microsoft.com/office/officeart/2009/3/layout/PieProcess"/>
    <dgm:cxn modelId="{23B8C3BA-2F15-43BA-B7FD-DFBD1D0FF927}" type="presParOf" srcId="{F00B2C28-44CD-412D-A31E-BE3AEF897D35}" destId="{A4FBA702-A689-448B-BE11-6AF28EF7E86B}" srcOrd="3" destOrd="0" presId="urn:microsoft.com/office/officeart/2009/3/layout/PieProcess"/>
    <dgm:cxn modelId="{40A29CD4-ECF9-49ED-ACD2-BC1D91D6DC55}" type="presParOf" srcId="{F00B2C28-44CD-412D-A31E-BE3AEF897D35}" destId="{E673D8C0-C0CA-4C52-AE85-74A51273587F}" srcOrd="4" destOrd="0" presId="urn:microsoft.com/office/officeart/2009/3/layout/PieProcess"/>
    <dgm:cxn modelId="{0A56BC88-8CA5-4067-8A7C-6C911C8BB8A4}" type="presParOf" srcId="{E673D8C0-C0CA-4C52-AE85-74A51273587F}" destId="{62BCA265-89AF-4441-AA27-84FB8B8C8A48}" srcOrd="0" destOrd="0" presId="urn:microsoft.com/office/officeart/2009/3/layout/PieProcess"/>
    <dgm:cxn modelId="{D2547778-4C7C-4322-99F1-FBBBA745AA41}" type="presParOf" srcId="{E673D8C0-C0CA-4C52-AE85-74A51273587F}" destId="{5B2F74E5-8FC5-4BE5-9479-204EFC5B2447}" srcOrd="1" destOrd="0" presId="urn:microsoft.com/office/officeart/2009/3/layout/PieProcess"/>
    <dgm:cxn modelId="{ABE9370E-BB2F-469D-8741-48E88D887CEC}" type="presParOf" srcId="{E673D8C0-C0CA-4C52-AE85-74A51273587F}" destId="{4F6310E9-9253-4943-AB2E-4B9BD70AA987}" srcOrd="2" destOrd="0" presId="urn:microsoft.com/office/officeart/2009/3/layout/PieProcess"/>
    <dgm:cxn modelId="{25B8CF53-54DB-47E6-908D-C39849B2E1E9}" type="presParOf" srcId="{F00B2C28-44CD-412D-A31E-BE3AEF897D35}" destId="{6EAF534D-D7D0-4B6A-900D-09EFC6A297ED}" srcOrd="5" destOrd="0" presId="urn:microsoft.com/office/officeart/2009/3/layout/PieProcess"/>
    <dgm:cxn modelId="{7EFA830F-7302-47CC-83C0-00C18E8EADF9}" type="presParOf" srcId="{F00B2C28-44CD-412D-A31E-BE3AEF897D35}" destId="{8F774477-3954-44D1-B345-60A4F3D8709C}" srcOrd="6" destOrd="0" presId="urn:microsoft.com/office/officeart/2009/3/layout/PieProcess"/>
    <dgm:cxn modelId="{712917CA-2E24-4A68-9CD9-8CBB75AFACA3}" type="presParOf" srcId="{8F774477-3954-44D1-B345-60A4F3D8709C}" destId="{CCEB7421-1F80-4723-8B0E-F6FF37A39843}" srcOrd="0" destOrd="0" presId="urn:microsoft.com/office/officeart/2009/3/layout/PieProcess"/>
    <dgm:cxn modelId="{E9EAE379-8489-4A55-9F1A-6A0038808893}" type="presParOf" srcId="{F00B2C28-44CD-412D-A31E-BE3AEF897D35}" destId="{F84E537F-B0CF-4CC1-BB86-F808CB72A340}" srcOrd="7" destOrd="0" presId="urn:microsoft.com/office/officeart/2009/3/layout/PieProcess"/>
    <dgm:cxn modelId="{45786618-A87A-4D9B-A1F8-E675780D0C47}" type="presParOf" srcId="{F00B2C28-44CD-412D-A31E-BE3AEF897D35}" destId="{AF290CB7-B4AD-4838-8F4D-90A2CE48565C}" srcOrd="8" destOrd="0" presId="urn:microsoft.com/office/officeart/2009/3/layout/PieProcess"/>
    <dgm:cxn modelId="{0AA205C8-1914-4A36-B187-DF8D6A61D0FD}" type="presParOf" srcId="{AF290CB7-B4AD-4838-8F4D-90A2CE48565C}" destId="{E34B74FB-6B05-42BC-A104-FB0D66CDF17A}" srcOrd="0" destOrd="0" presId="urn:microsoft.com/office/officeart/2009/3/layout/PieProcess"/>
    <dgm:cxn modelId="{7F893631-F1D2-47D2-9EFD-A095DAA418B3}" type="presParOf" srcId="{AF290CB7-B4AD-4838-8F4D-90A2CE48565C}" destId="{7AE4246C-E5EC-44D5-BB81-1DE4CE97E6FC}" srcOrd="1" destOrd="0" presId="urn:microsoft.com/office/officeart/2009/3/layout/PieProcess"/>
    <dgm:cxn modelId="{2631C892-401C-4E46-AF9F-D7E844AF7213}" type="presParOf" srcId="{AF290CB7-B4AD-4838-8F4D-90A2CE48565C}" destId="{5466B440-A37C-4F74-A8FF-ED4802E502BD}" srcOrd="2" destOrd="0" presId="urn:microsoft.com/office/officeart/2009/3/layout/PieProcess"/>
    <dgm:cxn modelId="{88857F8A-842F-482F-A2AD-EBCFFBD2FDC5}" type="presParOf" srcId="{F00B2C28-44CD-412D-A31E-BE3AEF897D35}" destId="{FAF09612-AFCA-4E09-AFF9-0D97EC2BB949}" srcOrd="9" destOrd="0" presId="urn:microsoft.com/office/officeart/2009/3/layout/PieProcess"/>
    <dgm:cxn modelId="{3ED12BE3-DDF0-4F0F-AD7B-268519B0047D}" type="presParOf" srcId="{F00B2C28-44CD-412D-A31E-BE3AEF897D35}" destId="{8BF9140D-E5C3-412F-B802-BAB4DDEF0641}" srcOrd="10" destOrd="0" presId="urn:microsoft.com/office/officeart/2009/3/layout/PieProcess"/>
    <dgm:cxn modelId="{8ED267C4-98E7-4D24-9DBF-A9DABD6CC13F}" type="presParOf" srcId="{8BF9140D-E5C3-412F-B802-BAB4DDEF0641}" destId="{0CC20C04-1D25-47DB-9CAB-C579097D76CC}" srcOrd="0" destOrd="0" presId="urn:microsoft.com/office/officeart/2009/3/layout/Pie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84D8E5-435C-4EB8-ABBB-D4FB17EDD60C}" type="doc">
      <dgm:prSet loTypeId="urn:microsoft.com/office/officeart/2009/layout/CircleArrowProcess" loCatId="process" qsTypeId="urn:microsoft.com/office/officeart/2005/8/quickstyle/3d1" qsCatId="3D" csTypeId="urn:microsoft.com/office/officeart/2005/8/colors/colorful3" csCatId="colorful" phldr="1"/>
      <dgm:spPr/>
      <dgm:t>
        <a:bodyPr/>
        <a:lstStyle/>
        <a:p>
          <a:endParaRPr lang="en-US"/>
        </a:p>
      </dgm:t>
    </dgm:pt>
    <dgm:pt modelId="{05329D3F-5BFB-46BE-B2BE-D26B5E5841C4}">
      <dgm:prSet phldrT="[Text]"/>
      <dgm:spPr/>
      <dgm:t>
        <a:bodyPr/>
        <a:lstStyle/>
        <a:p>
          <a:r>
            <a:rPr lang="en-US" dirty="0" smtClean="0"/>
            <a:t>Login</a:t>
          </a:r>
          <a:endParaRPr lang="en-US" dirty="0"/>
        </a:p>
      </dgm:t>
    </dgm:pt>
    <dgm:pt modelId="{D84B8894-06B2-4B5C-9EE5-96558E08F8C5}" type="parTrans" cxnId="{D6F8B764-8CBC-4C93-A366-72F2445F3F2C}">
      <dgm:prSet/>
      <dgm:spPr/>
      <dgm:t>
        <a:bodyPr/>
        <a:lstStyle/>
        <a:p>
          <a:endParaRPr lang="en-US"/>
        </a:p>
      </dgm:t>
    </dgm:pt>
    <dgm:pt modelId="{1CD74533-CE84-48EA-90F1-E695B78905EA}" type="sibTrans" cxnId="{D6F8B764-8CBC-4C93-A366-72F2445F3F2C}">
      <dgm:prSet/>
      <dgm:spPr/>
      <dgm:t>
        <a:bodyPr/>
        <a:lstStyle/>
        <a:p>
          <a:endParaRPr lang="en-US"/>
        </a:p>
      </dgm:t>
    </dgm:pt>
    <dgm:pt modelId="{7E5499D4-8CBF-477D-B8A6-93963B60FFE3}">
      <dgm:prSet phldrT="[Text]"/>
      <dgm:spPr/>
      <dgm:t>
        <a:bodyPr/>
        <a:lstStyle/>
        <a:p>
          <a:r>
            <a:rPr lang="en-US" dirty="0" smtClean="0"/>
            <a:t>At first there will be a login part.</a:t>
          </a:r>
          <a:endParaRPr lang="en-US" dirty="0"/>
        </a:p>
      </dgm:t>
    </dgm:pt>
    <dgm:pt modelId="{D5AE556D-2AC4-4E8A-A492-B66E12AF7A17}" type="parTrans" cxnId="{C9275F2E-343A-4729-9F5A-1CFA231160FA}">
      <dgm:prSet/>
      <dgm:spPr/>
      <dgm:t>
        <a:bodyPr/>
        <a:lstStyle/>
        <a:p>
          <a:endParaRPr lang="en-US"/>
        </a:p>
      </dgm:t>
    </dgm:pt>
    <dgm:pt modelId="{0E963FD3-5170-48C1-94FF-084237A33D17}" type="sibTrans" cxnId="{C9275F2E-343A-4729-9F5A-1CFA231160FA}">
      <dgm:prSet/>
      <dgm:spPr/>
      <dgm:t>
        <a:bodyPr/>
        <a:lstStyle/>
        <a:p>
          <a:endParaRPr lang="en-US"/>
        </a:p>
      </dgm:t>
    </dgm:pt>
    <dgm:pt modelId="{0FF13900-403C-472B-9A01-4AE20A8DA4B3}">
      <dgm:prSet phldrT="[Text]"/>
      <dgm:spPr/>
      <dgm:t>
        <a:bodyPr/>
        <a:lstStyle/>
        <a:p>
          <a:r>
            <a:rPr lang="en-US" dirty="0" smtClean="0"/>
            <a:t>User Identification</a:t>
          </a:r>
          <a:endParaRPr lang="en-US" dirty="0"/>
        </a:p>
      </dgm:t>
    </dgm:pt>
    <dgm:pt modelId="{5B8BF646-3CF7-4F6F-A96B-CFB8D67241BA}" type="parTrans" cxnId="{5930BC01-F62F-417A-BBED-CFE1B6D8AA92}">
      <dgm:prSet/>
      <dgm:spPr/>
      <dgm:t>
        <a:bodyPr/>
        <a:lstStyle/>
        <a:p>
          <a:endParaRPr lang="en-US"/>
        </a:p>
      </dgm:t>
    </dgm:pt>
    <dgm:pt modelId="{6FA7B1A1-18F9-4020-83FF-16AFC6DC8F9C}" type="sibTrans" cxnId="{5930BC01-F62F-417A-BBED-CFE1B6D8AA92}">
      <dgm:prSet/>
      <dgm:spPr/>
      <dgm:t>
        <a:bodyPr/>
        <a:lstStyle/>
        <a:p>
          <a:endParaRPr lang="en-US"/>
        </a:p>
      </dgm:t>
    </dgm:pt>
    <dgm:pt modelId="{1E3F3EDB-1B2C-4051-BD20-29FC374A2832}">
      <dgm:prSet phldrT="[Text]"/>
      <dgm:spPr/>
      <dgm:t>
        <a:bodyPr/>
        <a:lstStyle/>
        <a:p>
          <a:r>
            <a:rPr lang="en-US" dirty="0" smtClean="0"/>
            <a:t>The program will automatically detect the type of user based on the user ID and password from “userloginInfo.txt” file.</a:t>
          </a:r>
          <a:endParaRPr lang="en-US" dirty="0"/>
        </a:p>
      </dgm:t>
    </dgm:pt>
    <dgm:pt modelId="{98667AE2-6464-4ECA-92D2-12E95B81E200}" type="parTrans" cxnId="{60838CB2-11CC-48FD-87F7-B9A0302B6B4D}">
      <dgm:prSet/>
      <dgm:spPr/>
      <dgm:t>
        <a:bodyPr/>
        <a:lstStyle/>
        <a:p>
          <a:endParaRPr lang="en-US"/>
        </a:p>
      </dgm:t>
    </dgm:pt>
    <dgm:pt modelId="{5174CC0C-ACFE-4018-AA78-2A43A5EC2125}" type="sibTrans" cxnId="{60838CB2-11CC-48FD-87F7-B9A0302B6B4D}">
      <dgm:prSet/>
      <dgm:spPr/>
      <dgm:t>
        <a:bodyPr/>
        <a:lstStyle/>
        <a:p>
          <a:endParaRPr lang="en-US"/>
        </a:p>
      </dgm:t>
    </dgm:pt>
    <dgm:pt modelId="{FCFFBBB6-23FA-4AFA-A558-25683ACDD0CC}">
      <dgm:prSet phldrT="[Text]"/>
      <dgm:spPr/>
      <dgm:t>
        <a:bodyPr/>
        <a:lstStyle/>
        <a:p>
          <a:r>
            <a:rPr lang="en-US" dirty="0" smtClean="0"/>
            <a:t>Functions for the particular user</a:t>
          </a:r>
          <a:endParaRPr lang="en-US" dirty="0"/>
        </a:p>
      </dgm:t>
    </dgm:pt>
    <dgm:pt modelId="{BEAB3301-FA8D-4F01-9E30-A1BC94FBB0E0}" type="parTrans" cxnId="{ED999DE9-7B92-4BA4-8E4E-0CDA5B818709}">
      <dgm:prSet/>
      <dgm:spPr/>
      <dgm:t>
        <a:bodyPr/>
        <a:lstStyle/>
        <a:p>
          <a:endParaRPr lang="en-US"/>
        </a:p>
      </dgm:t>
    </dgm:pt>
    <dgm:pt modelId="{79186801-266A-4D9B-825C-4AB870823EB6}" type="sibTrans" cxnId="{ED999DE9-7B92-4BA4-8E4E-0CDA5B818709}">
      <dgm:prSet/>
      <dgm:spPr/>
      <dgm:t>
        <a:bodyPr/>
        <a:lstStyle/>
        <a:p>
          <a:endParaRPr lang="en-US"/>
        </a:p>
      </dgm:t>
    </dgm:pt>
    <dgm:pt modelId="{E41D0F43-DA1C-46D5-A1E7-59C037E178EC}">
      <dgm:prSet phldrT="[Text]"/>
      <dgm:spPr/>
      <dgm:t>
        <a:bodyPr/>
        <a:lstStyle/>
        <a:p>
          <a:r>
            <a:rPr lang="en-US" dirty="0" smtClean="0"/>
            <a:t>After Logging as the admin, the admin can control the teacher, the students or review the reports.</a:t>
          </a:r>
          <a:endParaRPr lang="en-US" dirty="0"/>
        </a:p>
      </dgm:t>
    </dgm:pt>
    <dgm:pt modelId="{1E597C53-306D-4A71-81AA-92027AF7577A}" type="parTrans" cxnId="{2D2BFFD8-979A-4116-A95A-218945615B11}">
      <dgm:prSet/>
      <dgm:spPr/>
      <dgm:t>
        <a:bodyPr/>
        <a:lstStyle/>
        <a:p>
          <a:endParaRPr lang="en-US"/>
        </a:p>
      </dgm:t>
    </dgm:pt>
    <dgm:pt modelId="{1E202771-DECF-4F8C-8F3B-22BF13123D84}" type="sibTrans" cxnId="{2D2BFFD8-979A-4116-A95A-218945615B11}">
      <dgm:prSet/>
      <dgm:spPr/>
      <dgm:t>
        <a:bodyPr/>
        <a:lstStyle/>
        <a:p>
          <a:endParaRPr lang="en-US"/>
        </a:p>
      </dgm:t>
    </dgm:pt>
    <dgm:pt modelId="{09774F62-8F2A-4D2A-A43B-096848F98616}">
      <dgm:prSet/>
      <dgm:spPr/>
      <dgm:t>
        <a:bodyPr/>
        <a:lstStyle/>
        <a:p>
          <a:r>
            <a:rPr lang="en-US" dirty="0" smtClean="0"/>
            <a:t>User will input his/her unique ID and password to login</a:t>
          </a:r>
        </a:p>
      </dgm:t>
    </dgm:pt>
    <dgm:pt modelId="{EA197198-E2A0-4457-99D7-63F85A486E7A}" type="parTrans" cxnId="{A4188F05-E731-410A-BDE1-FAB84A8B0638}">
      <dgm:prSet/>
      <dgm:spPr/>
      <dgm:t>
        <a:bodyPr/>
        <a:lstStyle/>
        <a:p>
          <a:endParaRPr lang="en-US"/>
        </a:p>
      </dgm:t>
    </dgm:pt>
    <dgm:pt modelId="{3649A32E-007C-41CB-8DEE-51BF1FF68FB2}" type="sibTrans" cxnId="{A4188F05-E731-410A-BDE1-FAB84A8B0638}">
      <dgm:prSet/>
      <dgm:spPr/>
      <dgm:t>
        <a:bodyPr/>
        <a:lstStyle/>
        <a:p>
          <a:endParaRPr lang="en-US"/>
        </a:p>
      </dgm:t>
    </dgm:pt>
    <dgm:pt modelId="{8FD00A2B-7C2A-44BD-8E6C-293251267F84}" type="pres">
      <dgm:prSet presAssocID="{1484D8E5-435C-4EB8-ABBB-D4FB17EDD60C}" presName="Name0" presStyleCnt="0">
        <dgm:presLayoutVars>
          <dgm:chMax val="7"/>
          <dgm:chPref val="7"/>
          <dgm:dir/>
          <dgm:animLvl val="lvl"/>
        </dgm:presLayoutVars>
      </dgm:prSet>
      <dgm:spPr/>
      <dgm:t>
        <a:bodyPr/>
        <a:lstStyle/>
        <a:p>
          <a:endParaRPr lang="en-US"/>
        </a:p>
      </dgm:t>
    </dgm:pt>
    <dgm:pt modelId="{84881D98-EE7C-4995-8FB8-348D0F310125}" type="pres">
      <dgm:prSet presAssocID="{05329D3F-5BFB-46BE-B2BE-D26B5E5841C4}" presName="Accent1" presStyleCnt="0"/>
      <dgm:spPr/>
    </dgm:pt>
    <dgm:pt modelId="{ECC3EB33-8B19-416A-A114-57E205040BA7}" type="pres">
      <dgm:prSet presAssocID="{05329D3F-5BFB-46BE-B2BE-D26B5E5841C4}" presName="Accent" presStyleLbl="node1" presStyleIdx="0" presStyleCnt="3"/>
      <dgm:spPr/>
    </dgm:pt>
    <dgm:pt modelId="{EED5674A-9C06-4F7C-91C0-85A28064CC6A}" type="pres">
      <dgm:prSet presAssocID="{05329D3F-5BFB-46BE-B2BE-D26B5E5841C4}" presName="Child1" presStyleLbl="revTx" presStyleIdx="0" presStyleCnt="6">
        <dgm:presLayoutVars>
          <dgm:chMax val="0"/>
          <dgm:chPref val="0"/>
          <dgm:bulletEnabled val="1"/>
        </dgm:presLayoutVars>
      </dgm:prSet>
      <dgm:spPr/>
      <dgm:t>
        <a:bodyPr/>
        <a:lstStyle/>
        <a:p>
          <a:endParaRPr lang="en-US"/>
        </a:p>
      </dgm:t>
    </dgm:pt>
    <dgm:pt modelId="{B7636CF7-7221-4DFF-87D3-A284161BDF85}" type="pres">
      <dgm:prSet presAssocID="{05329D3F-5BFB-46BE-B2BE-D26B5E5841C4}" presName="Parent1" presStyleLbl="revTx" presStyleIdx="1" presStyleCnt="6">
        <dgm:presLayoutVars>
          <dgm:chMax val="1"/>
          <dgm:chPref val="1"/>
          <dgm:bulletEnabled val="1"/>
        </dgm:presLayoutVars>
      </dgm:prSet>
      <dgm:spPr/>
      <dgm:t>
        <a:bodyPr/>
        <a:lstStyle/>
        <a:p>
          <a:endParaRPr lang="en-US"/>
        </a:p>
      </dgm:t>
    </dgm:pt>
    <dgm:pt modelId="{9EF7D162-9DDA-45F4-850A-25894E14F11E}" type="pres">
      <dgm:prSet presAssocID="{0FF13900-403C-472B-9A01-4AE20A8DA4B3}" presName="Accent2" presStyleCnt="0"/>
      <dgm:spPr/>
    </dgm:pt>
    <dgm:pt modelId="{D3B68B03-1882-4604-9411-1A09A16B3C06}" type="pres">
      <dgm:prSet presAssocID="{0FF13900-403C-472B-9A01-4AE20A8DA4B3}" presName="Accent" presStyleLbl="node1" presStyleIdx="1" presStyleCnt="3"/>
      <dgm:spPr/>
    </dgm:pt>
    <dgm:pt modelId="{8B3AF743-EDB2-4C6C-977C-70EDDC7C1B8C}" type="pres">
      <dgm:prSet presAssocID="{0FF13900-403C-472B-9A01-4AE20A8DA4B3}" presName="Child2" presStyleLbl="revTx" presStyleIdx="2" presStyleCnt="6">
        <dgm:presLayoutVars>
          <dgm:chMax val="0"/>
          <dgm:chPref val="0"/>
          <dgm:bulletEnabled val="1"/>
        </dgm:presLayoutVars>
      </dgm:prSet>
      <dgm:spPr/>
      <dgm:t>
        <a:bodyPr/>
        <a:lstStyle/>
        <a:p>
          <a:endParaRPr lang="en-US"/>
        </a:p>
      </dgm:t>
    </dgm:pt>
    <dgm:pt modelId="{B23C04EB-E912-41B9-B373-1D670BDA32EC}" type="pres">
      <dgm:prSet presAssocID="{0FF13900-403C-472B-9A01-4AE20A8DA4B3}" presName="Parent2" presStyleLbl="revTx" presStyleIdx="3" presStyleCnt="6">
        <dgm:presLayoutVars>
          <dgm:chMax val="1"/>
          <dgm:chPref val="1"/>
          <dgm:bulletEnabled val="1"/>
        </dgm:presLayoutVars>
      </dgm:prSet>
      <dgm:spPr/>
      <dgm:t>
        <a:bodyPr/>
        <a:lstStyle/>
        <a:p>
          <a:endParaRPr lang="en-US"/>
        </a:p>
      </dgm:t>
    </dgm:pt>
    <dgm:pt modelId="{73CDB4C3-C9ED-478B-8353-C15B9A7E37E5}" type="pres">
      <dgm:prSet presAssocID="{FCFFBBB6-23FA-4AFA-A558-25683ACDD0CC}" presName="Accent3" presStyleCnt="0"/>
      <dgm:spPr/>
    </dgm:pt>
    <dgm:pt modelId="{47D659E6-253D-4096-A971-BD21E75367BB}" type="pres">
      <dgm:prSet presAssocID="{FCFFBBB6-23FA-4AFA-A558-25683ACDD0CC}" presName="Accent" presStyleLbl="node1" presStyleIdx="2" presStyleCnt="3"/>
      <dgm:spPr/>
    </dgm:pt>
    <dgm:pt modelId="{BEE1687E-C189-47C8-96F2-4FF1FCEE861C}" type="pres">
      <dgm:prSet presAssocID="{FCFFBBB6-23FA-4AFA-A558-25683ACDD0CC}" presName="Child3" presStyleLbl="revTx" presStyleIdx="4" presStyleCnt="6">
        <dgm:presLayoutVars>
          <dgm:chMax val="0"/>
          <dgm:chPref val="0"/>
          <dgm:bulletEnabled val="1"/>
        </dgm:presLayoutVars>
      </dgm:prSet>
      <dgm:spPr/>
      <dgm:t>
        <a:bodyPr/>
        <a:lstStyle/>
        <a:p>
          <a:endParaRPr lang="en-US"/>
        </a:p>
      </dgm:t>
    </dgm:pt>
    <dgm:pt modelId="{27882E80-E4D5-4E8C-9139-58A6BC249CA5}" type="pres">
      <dgm:prSet presAssocID="{FCFFBBB6-23FA-4AFA-A558-25683ACDD0CC}" presName="Parent3" presStyleLbl="revTx" presStyleIdx="5" presStyleCnt="6">
        <dgm:presLayoutVars>
          <dgm:chMax val="1"/>
          <dgm:chPref val="1"/>
          <dgm:bulletEnabled val="1"/>
        </dgm:presLayoutVars>
      </dgm:prSet>
      <dgm:spPr/>
      <dgm:t>
        <a:bodyPr/>
        <a:lstStyle/>
        <a:p>
          <a:endParaRPr lang="en-US"/>
        </a:p>
      </dgm:t>
    </dgm:pt>
  </dgm:ptLst>
  <dgm:cxnLst>
    <dgm:cxn modelId="{D6F8B764-8CBC-4C93-A366-72F2445F3F2C}" srcId="{1484D8E5-435C-4EB8-ABBB-D4FB17EDD60C}" destId="{05329D3F-5BFB-46BE-B2BE-D26B5E5841C4}" srcOrd="0" destOrd="0" parTransId="{D84B8894-06B2-4B5C-9EE5-96558E08F8C5}" sibTransId="{1CD74533-CE84-48EA-90F1-E695B78905EA}"/>
    <dgm:cxn modelId="{A4188F05-E731-410A-BDE1-FAB84A8B0638}" srcId="{05329D3F-5BFB-46BE-B2BE-D26B5E5841C4}" destId="{09774F62-8F2A-4D2A-A43B-096848F98616}" srcOrd="1" destOrd="0" parTransId="{EA197198-E2A0-4457-99D7-63F85A486E7A}" sibTransId="{3649A32E-007C-41CB-8DEE-51BF1FF68FB2}"/>
    <dgm:cxn modelId="{5930BC01-F62F-417A-BBED-CFE1B6D8AA92}" srcId="{1484D8E5-435C-4EB8-ABBB-D4FB17EDD60C}" destId="{0FF13900-403C-472B-9A01-4AE20A8DA4B3}" srcOrd="1" destOrd="0" parTransId="{5B8BF646-3CF7-4F6F-A96B-CFB8D67241BA}" sibTransId="{6FA7B1A1-18F9-4020-83FF-16AFC6DC8F9C}"/>
    <dgm:cxn modelId="{1E0BCD0D-085A-440A-A144-8B55FBC3D3E0}" type="presOf" srcId="{1484D8E5-435C-4EB8-ABBB-D4FB17EDD60C}" destId="{8FD00A2B-7C2A-44BD-8E6C-293251267F84}" srcOrd="0" destOrd="0" presId="urn:microsoft.com/office/officeart/2009/layout/CircleArrowProcess"/>
    <dgm:cxn modelId="{65FF1B99-A329-4014-A2A5-39609CFCB92C}" type="presOf" srcId="{7E5499D4-8CBF-477D-B8A6-93963B60FFE3}" destId="{EED5674A-9C06-4F7C-91C0-85A28064CC6A}" srcOrd="0" destOrd="0" presId="urn:microsoft.com/office/officeart/2009/layout/CircleArrowProcess"/>
    <dgm:cxn modelId="{ED999DE9-7B92-4BA4-8E4E-0CDA5B818709}" srcId="{1484D8E5-435C-4EB8-ABBB-D4FB17EDD60C}" destId="{FCFFBBB6-23FA-4AFA-A558-25683ACDD0CC}" srcOrd="2" destOrd="0" parTransId="{BEAB3301-FA8D-4F01-9E30-A1BC94FBB0E0}" sibTransId="{79186801-266A-4D9B-825C-4AB870823EB6}"/>
    <dgm:cxn modelId="{98D3B715-BB9F-47B3-BF99-4EECC57BEFCE}" type="presOf" srcId="{E41D0F43-DA1C-46D5-A1E7-59C037E178EC}" destId="{BEE1687E-C189-47C8-96F2-4FF1FCEE861C}" srcOrd="0" destOrd="0" presId="urn:microsoft.com/office/officeart/2009/layout/CircleArrowProcess"/>
    <dgm:cxn modelId="{FE8727A8-9985-4E0A-8E3A-FA1F7D56F6B7}" type="presOf" srcId="{FCFFBBB6-23FA-4AFA-A558-25683ACDD0CC}" destId="{27882E80-E4D5-4E8C-9139-58A6BC249CA5}" srcOrd="0" destOrd="0" presId="urn:microsoft.com/office/officeart/2009/layout/CircleArrowProcess"/>
    <dgm:cxn modelId="{9A6CE54F-B032-4A2A-9E72-1F3EA541A787}" type="presOf" srcId="{0FF13900-403C-472B-9A01-4AE20A8DA4B3}" destId="{B23C04EB-E912-41B9-B373-1D670BDA32EC}" srcOrd="0" destOrd="0" presId="urn:microsoft.com/office/officeart/2009/layout/CircleArrowProcess"/>
    <dgm:cxn modelId="{2D2BFFD8-979A-4116-A95A-218945615B11}" srcId="{FCFFBBB6-23FA-4AFA-A558-25683ACDD0CC}" destId="{E41D0F43-DA1C-46D5-A1E7-59C037E178EC}" srcOrd="0" destOrd="0" parTransId="{1E597C53-306D-4A71-81AA-92027AF7577A}" sibTransId="{1E202771-DECF-4F8C-8F3B-22BF13123D84}"/>
    <dgm:cxn modelId="{0A472751-4E29-4B44-9D2A-ADEB9B36DE13}" type="presOf" srcId="{1E3F3EDB-1B2C-4051-BD20-29FC374A2832}" destId="{8B3AF743-EDB2-4C6C-977C-70EDDC7C1B8C}" srcOrd="0" destOrd="0" presId="urn:microsoft.com/office/officeart/2009/layout/CircleArrowProcess"/>
    <dgm:cxn modelId="{C9275F2E-343A-4729-9F5A-1CFA231160FA}" srcId="{05329D3F-5BFB-46BE-B2BE-D26B5E5841C4}" destId="{7E5499D4-8CBF-477D-B8A6-93963B60FFE3}" srcOrd="0" destOrd="0" parTransId="{D5AE556D-2AC4-4E8A-A492-B66E12AF7A17}" sibTransId="{0E963FD3-5170-48C1-94FF-084237A33D17}"/>
    <dgm:cxn modelId="{7DA7E232-C351-4397-983A-224E5ED92D38}" type="presOf" srcId="{05329D3F-5BFB-46BE-B2BE-D26B5E5841C4}" destId="{B7636CF7-7221-4DFF-87D3-A284161BDF85}" srcOrd="0" destOrd="0" presId="urn:microsoft.com/office/officeart/2009/layout/CircleArrowProcess"/>
    <dgm:cxn modelId="{60838CB2-11CC-48FD-87F7-B9A0302B6B4D}" srcId="{0FF13900-403C-472B-9A01-4AE20A8DA4B3}" destId="{1E3F3EDB-1B2C-4051-BD20-29FC374A2832}" srcOrd="0" destOrd="0" parTransId="{98667AE2-6464-4ECA-92D2-12E95B81E200}" sibTransId="{5174CC0C-ACFE-4018-AA78-2A43A5EC2125}"/>
    <dgm:cxn modelId="{5135B598-C861-47CE-AAFE-D546BD7ED93B}" type="presOf" srcId="{09774F62-8F2A-4D2A-A43B-096848F98616}" destId="{EED5674A-9C06-4F7C-91C0-85A28064CC6A}" srcOrd="0" destOrd="1" presId="urn:microsoft.com/office/officeart/2009/layout/CircleArrowProcess"/>
    <dgm:cxn modelId="{F44CB4E5-26BB-4507-8AA1-EB53067CAC4A}" type="presParOf" srcId="{8FD00A2B-7C2A-44BD-8E6C-293251267F84}" destId="{84881D98-EE7C-4995-8FB8-348D0F310125}" srcOrd="0" destOrd="0" presId="urn:microsoft.com/office/officeart/2009/layout/CircleArrowProcess"/>
    <dgm:cxn modelId="{2E343976-0367-43E0-8341-4856E99B4ACB}" type="presParOf" srcId="{84881D98-EE7C-4995-8FB8-348D0F310125}" destId="{ECC3EB33-8B19-416A-A114-57E205040BA7}" srcOrd="0" destOrd="0" presId="urn:microsoft.com/office/officeart/2009/layout/CircleArrowProcess"/>
    <dgm:cxn modelId="{587523CB-E124-4AF1-B079-1A9B7471B68D}" type="presParOf" srcId="{8FD00A2B-7C2A-44BD-8E6C-293251267F84}" destId="{EED5674A-9C06-4F7C-91C0-85A28064CC6A}" srcOrd="1" destOrd="0" presId="urn:microsoft.com/office/officeart/2009/layout/CircleArrowProcess"/>
    <dgm:cxn modelId="{0D034A1B-55D7-4C51-AC86-62F77B2015C3}" type="presParOf" srcId="{8FD00A2B-7C2A-44BD-8E6C-293251267F84}" destId="{B7636CF7-7221-4DFF-87D3-A284161BDF85}" srcOrd="2" destOrd="0" presId="urn:microsoft.com/office/officeart/2009/layout/CircleArrowProcess"/>
    <dgm:cxn modelId="{6A5FC9F7-DB6A-4C6F-9259-878D085DF6A4}" type="presParOf" srcId="{8FD00A2B-7C2A-44BD-8E6C-293251267F84}" destId="{9EF7D162-9DDA-45F4-850A-25894E14F11E}" srcOrd="3" destOrd="0" presId="urn:microsoft.com/office/officeart/2009/layout/CircleArrowProcess"/>
    <dgm:cxn modelId="{789B9F38-3764-4B0C-86F7-A7C40572880B}" type="presParOf" srcId="{9EF7D162-9DDA-45F4-850A-25894E14F11E}" destId="{D3B68B03-1882-4604-9411-1A09A16B3C06}" srcOrd="0" destOrd="0" presId="urn:microsoft.com/office/officeart/2009/layout/CircleArrowProcess"/>
    <dgm:cxn modelId="{C99C3C3D-8BE9-4DCE-BEAF-8F0601CEE228}" type="presParOf" srcId="{8FD00A2B-7C2A-44BD-8E6C-293251267F84}" destId="{8B3AF743-EDB2-4C6C-977C-70EDDC7C1B8C}" srcOrd="4" destOrd="0" presId="urn:microsoft.com/office/officeart/2009/layout/CircleArrowProcess"/>
    <dgm:cxn modelId="{6957E22E-B202-4641-9A1B-050986D9E384}" type="presParOf" srcId="{8FD00A2B-7C2A-44BD-8E6C-293251267F84}" destId="{B23C04EB-E912-41B9-B373-1D670BDA32EC}" srcOrd="5" destOrd="0" presId="urn:microsoft.com/office/officeart/2009/layout/CircleArrowProcess"/>
    <dgm:cxn modelId="{693EB273-19B1-4EB8-9A6F-82184A27E5F8}" type="presParOf" srcId="{8FD00A2B-7C2A-44BD-8E6C-293251267F84}" destId="{73CDB4C3-C9ED-478B-8353-C15B9A7E37E5}" srcOrd="6" destOrd="0" presId="urn:microsoft.com/office/officeart/2009/layout/CircleArrowProcess"/>
    <dgm:cxn modelId="{992B6762-B6BC-4AFB-AFB9-5255832426AF}" type="presParOf" srcId="{73CDB4C3-C9ED-478B-8353-C15B9A7E37E5}" destId="{47D659E6-253D-4096-A971-BD21E75367BB}" srcOrd="0" destOrd="0" presId="urn:microsoft.com/office/officeart/2009/layout/CircleArrowProcess"/>
    <dgm:cxn modelId="{B94E4EA2-AEA9-4C99-800A-622812A541C4}" type="presParOf" srcId="{8FD00A2B-7C2A-44BD-8E6C-293251267F84}" destId="{BEE1687E-C189-47C8-96F2-4FF1FCEE861C}" srcOrd="7" destOrd="0" presId="urn:microsoft.com/office/officeart/2009/layout/CircleArrowProcess"/>
    <dgm:cxn modelId="{09347769-2EE3-442D-AABA-AE795D23B3F7}" type="presParOf" srcId="{8FD00A2B-7C2A-44BD-8E6C-293251267F84}" destId="{27882E80-E4D5-4E8C-9139-58A6BC249CA5}" srcOrd="8"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D1E386-FC18-4AB3-9725-0C0DD930E3DE}" type="doc">
      <dgm:prSet loTypeId="urn:microsoft.com/office/officeart/2005/8/layout/chevron2" loCatId="process" qsTypeId="urn:microsoft.com/office/officeart/2005/8/quickstyle/simple1" qsCatId="simple" csTypeId="urn:microsoft.com/office/officeart/2005/8/colors/accent1_4" csCatId="accent1" phldr="1"/>
      <dgm:spPr/>
      <dgm:t>
        <a:bodyPr/>
        <a:lstStyle/>
        <a:p>
          <a:endParaRPr lang="en-US"/>
        </a:p>
      </dgm:t>
    </dgm:pt>
    <dgm:pt modelId="{07467DD3-8999-4FBE-9414-DE01234BC26E}">
      <dgm:prSet phldrT="[Text]"/>
      <dgm:spPr/>
      <dgm:t>
        <a:bodyPr/>
        <a:lstStyle/>
        <a:p>
          <a:r>
            <a:rPr lang="en-US" dirty="0" smtClean="0"/>
            <a:t>Set Marks</a:t>
          </a:r>
          <a:endParaRPr lang="en-US" dirty="0"/>
        </a:p>
      </dgm:t>
    </dgm:pt>
    <dgm:pt modelId="{21A09C36-3404-497E-BB5C-389EBBE31493}" type="parTrans" cxnId="{BA7F7797-0B81-4719-8A3A-8EE567112DFD}">
      <dgm:prSet/>
      <dgm:spPr/>
      <dgm:t>
        <a:bodyPr/>
        <a:lstStyle/>
        <a:p>
          <a:endParaRPr lang="en-US"/>
        </a:p>
      </dgm:t>
    </dgm:pt>
    <dgm:pt modelId="{122949B1-44A8-4F62-875E-DDCA57E15C79}" type="sibTrans" cxnId="{BA7F7797-0B81-4719-8A3A-8EE567112DFD}">
      <dgm:prSet/>
      <dgm:spPr/>
      <dgm:t>
        <a:bodyPr/>
        <a:lstStyle/>
        <a:p>
          <a:endParaRPr lang="en-US"/>
        </a:p>
      </dgm:t>
    </dgm:pt>
    <dgm:pt modelId="{C389FE1B-B1D5-4311-ADF1-E1B3044C5418}">
      <dgm:prSet phldrT="[Text]"/>
      <dgm:spPr/>
      <dgm:t>
        <a:bodyPr/>
        <a:lstStyle/>
        <a:p>
          <a:r>
            <a:rPr lang="en-US" dirty="0" smtClean="0"/>
            <a:t>After logging as a teacher, the teacher can set marks for continuous evolution for his/her students.</a:t>
          </a:r>
          <a:endParaRPr lang="en-US" dirty="0"/>
        </a:p>
      </dgm:t>
    </dgm:pt>
    <dgm:pt modelId="{D25FDF46-9D33-494B-8CED-D073A0BE01C5}" type="parTrans" cxnId="{398AC116-02AD-4E06-8977-53F604721251}">
      <dgm:prSet/>
      <dgm:spPr/>
      <dgm:t>
        <a:bodyPr/>
        <a:lstStyle/>
        <a:p>
          <a:endParaRPr lang="en-US"/>
        </a:p>
      </dgm:t>
    </dgm:pt>
    <dgm:pt modelId="{55995E34-2E2F-4CA6-8C2F-8FCF7831D12D}" type="sibTrans" cxnId="{398AC116-02AD-4E06-8977-53F604721251}">
      <dgm:prSet/>
      <dgm:spPr/>
      <dgm:t>
        <a:bodyPr/>
        <a:lstStyle/>
        <a:p>
          <a:endParaRPr lang="en-US"/>
        </a:p>
      </dgm:t>
    </dgm:pt>
    <dgm:pt modelId="{CE250361-B294-4368-B416-A1AB1DF38B75}">
      <dgm:prSet phldrT="[Text]"/>
      <dgm:spPr/>
      <dgm:t>
        <a:bodyPr/>
        <a:lstStyle/>
        <a:p>
          <a:r>
            <a:rPr lang="en-US" dirty="0" smtClean="0"/>
            <a:t>He/she can also count the attendance of the students.</a:t>
          </a:r>
          <a:endParaRPr lang="en-US" dirty="0"/>
        </a:p>
      </dgm:t>
    </dgm:pt>
    <dgm:pt modelId="{579BE8BE-0D72-4D69-9772-70B666A9FFE0}" type="parTrans" cxnId="{E80075C3-07AA-4BC0-8245-6FBB2E1F7CEB}">
      <dgm:prSet/>
      <dgm:spPr/>
      <dgm:t>
        <a:bodyPr/>
        <a:lstStyle/>
        <a:p>
          <a:endParaRPr lang="en-US"/>
        </a:p>
      </dgm:t>
    </dgm:pt>
    <dgm:pt modelId="{E46BC421-3F6F-4B09-A0F5-7E1311AE921C}" type="sibTrans" cxnId="{E80075C3-07AA-4BC0-8245-6FBB2E1F7CEB}">
      <dgm:prSet/>
      <dgm:spPr/>
      <dgm:t>
        <a:bodyPr/>
        <a:lstStyle/>
        <a:p>
          <a:endParaRPr lang="en-US"/>
        </a:p>
      </dgm:t>
    </dgm:pt>
    <dgm:pt modelId="{A2DF49A9-1CD0-4CA9-A514-6D29980B0C17}">
      <dgm:prSet phldrT="[Text]"/>
      <dgm:spPr/>
      <dgm:t>
        <a:bodyPr/>
        <a:lstStyle/>
        <a:p>
          <a:r>
            <a:rPr lang="en-US" dirty="0" smtClean="0"/>
            <a:t>Progress Check</a:t>
          </a:r>
          <a:endParaRPr lang="en-US" dirty="0"/>
        </a:p>
      </dgm:t>
    </dgm:pt>
    <dgm:pt modelId="{204C6593-874A-4720-A977-949862799B01}" type="parTrans" cxnId="{687E16ED-F50B-485E-B415-BE4B8B30A34A}">
      <dgm:prSet/>
      <dgm:spPr/>
      <dgm:t>
        <a:bodyPr/>
        <a:lstStyle/>
        <a:p>
          <a:endParaRPr lang="en-US"/>
        </a:p>
      </dgm:t>
    </dgm:pt>
    <dgm:pt modelId="{919FFAA8-80B4-448B-BB88-01EAA8C5D9C1}" type="sibTrans" cxnId="{687E16ED-F50B-485E-B415-BE4B8B30A34A}">
      <dgm:prSet/>
      <dgm:spPr/>
      <dgm:t>
        <a:bodyPr/>
        <a:lstStyle/>
        <a:p>
          <a:endParaRPr lang="en-US"/>
        </a:p>
      </dgm:t>
    </dgm:pt>
    <dgm:pt modelId="{E427BEAE-8F8D-4199-AB10-440DCF441675}">
      <dgm:prSet phldrT="[Text]"/>
      <dgm:spPr/>
      <dgm:t>
        <a:bodyPr/>
        <a:lstStyle/>
        <a:p>
          <a:r>
            <a:rPr lang="en-US" dirty="0" smtClean="0"/>
            <a:t>He/she can check conditions of his/her students till the day.</a:t>
          </a:r>
          <a:endParaRPr lang="en-US" dirty="0"/>
        </a:p>
      </dgm:t>
    </dgm:pt>
    <dgm:pt modelId="{8EFB1676-B49D-46CA-AB8B-45CDD4F9243D}" type="parTrans" cxnId="{2492FBC1-515E-4FBE-AD9C-0878EA36D5F2}">
      <dgm:prSet/>
      <dgm:spPr/>
      <dgm:t>
        <a:bodyPr/>
        <a:lstStyle/>
        <a:p>
          <a:endParaRPr lang="en-US"/>
        </a:p>
      </dgm:t>
    </dgm:pt>
    <dgm:pt modelId="{3489EE73-F26A-4057-9200-B8F0139A8316}" type="sibTrans" cxnId="{2492FBC1-515E-4FBE-AD9C-0878EA36D5F2}">
      <dgm:prSet/>
      <dgm:spPr/>
      <dgm:t>
        <a:bodyPr/>
        <a:lstStyle/>
        <a:p>
          <a:endParaRPr lang="en-US"/>
        </a:p>
      </dgm:t>
    </dgm:pt>
    <dgm:pt modelId="{F972E809-3AFC-4FD8-80EB-D06A7FB34340}">
      <dgm:prSet phldrT="[Text]"/>
      <dgm:spPr/>
      <dgm:t>
        <a:bodyPr/>
        <a:lstStyle/>
        <a:p>
          <a:r>
            <a:rPr lang="en-US" dirty="0" smtClean="0"/>
            <a:t>Make Report</a:t>
          </a:r>
          <a:endParaRPr lang="en-US" dirty="0"/>
        </a:p>
      </dgm:t>
    </dgm:pt>
    <dgm:pt modelId="{FB27DDAB-38C0-4174-9159-2B528F021FB6}" type="parTrans" cxnId="{44341F05-DB43-4B11-9DC3-0C0CCFA89A13}">
      <dgm:prSet/>
      <dgm:spPr/>
      <dgm:t>
        <a:bodyPr/>
        <a:lstStyle/>
        <a:p>
          <a:endParaRPr lang="en-US"/>
        </a:p>
      </dgm:t>
    </dgm:pt>
    <dgm:pt modelId="{42BE1BC4-2358-48D2-9CDC-E48616C84958}" type="sibTrans" cxnId="{44341F05-DB43-4B11-9DC3-0C0CCFA89A13}">
      <dgm:prSet/>
      <dgm:spPr/>
      <dgm:t>
        <a:bodyPr/>
        <a:lstStyle/>
        <a:p>
          <a:endParaRPr lang="en-US"/>
        </a:p>
      </dgm:t>
    </dgm:pt>
    <dgm:pt modelId="{75D5F446-94CD-44AF-9215-7223EFB58844}">
      <dgm:prSet phldrT="[Text]"/>
      <dgm:spPr/>
      <dgm:t>
        <a:bodyPr/>
        <a:lstStyle/>
        <a:p>
          <a:r>
            <a:rPr lang="en-US" dirty="0" smtClean="0"/>
            <a:t>A teacher can make report to the admin against any student for any unwanted situation.</a:t>
          </a:r>
          <a:endParaRPr lang="en-US" dirty="0"/>
        </a:p>
      </dgm:t>
    </dgm:pt>
    <dgm:pt modelId="{37D9B618-DC55-4044-AE19-32646EBB50D2}" type="parTrans" cxnId="{D9BAECD1-5C51-414A-AFB5-437ECDB9324E}">
      <dgm:prSet/>
      <dgm:spPr/>
      <dgm:t>
        <a:bodyPr/>
        <a:lstStyle/>
        <a:p>
          <a:endParaRPr lang="en-US"/>
        </a:p>
      </dgm:t>
    </dgm:pt>
    <dgm:pt modelId="{7323E41C-A1BA-4261-9284-44B8B1630ACA}" type="sibTrans" cxnId="{D9BAECD1-5C51-414A-AFB5-437ECDB9324E}">
      <dgm:prSet/>
      <dgm:spPr/>
      <dgm:t>
        <a:bodyPr/>
        <a:lstStyle/>
        <a:p>
          <a:endParaRPr lang="en-US"/>
        </a:p>
      </dgm:t>
    </dgm:pt>
    <dgm:pt modelId="{1BAC88F0-B4B8-42CA-86C2-859E8C34910B}" type="pres">
      <dgm:prSet presAssocID="{33D1E386-FC18-4AB3-9725-0C0DD930E3DE}" presName="linearFlow" presStyleCnt="0">
        <dgm:presLayoutVars>
          <dgm:dir/>
          <dgm:animLvl val="lvl"/>
          <dgm:resizeHandles val="exact"/>
        </dgm:presLayoutVars>
      </dgm:prSet>
      <dgm:spPr/>
      <dgm:t>
        <a:bodyPr/>
        <a:lstStyle/>
        <a:p>
          <a:endParaRPr lang="en-US"/>
        </a:p>
      </dgm:t>
    </dgm:pt>
    <dgm:pt modelId="{2146A610-8E15-434C-BBE7-7C2A40F1F131}" type="pres">
      <dgm:prSet presAssocID="{07467DD3-8999-4FBE-9414-DE01234BC26E}" presName="composite" presStyleCnt="0"/>
      <dgm:spPr/>
    </dgm:pt>
    <dgm:pt modelId="{2D941573-F1EC-4AAE-9D9D-AFC34F85298E}" type="pres">
      <dgm:prSet presAssocID="{07467DD3-8999-4FBE-9414-DE01234BC26E}" presName="parentText" presStyleLbl="alignNode1" presStyleIdx="0" presStyleCnt="3">
        <dgm:presLayoutVars>
          <dgm:chMax val="1"/>
          <dgm:bulletEnabled val="1"/>
        </dgm:presLayoutVars>
      </dgm:prSet>
      <dgm:spPr/>
      <dgm:t>
        <a:bodyPr/>
        <a:lstStyle/>
        <a:p>
          <a:endParaRPr lang="en-US"/>
        </a:p>
      </dgm:t>
    </dgm:pt>
    <dgm:pt modelId="{9CFE2F5F-3D18-46AE-A4C5-ACA7721CFA47}" type="pres">
      <dgm:prSet presAssocID="{07467DD3-8999-4FBE-9414-DE01234BC26E}" presName="descendantText" presStyleLbl="alignAcc1" presStyleIdx="0" presStyleCnt="3">
        <dgm:presLayoutVars>
          <dgm:bulletEnabled val="1"/>
        </dgm:presLayoutVars>
      </dgm:prSet>
      <dgm:spPr/>
      <dgm:t>
        <a:bodyPr/>
        <a:lstStyle/>
        <a:p>
          <a:endParaRPr lang="en-US"/>
        </a:p>
      </dgm:t>
    </dgm:pt>
    <dgm:pt modelId="{3BE7A86F-2686-4C99-9998-C369AA00F713}" type="pres">
      <dgm:prSet presAssocID="{122949B1-44A8-4F62-875E-DDCA57E15C79}" presName="sp" presStyleCnt="0"/>
      <dgm:spPr/>
    </dgm:pt>
    <dgm:pt modelId="{0FEACF27-47EA-4BC7-B9EA-5BA903E7A7F0}" type="pres">
      <dgm:prSet presAssocID="{A2DF49A9-1CD0-4CA9-A514-6D29980B0C17}" presName="composite" presStyleCnt="0"/>
      <dgm:spPr/>
    </dgm:pt>
    <dgm:pt modelId="{871BA633-7157-4C53-9F28-FA76CE445FE3}" type="pres">
      <dgm:prSet presAssocID="{A2DF49A9-1CD0-4CA9-A514-6D29980B0C17}" presName="parentText" presStyleLbl="alignNode1" presStyleIdx="1" presStyleCnt="3">
        <dgm:presLayoutVars>
          <dgm:chMax val="1"/>
          <dgm:bulletEnabled val="1"/>
        </dgm:presLayoutVars>
      </dgm:prSet>
      <dgm:spPr/>
      <dgm:t>
        <a:bodyPr/>
        <a:lstStyle/>
        <a:p>
          <a:endParaRPr lang="en-US"/>
        </a:p>
      </dgm:t>
    </dgm:pt>
    <dgm:pt modelId="{7DC28096-03CC-4249-984E-37DD5BE7A1B1}" type="pres">
      <dgm:prSet presAssocID="{A2DF49A9-1CD0-4CA9-A514-6D29980B0C17}" presName="descendantText" presStyleLbl="alignAcc1" presStyleIdx="1" presStyleCnt="3">
        <dgm:presLayoutVars>
          <dgm:bulletEnabled val="1"/>
        </dgm:presLayoutVars>
      </dgm:prSet>
      <dgm:spPr/>
      <dgm:t>
        <a:bodyPr/>
        <a:lstStyle/>
        <a:p>
          <a:endParaRPr lang="en-US"/>
        </a:p>
      </dgm:t>
    </dgm:pt>
    <dgm:pt modelId="{F75C59C3-B229-48B5-993E-4E627B531454}" type="pres">
      <dgm:prSet presAssocID="{919FFAA8-80B4-448B-BB88-01EAA8C5D9C1}" presName="sp" presStyleCnt="0"/>
      <dgm:spPr/>
    </dgm:pt>
    <dgm:pt modelId="{D3395F1D-4C77-4B62-ADDC-92A12999E5F9}" type="pres">
      <dgm:prSet presAssocID="{F972E809-3AFC-4FD8-80EB-D06A7FB34340}" presName="composite" presStyleCnt="0"/>
      <dgm:spPr/>
    </dgm:pt>
    <dgm:pt modelId="{18B66A86-AA19-4A1B-954A-6B2DF1581E47}" type="pres">
      <dgm:prSet presAssocID="{F972E809-3AFC-4FD8-80EB-D06A7FB34340}" presName="parentText" presStyleLbl="alignNode1" presStyleIdx="2" presStyleCnt="3">
        <dgm:presLayoutVars>
          <dgm:chMax val="1"/>
          <dgm:bulletEnabled val="1"/>
        </dgm:presLayoutVars>
      </dgm:prSet>
      <dgm:spPr/>
      <dgm:t>
        <a:bodyPr/>
        <a:lstStyle/>
        <a:p>
          <a:endParaRPr lang="en-US"/>
        </a:p>
      </dgm:t>
    </dgm:pt>
    <dgm:pt modelId="{EC5EDD25-8363-4FBC-A670-8493B8EDB5E0}" type="pres">
      <dgm:prSet presAssocID="{F972E809-3AFC-4FD8-80EB-D06A7FB34340}" presName="descendantText" presStyleLbl="alignAcc1" presStyleIdx="2" presStyleCnt="3">
        <dgm:presLayoutVars>
          <dgm:bulletEnabled val="1"/>
        </dgm:presLayoutVars>
      </dgm:prSet>
      <dgm:spPr/>
      <dgm:t>
        <a:bodyPr/>
        <a:lstStyle/>
        <a:p>
          <a:endParaRPr lang="en-US"/>
        </a:p>
      </dgm:t>
    </dgm:pt>
  </dgm:ptLst>
  <dgm:cxnLst>
    <dgm:cxn modelId="{4FFB25AF-1AE7-471A-8520-641C76795293}" type="presOf" srcId="{A2DF49A9-1CD0-4CA9-A514-6D29980B0C17}" destId="{871BA633-7157-4C53-9F28-FA76CE445FE3}" srcOrd="0" destOrd="0" presId="urn:microsoft.com/office/officeart/2005/8/layout/chevron2"/>
    <dgm:cxn modelId="{BA7F7797-0B81-4719-8A3A-8EE567112DFD}" srcId="{33D1E386-FC18-4AB3-9725-0C0DD930E3DE}" destId="{07467DD3-8999-4FBE-9414-DE01234BC26E}" srcOrd="0" destOrd="0" parTransId="{21A09C36-3404-497E-BB5C-389EBBE31493}" sibTransId="{122949B1-44A8-4F62-875E-DDCA57E15C79}"/>
    <dgm:cxn modelId="{32E89E0F-4D57-408B-A055-458C89CAC46D}" type="presOf" srcId="{C389FE1B-B1D5-4311-ADF1-E1B3044C5418}" destId="{9CFE2F5F-3D18-46AE-A4C5-ACA7721CFA47}" srcOrd="0" destOrd="0" presId="urn:microsoft.com/office/officeart/2005/8/layout/chevron2"/>
    <dgm:cxn modelId="{85F0D2F1-5EAB-4373-82C8-D131ABB83618}" type="presOf" srcId="{CE250361-B294-4368-B416-A1AB1DF38B75}" destId="{9CFE2F5F-3D18-46AE-A4C5-ACA7721CFA47}" srcOrd="0" destOrd="1" presId="urn:microsoft.com/office/officeart/2005/8/layout/chevron2"/>
    <dgm:cxn modelId="{B5C889DA-1D9A-47FD-BC90-97CD74D3CF23}" type="presOf" srcId="{E427BEAE-8F8D-4199-AB10-440DCF441675}" destId="{7DC28096-03CC-4249-984E-37DD5BE7A1B1}" srcOrd="0" destOrd="0" presId="urn:microsoft.com/office/officeart/2005/8/layout/chevron2"/>
    <dgm:cxn modelId="{B89286C4-8ABF-43A9-B815-C5B099393598}" type="presOf" srcId="{07467DD3-8999-4FBE-9414-DE01234BC26E}" destId="{2D941573-F1EC-4AAE-9D9D-AFC34F85298E}" srcOrd="0" destOrd="0" presId="urn:microsoft.com/office/officeart/2005/8/layout/chevron2"/>
    <dgm:cxn modelId="{2492FBC1-515E-4FBE-AD9C-0878EA36D5F2}" srcId="{A2DF49A9-1CD0-4CA9-A514-6D29980B0C17}" destId="{E427BEAE-8F8D-4199-AB10-440DCF441675}" srcOrd="0" destOrd="0" parTransId="{8EFB1676-B49D-46CA-AB8B-45CDD4F9243D}" sibTransId="{3489EE73-F26A-4057-9200-B8F0139A8316}"/>
    <dgm:cxn modelId="{931C049F-1964-4F1D-8EE0-78C22C811C54}" type="presOf" srcId="{75D5F446-94CD-44AF-9215-7223EFB58844}" destId="{EC5EDD25-8363-4FBC-A670-8493B8EDB5E0}" srcOrd="0" destOrd="0" presId="urn:microsoft.com/office/officeart/2005/8/layout/chevron2"/>
    <dgm:cxn modelId="{398AC116-02AD-4E06-8977-53F604721251}" srcId="{07467DD3-8999-4FBE-9414-DE01234BC26E}" destId="{C389FE1B-B1D5-4311-ADF1-E1B3044C5418}" srcOrd="0" destOrd="0" parTransId="{D25FDF46-9D33-494B-8CED-D073A0BE01C5}" sibTransId="{55995E34-2E2F-4CA6-8C2F-8FCF7831D12D}"/>
    <dgm:cxn modelId="{D9BAECD1-5C51-414A-AFB5-437ECDB9324E}" srcId="{F972E809-3AFC-4FD8-80EB-D06A7FB34340}" destId="{75D5F446-94CD-44AF-9215-7223EFB58844}" srcOrd="0" destOrd="0" parTransId="{37D9B618-DC55-4044-AE19-32646EBB50D2}" sibTransId="{7323E41C-A1BA-4261-9284-44B8B1630ACA}"/>
    <dgm:cxn modelId="{2C6250C6-E711-45AE-8486-20AA8DCB3CCD}" type="presOf" srcId="{33D1E386-FC18-4AB3-9725-0C0DD930E3DE}" destId="{1BAC88F0-B4B8-42CA-86C2-859E8C34910B}" srcOrd="0" destOrd="0" presId="urn:microsoft.com/office/officeart/2005/8/layout/chevron2"/>
    <dgm:cxn modelId="{44341F05-DB43-4B11-9DC3-0C0CCFA89A13}" srcId="{33D1E386-FC18-4AB3-9725-0C0DD930E3DE}" destId="{F972E809-3AFC-4FD8-80EB-D06A7FB34340}" srcOrd="2" destOrd="0" parTransId="{FB27DDAB-38C0-4174-9159-2B528F021FB6}" sibTransId="{42BE1BC4-2358-48D2-9CDC-E48616C84958}"/>
    <dgm:cxn modelId="{687E16ED-F50B-485E-B415-BE4B8B30A34A}" srcId="{33D1E386-FC18-4AB3-9725-0C0DD930E3DE}" destId="{A2DF49A9-1CD0-4CA9-A514-6D29980B0C17}" srcOrd="1" destOrd="0" parTransId="{204C6593-874A-4720-A977-949862799B01}" sibTransId="{919FFAA8-80B4-448B-BB88-01EAA8C5D9C1}"/>
    <dgm:cxn modelId="{49927C73-7F18-4CF8-AF30-C0632C7D06EC}" type="presOf" srcId="{F972E809-3AFC-4FD8-80EB-D06A7FB34340}" destId="{18B66A86-AA19-4A1B-954A-6B2DF1581E47}" srcOrd="0" destOrd="0" presId="urn:microsoft.com/office/officeart/2005/8/layout/chevron2"/>
    <dgm:cxn modelId="{E80075C3-07AA-4BC0-8245-6FBB2E1F7CEB}" srcId="{07467DD3-8999-4FBE-9414-DE01234BC26E}" destId="{CE250361-B294-4368-B416-A1AB1DF38B75}" srcOrd="1" destOrd="0" parTransId="{579BE8BE-0D72-4D69-9772-70B666A9FFE0}" sibTransId="{E46BC421-3F6F-4B09-A0F5-7E1311AE921C}"/>
    <dgm:cxn modelId="{D7CD0806-E973-4096-8655-14D530D7F14A}" type="presParOf" srcId="{1BAC88F0-B4B8-42CA-86C2-859E8C34910B}" destId="{2146A610-8E15-434C-BBE7-7C2A40F1F131}" srcOrd="0" destOrd="0" presId="urn:microsoft.com/office/officeart/2005/8/layout/chevron2"/>
    <dgm:cxn modelId="{EBBBC26A-2334-4CC5-9594-93185085DD4F}" type="presParOf" srcId="{2146A610-8E15-434C-BBE7-7C2A40F1F131}" destId="{2D941573-F1EC-4AAE-9D9D-AFC34F85298E}" srcOrd="0" destOrd="0" presId="urn:microsoft.com/office/officeart/2005/8/layout/chevron2"/>
    <dgm:cxn modelId="{A1E3AB2E-771B-4E2B-9DE0-053409936D5A}" type="presParOf" srcId="{2146A610-8E15-434C-BBE7-7C2A40F1F131}" destId="{9CFE2F5F-3D18-46AE-A4C5-ACA7721CFA47}" srcOrd="1" destOrd="0" presId="urn:microsoft.com/office/officeart/2005/8/layout/chevron2"/>
    <dgm:cxn modelId="{6E66F65D-5A1D-4CB3-B351-6190E0E68871}" type="presParOf" srcId="{1BAC88F0-B4B8-42CA-86C2-859E8C34910B}" destId="{3BE7A86F-2686-4C99-9998-C369AA00F713}" srcOrd="1" destOrd="0" presId="urn:microsoft.com/office/officeart/2005/8/layout/chevron2"/>
    <dgm:cxn modelId="{8EA35D68-6114-431B-8088-1B2939DC8779}" type="presParOf" srcId="{1BAC88F0-B4B8-42CA-86C2-859E8C34910B}" destId="{0FEACF27-47EA-4BC7-B9EA-5BA903E7A7F0}" srcOrd="2" destOrd="0" presId="urn:microsoft.com/office/officeart/2005/8/layout/chevron2"/>
    <dgm:cxn modelId="{F247D709-81C2-4311-AC0E-ED559ECF3D55}" type="presParOf" srcId="{0FEACF27-47EA-4BC7-B9EA-5BA903E7A7F0}" destId="{871BA633-7157-4C53-9F28-FA76CE445FE3}" srcOrd="0" destOrd="0" presId="urn:microsoft.com/office/officeart/2005/8/layout/chevron2"/>
    <dgm:cxn modelId="{1E356D21-522A-4726-B908-3C08BEFE6180}" type="presParOf" srcId="{0FEACF27-47EA-4BC7-B9EA-5BA903E7A7F0}" destId="{7DC28096-03CC-4249-984E-37DD5BE7A1B1}" srcOrd="1" destOrd="0" presId="urn:microsoft.com/office/officeart/2005/8/layout/chevron2"/>
    <dgm:cxn modelId="{2FE98EEB-A893-4507-BC9A-830A324D5D5C}" type="presParOf" srcId="{1BAC88F0-B4B8-42CA-86C2-859E8C34910B}" destId="{F75C59C3-B229-48B5-993E-4E627B531454}" srcOrd="3" destOrd="0" presId="urn:microsoft.com/office/officeart/2005/8/layout/chevron2"/>
    <dgm:cxn modelId="{C201A01B-7A9E-4B4F-A6E7-82B1043C4ECA}" type="presParOf" srcId="{1BAC88F0-B4B8-42CA-86C2-859E8C34910B}" destId="{D3395F1D-4C77-4B62-ADDC-92A12999E5F9}" srcOrd="4" destOrd="0" presId="urn:microsoft.com/office/officeart/2005/8/layout/chevron2"/>
    <dgm:cxn modelId="{83B671DB-98BA-412F-AE74-A2CB2229C450}" type="presParOf" srcId="{D3395F1D-4C77-4B62-ADDC-92A12999E5F9}" destId="{18B66A86-AA19-4A1B-954A-6B2DF1581E47}" srcOrd="0" destOrd="0" presId="urn:microsoft.com/office/officeart/2005/8/layout/chevron2"/>
    <dgm:cxn modelId="{C825EA11-3072-45D7-B6E4-6EC77998F7E8}" type="presParOf" srcId="{D3395F1D-4C77-4B62-ADDC-92A12999E5F9}" destId="{EC5EDD25-8363-4FBC-A670-8493B8EDB5E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76AE6E-1AD3-4EEE-A439-17E8D9F11750}" type="doc">
      <dgm:prSet loTypeId="urn:microsoft.com/office/officeart/2009/3/layout/StepUpProcess" loCatId="process" qsTypeId="urn:microsoft.com/office/officeart/2005/8/quickstyle/simple5" qsCatId="simple" csTypeId="urn:microsoft.com/office/officeart/2005/8/colors/accent1_4" csCatId="accent1" phldr="1"/>
      <dgm:spPr/>
      <dgm:t>
        <a:bodyPr/>
        <a:lstStyle/>
        <a:p>
          <a:endParaRPr lang="en-US"/>
        </a:p>
      </dgm:t>
    </dgm:pt>
    <dgm:pt modelId="{306860B7-C183-46E9-AF62-BB46D57733CA}">
      <dgm:prSet phldrT="[Text]"/>
      <dgm:spPr/>
      <dgm:t>
        <a:bodyPr/>
        <a:lstStyle/>
        <a:p>
          <a:r>
            <a:rPr lang="en-US" dirty="0" smtClean="0"/>
            <a:t>Student will login with the student ID and password</a:t>
          </a:r>
          <a:endParaRPr lang="en-US" dirty="0"/>
        </a:p>
      </dgm:t>
    </dgm:pt>
    <dgm:pt modelId="{647747C5-8E21-4C9C-AFE3-81C647ED23E9}" type="parTrans" cxnId="{E8344F68-A27B-4168-8956-E5351617CFC8}">
      <dgm:prSet/>
      <dgm:spPr/>
      <dgm:t>
        <a:bodyPr/>
        <a:lstStyle/>
        <a:p>
          <a:endParaRPr lang="en-US"/>
        </a:p>
      </dgm:t>
    </dgm:pt>
    <dgm:pt modelId="{4332FAA7-4400-49B1-A730-5B9CD385B61B}" type="sibTrans" cxnId="{E8344F68-A27B-4168-8956-E5351617CFC8}">
      <dgm:prSet/>
      <dgm:spPr/>
      <dgm:t>
        <a:bodyPr/>
        <a:lstStyle/>
        <a:p>
          <a:endParaRPr lang="en-US"/>
        </a:p>
      </dgm:t>
    </dgm:pt>
    <dgm:pt modelId="{62CF278A-80EC-4F48-A099-FF922EF6A644}">
      <dgm:prSet phldrT="[Text]"/>
      <dgm:spPr/>
      <dgm:t>
        <a:bodyPr/>
        <a:lstStyle/>
        <a:p>
          <a:r>
            <a:rPr lang="en-US" dirty="0" smtClean="0"/>
            <a:t>After successful login, a student can check the condition of his/her present semester or courses, provided by the course teacher or admin. </a:t>
          </a:r>
          <a:endParaRPr lang="en-US" dirty="0"/>
        </a:p>
      </dgm:t>
    </dgm:pt>
    <dgm:pt modelId="{FAEC2476-BA4F-4500-97FC-D7F425D0EF86}" type="parTrans" cxnId="{902AB17E-947F-4BD0-9433-6AE1835F9C78}">
      <dgm:prSet/>
      <dgm:spPr/>
      <dgm:t>
        <a:bodyPr/>
        <a:lstStyle/>
        <a:p>
          <a:endParaRPr lang="en-US"/>
        </a:p>
      </dgm:t>
    </dgm:pt>
    <dgm:pt modelId="{94D09828-5778-4932-8152-6E3B7266FE24}" type="sibTrans" cxnId="{902AB17E-947F-4BD0-9433-6AE1835F9C78}">
      <dgm:prSet/>
      <dgm:spPr/>
      <dgm:t>
        <a:bodyPr/>
        <a:lstStyle/>
        <a:p>
          <a:endParaRPr lang="en-US"/>
        </a:p>
      </dgm:t>
    </dgm:pt>
    <dgm:pt modelId="{359B8C6F-6484-41D7-81F4-ADF1B1ACDBDC}">
      <dgm:prSet phldrT="[Text]"/>
      <dgm:spPr/>
      <dgm:t>
        <a:bodyPr/>
        <a:lstStyle/>
        <a:p>
          <a:r>
            <a:rPr lang="en-US" dirty="0" smtClean="0"/>
            <a:t>He/she can send messages to the admin or particular course teacher for any query or report.</a:t>
          </a:r>
          <a:endParaRPr lang="en-US" dirty="0"/>
        </a:p>
      </dgm:t>
    </dgm:pt>
    <dgm:pt modelId="{E63C816C-1FE4-4EFB-AF88-96B96C5A8395}" type="parTrans" cxnId="{EB47B1CA-4A57-4328-B4A5-2993662C422E}">
      <dgm:prSet/>
      <dgm:spPr/>
      <dgm:t>
        <a:bodyPr/>
        <a:lstStyle/>
        <a:p>
          <a:endParaRPr lang="en-US"/>
        </a:p>
      </dgm:t>
    </dgm:pt>
    <dgm:pt modelId="{63793956-07D8-40D6-AA3A-3AE90C80AC1D}" type="sibTrans" cxnId="{EB47B1CA-4A57-4328-B4A5-2993662C422E}">
      <dgm:prSet/>
      <dgm:spPr/>
      <dgm:t>
        <a:bodyPr/>
        <a:lstStyle/>
        <a:p>
          <a:endParaRPr lang="en-US"/>
        </a:p>
      </dgm:t>
    </dgm:pt>
    <dgm:pt modelId="{F14D8E59-87C5-4468-905A-38FEDEE5C0DD}" type="pres">
      <dgm:prSet presAssocID="{6676AE6E-1AD3-4EEE-A439-17E8D9F11750}" presName="rootnode" presStyleCnt="0">
        <dgm:presLayoutVars>
          <dgm:chMax/>
          <dgm:chPref/>
          <dgm:dir/>
          <dgm:animLvl val="lvl"/>
        </dgm:presLayoutVars>
      </dgm:prSet>
      <dgm:spPr/>
      <dgm:t>
        <a:bodyPr/>
        <a:lstStyle/>
        <a:p>
          <a:endParaRPr lang="en-US"/>
        </a:p>
      </dgm:t>
    </dgm:pt>
    <dgm:pt modelId="{248D289D-9B75-482B-9C02-F26DDD8727D7}" type="pres">
      <dgm:prSet presAssocID="{306860B7-C183-46E9-AF62-BB46D57733CA}" presName="composite" presStyleCnt="0"/>
      <dgm:spPr/>
    </dgm:pt>
    <dgm:pt modelId="{BAA31C25-E37F-4474-B9C6-3A383B10BC04}" type="pres">
      <dgm:prSet presAssocID="{306860B7-C183-46E9-AF62-BB46D57733CA}" presName="LShape" presStyleLbl="alignNode1" presStyleIdx="0" presStyleCnt="5"/>
      <dgm:spPr/>
    </dgm:pt>
    <dgm:pt modelId="{4323258D-5259-46D5-9196-15C8A16DC44F}" type="pres">
      <dgm:prSet presAssocID="{306860B7-C183-46E9-AF62-BB46D57733CA}" presName="ParentText" presStyleLbl="revTx" presStyleIdx="0" presStyleCnt="3">
        <dgm:presLayoutVars>
          <dgm:chMax val="0"/>
          <dgm:chPref val="0"/>
          <dgm:bulletEnabled val="1"/>
        </dgm:presLayoutVars>
      </dgm:prSet>
      <dgm:spPr/>
      <dgm:t>
        <a:bodyPr/>
        <a:lstStyle/>
        <a:p>
          <a:endParaRPr lang="en-US"/>
        </a:p>
      </dgm:t>
    </dgm:pt>
    <dgm:pt modelId="{E975A013-639C-4262-99B6-9CEE23AD41AD}" type="pres">
      <dgm:prSet presAssocID="{306860B7-C183-46E9-AF62-BB46D57733CA}" presName="Triangle" presStyleLbl="alignNode1" presStyleIdx="1" presStyleCnt="5"/>
      <dgm:spPr/>
    </dgm:pt>
    <dgm:pt modelId="{6AFAC8A2-E588-45CC-963F-3B8501613A22}" type="pres">
      <dgm:prSet presAssocID="{4332FAA7-4400-49B1-A730-5B9CD385B61B}" presName="sibTrans" presStyleCnt="0"/>
      <dgm:spPr/>
    </dgm:pt>
    <dgm:pt modelId="{D14C586D-7628-425E-A97E-D303DC251CAE}" type="pres">
      <dgm:prSet presAssocID="{4332FAA7-4400-49B1-A730-5B9CD385B61B}" presName="space" presStyleCnt="0"/>
      <dgm:spPr/>
    </dgm:pt>
    <dgm:pt modelId="{AA4934AD-EDA5-4543-902E-1819CD36F30C}" type="pres">
      <dgm:prSet presAssocID="{62CF278A-80EC-4F48-A099-FF922EF6A644}" presName="composite" presStyleCnt="0"/>
      <dgm:spPr/>
    </dgm:pt>
    <dgm:pt modelId="{99721326-BC24-4F49-A7FD-7749F9D331C6}" type="pres">
      <dgm:prSet presAssocID="{62CF278A-80EC-4F48-A099-FF922EF6A644}" presName="LShape" presStyleLbl="alignNode1" presStyleIdx="2" presStyleCnt="5"/>
      <dgm:spPr/>
    </dgm:pt>
    <dgm:pt modelId="{D9F6A148-C457-4F06-9739-166DDFE23228}" type="pres">
      <dgm:prSet presAssocID="{62CF278A-80EC-4F48-A099-FF922EF6A644}" presName="ParentText" presStyleLbl="revTx" presStyleIdx="1" presStyleCnt="3">
        <dgm:presLayoutVars>
          <dgm:chMax val="0"/>
          <dgm:chPref val="0"/>
          <dgm:bulletEnabled val="1"/>
        </dgm:presLayoutVars>
      </dgm:prSet>
      <dgm:spPr/>
      <dgm:t>
        <a:bodyPr/>
        <a:lstStyle/>
        <a:p>
          <a:endParaRPr lang="en-US"/>
        </a:p>
      </dgm:t>
    </dgm:pt>
    <dgm:pt modelId="{37E512F2-C994-45E3-918C-B471531014D5}" type="pres">
      <dgm:prSet presAssocID="{62CF278A-80EC-4F48-A099-FF922EF6A644}" presName="Triangle" presStyleLbl="alignNode1" presStyleIdx="3" presStyleCnt="5"/>
      <dgm:spPr/>
    </dgm:pt>
    <dgm:pt modelId="{E6A6E405-5EF3-4856-9C59-2E1A13B5B3DB}" type="pres">
      <dgm:prSet presAssocID="{94D09828-5778-4932-8152-6E3B7266FE24}" presName="sibTrans" presStyleCnt="0"/>
      <dgm:spPr/>
    </dgm:pt>
    <dgm:pt modelId="{886E5911-C278-4280-87AA-B4CA355D0839}" type="pres">
      <dgm:prSet presAssocID="{94D09828-5778-4932-8152-6E3B7266FE24}" presName="space" presStyleCnt="0"/>
      <dgm:spPr/>
    </dgm:pt>
    <dgm:pt modelId="{B5CE4572-21DC-42B9-8DE4-0AF9C0E66368}" type="pres">
      <dgm:prSet presAssocID="{359B8C6F-6484-41D7-81F4-ADF1B1ACDBDC}" presName="composite" presStyleCnt="0"/>
      <dgm:spPr/>
    </dgm:pt>
    <dgm:pt modelId="{DC0265C3-C18D-44F7-82F4-0C1A41AE450D}" type="pres">
      <dgm:prSet presAssocID="{359B8C6F-6484-41D7-81F4-ADF1B1ACDBDC}" presName="LShape" presStyleLbl="alignNode1" presStyleIdx="4" presStyleCnt="5"/>
      <dgm:spPr/>
    </dgm:pt>
    <dgm:pt modelId="{10CF04C6-D457-406B-937D-5DEE719054B6}" type="pres">
      <dgm:prSet presAssocID="{359B8C6F-6484-41D7-81F4-ADF1B1ACDBDC}" presName="ParentText" presStyleLbl="revTx" presStyleIdx="2" presStyleCnt="3">
        <dgm:presLayoutVars>
          <dgm:chMax val="0"/>
          <dgm:chPref val="0"/>
          <dgm:bulletEnabled val="1"/>
        </dgm:presLayoutVars>
      </dgm:prSet>
      <dgm:spPr/>
      <dgm:t>
        <a:bodyPr/>
        <a:lstStyle/>
        <a:p>
          <a:endParaRPr lang="en-US"/>
        </a:p>
      </dgm:t>
    </dgm:pt>
  </dgm:ptLst>
  <dgm:cxnLst>
    <dgm:cxn modelId="{35CF3A99-08C1-4D90-927D-E8D0E1E07641}" type="presOf" srcId="{62CF278A-80EC-4F48-A099-FF922EF6A644}" destId="{D9F6A148-C457-4F06-9739-166DDFE23228}" srcOrd="0" destOrd="0" presId="urn:microsoft.com/office/officeart/2009/3/layout/StepUpProcess"/>
    <dgm:cxn modelId="{22FEC4DB-88CB-42F0-9F94-51ECE4ED2EEA}" type="presOf" srcId="{306860B7-C183-46E9-AF62-BB46D57733CA}" destId="{4323258D-5259-46D5-9196-15C8A16DC44F}" srcOrd="0" destOrd="0" presId="urn:microsoft.com/office/officeart/2009/3/layout/StepUpProcess"/>
    <dgm:cxn modelId="{8CC6E84A-7E44-4F33-A9F4-DC45D44EC268}" type="presOf" srcId="{6676AE6E-1AD3-4EEE-A439-17E8D9F11750}" destId="{F14D8E59-87C5-4468-905A-38FEDEE5C0DD}" srcOrd="0" destOrd="0" presId="urn:microsoft.com/office/officeart/2009/3/layout/StepUpProcess"/>
    <dgm:cxn modelId="{EB47B1CA-4A57-4328-B4A5-2993662C422E}" srcId="{6676AE6E-1AD3-4EEE-A439-17E8D9F11750}" destId="{359B8C6F-6484-41D7-81F4-ADF1B1ACDBDC}" srcOrd="2" destOrd="0" parTransId="{E63C816C-1FE4-4EFB-AF88-96B96C5A8395}" sibTransId="{63793956-07D8-40D6-AA3A-3AE90C80AC1D}"/>
    <dgm:cxn modelId="{E8344F68-A27B-4168-8956-E5351617CFC8}" srcId="{6676AE6E-1AD3-4EEE-A439-17E8D9F11750}" destId="{306860B7-C183-46E9-AF62-BB46D57733CA}" srcOrd="0" destOrd="0" parTransId="{647747C5-8E21-4C9C-AFE3-81C647ED23E9}" sibTransId="{4332FAA7-4400-49B1-A730-5B9CD385B61B}"/>
    <dgm:cxn modelId="{902AB17E-947F-4BD0-9433-6AE1835F9C78}" srcId="{6676AE6E-1AD3-4EEE-A439-17E8D9F11750}" destId="{62CF278A-80EC-4F48-A099-FF922EF6A644}" srcOrd="1" destOrd="0" parTransId="{FAEC2476-BA4F-4500-97FC-D7F425D0EF86}" sibTransId="{94D09828-5778-4932-8152-6E3B7266FE24}"/>
    <dgm:cxn modelId="{71F3C10E-F000-45C7-82B6-D46EAA1AB1F3}" type="presOf" srcId="{359B8C6F-6484-41D7-81F4-ADF1B1ACDBDC}" destId="{10CF04C6-D457-406B-937D-5DEE719054B6}" srcOrd="0" destOrd="0" presId="urn:microsoft.com/office/officeart/2009/3/layout/StepUpProcess"/>
    <dgm:cxn modelId="{B323E35D-EB93-4A00-BC6C-09449B3B7F82}" type="presParOf" srcId="{F14D8E59-87C5-4468-905A-38FEDEE5C0DD}" destId="{248D289D-9B75-482B-9C02-F26DDD8727D7}" srcOrd="0" destOrd="0" presId="urn:microsoft.com/office/officeart/2009/3/layout/StepUpProcess"/>
    <dgm:cxn modelId="{EA616DF6-190C-4C5B-BC54-A1595A37778E}" type="presParOf" srcId="{248D289D-9B75-482B-9C02-F26DDD8727D7}" destId="{BAA31C25-E37F-4474-B9C6-3A383B10BC04}" srcOrd="0" destOrd="0" presId="urn:microsoft.com/office/officeart/2009/3/layout/StepUpProcess"/>
    <dgm:cxn modelId="{CD706CFD-B48A-4DCC-AEA0-C78547F9B544}" type="presParOf" srcId="{248D289D-9B75-482B-9C02-F26DDD8727D7}" destId="{4323258D-5259-46D5-9196-15C8A16DC44F}" srcOrd="1" destOrd="0" presId="urn:microsoft.com/office/officeart/2009/3/layout/StepUpProcess"/>
    <dgm:cxn modelId="{543EE579-58F8-48DB-9BB9-922ED94E9633}" type="presParOf" srcId="{248D289D-9B75-482B-9C02-F26DDD8727D7}" destId="{E975A013-639C-4262-99B6-9CEE23AD41AD}" srcOrd="2" destOrd="0" presId="urn:microsoft.com/office/officeart/2009/3/layout/StepUpProcess"/>
    <dgm:cxn modelId="{DFE5F53B-862D-4E53-8F6D-789716BCEB80}" type="presParOf" srcId="{F14D8E59-87C5-4468-905A-38FEDEE5C0DD}" destId="{6AFAC8A2-E588-45CC-963F-3B8501613A22}" srcOrd="1" destOrd="0" presId="urn:microsoft.com/office/officeart/2009/3/layout/StepUpProcess"/>
    <dgm:cxn modelId="{F461060B-0761-4264-B0F9-4DEFAE58E052}" type="presParOf" srcId="{6AFAC8A2-E588-45CC-963F-3B8501613A22}" destId="{D14C586D-7628-425E-A97E-D303DC251CAE}" srcOrd="0" destOrd="0" presId="urn:microsoft.com/office/officeart/2009/3/layout/StepUpProcess"/>
    <dgm:cxn modelId="{2B1E8190-A81C-4905-9609-B29DCCF02B85}" type="presParOf" srcId="{F14D8E59-87C5-4468-905A-38FEDEE5C0DD}" destId="{AA4934AD-EDA5-4543-902E-1819CD36F30C}" srcOrd="2" destOrd="0" presId="urn:microsoft.com/office/officeart/2009/3/layout/StepUpProcess"/>
    <dgm:cxn modelId="{DDDF1CA6-099C-424D-88A9-B5278FCFAE91}" type="presParOf" srcId="{AA4934AD-EDA5-4543-902E-1819CD36F30C}" destId="{99721326-BC24-4F49-A7FD-7749F9D331C6}" srcOrd="0" destOrd="0" presId="urn:microsoft.com/office/officeart/2009/3/layout/StepUpProcess"/>
    <dgm:cxn modelId="{5610E1B5-671A-4F00-BC88-B6B2D82F731D}" type="presParOf" srcId="{AA4934AD-EDA5-4543-902E-1819CD36F30C}" destId="{D9F6A148-C457-4F06-9739-166DDFE23228}" srcOrd="1" destOrd="0" presId="urn:microsoft.com/office/officeart/2009/3/layout/StepUpProcess"/>
    <dgm:cxn modelId="{5C02F0AD-3903-4AF2-BFA4-7A6ED496B1AB}" type="presParOf" srcId="{AA4934AD-EDA5-4543-902E-1819CD36F30C}" destId="{37E512F2-C994-45E3-918C-B471531014D5}" srcOrd="2" destOrd="0" presId="urn:microsoft.com/office/officeart/2009/3/layout/StepUpProcess"/>
    <dgm:cxn modelId="{605400FC-FBC1-4750-9B0B-4FAA27ADDB27}" type="presParOf" srcId="{F14D8E59-87C5-4468-905A-38FEDEE5C0DD}" destId="{E6A6E405-5EF3-4856-9C59-2E1A13B5B3DB}" srcOrd="3" destOrd="0" presId="urn:microsoft.com/office/officeart/2009/3/layout/StepUpProcess"/>
    <dgm:cxn modelId="{D731ADC5-54ED-4C8A-B995-3BA388D4150E}" type="presParOf" srcId="{E6A6E405-5EF3-4856-9C59-2E1A13B5B3DB}" destId="{886E5911-C278-4280-87AA-B4CA355D0839}" srcOrd="0" destOrd="0" presId="urn:microsoft.com/office/officeart/2009/3/layout/StepUpProcess"/>
    <dgm:cxn modelId="{1E6A33F6-0DFA-4F81-B6D9-AF0224213C65}" type="presParOf" srcId="{F14D8E59-87C5-4468-905A-38FEDEE5C0DD}" destId="{B5CE4572-21DC-42B9-8DE4-0AF9C0E66368}" srcOrd="4" destOrd="0" presId="urn:microsoft.com/office/officeart/2009/3/layout/StepUpProcess"/>
    <dgm:cxn modelId="{3BA666CF-F833-47B5-9DEA-B63B3D429895}" type="presParOf" srcId="{B5CE4572-21DC-42B9-8DE4-0AF9C0E66368}" destId="{DC0265C3-C18D-44F7-82F4-0C1A41AE450D}" srcOrd="0" destOrd="0" presId="urn:microsoft.com/office/officeart/2009/3/layout/StepUpProcess"/>
    <dgm:cxn modelId="{185B619B-4A6E-441C-B120-BD96F6A445BA}" type="presParOf" srcId="{B5CE4572-21DC-42B9-8DE4-0AF9C0E66368}" destId="{10CF04C6-D457-406B-937D-5DEE719054B6}"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F80C32-5E92-476C-8F42-6C67F806280D}">
      <dsp:nvSpPr>
        <dsp:cNvPr id="0" name=""/>
        <dsp:cNvSpPr/>
      </dsp:nvSpPr>
      <dsp:spPr>
        <a:xfrm>
          <a:off x="3852" y="445443"/>
          <a:ext cx="917612" cy="917612"/>
        </a:xfrm>
        <a:prstGeom prst="chord">
          <a:avLst>
            <a:gd name="adj1" fmla="val 4800000"/>
            <a:gd name="adj2" fmla="val 1680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81F325-7991-4B2F-BCA4-1733C18C27C8}">
      <dsp:nvSpPr>
        <dsp:cNvPr id="0" name=""/>
        <dsp:cNvSpPr/>
      </dsp:nvSpPr>
      <dsp:spPr>
        <a:xfrm>
          <a:off x="95613" y="537204"/>
          <a:ext cx="734090" cy="734090"/>
        </a:xfrm>
        <a:prstGeom prst="pie">
          <a:avLst>
            <a:gd name="adj1" fmla="val 12600000"/>
            <a:gd name="adj2" fmla="val 1620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FE8ADD-C031-43C1-8D2B-DBB787B95A5B}">
      <dsp:nvSpPr>
        <dsp:cNvPr id="0" name=""/>
        <dsp:cNvSpPr/>
      </dsp:nvSpPr>
      <dsp:spPr>
        <a:xfrm rot="16200000">
          <a:off x="-1051402" y="2510072"/>
          <a:ext cx="2661077" cy="550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r" defTabSz="1155700">
            <a:lnSpc>
              <a:spcPct val="90000"/>
            </a:lnSpc>
            <a:spcBef>
              <a:spcPct val="0"/>
            </a:spcBef>
            <a:spcAft>
              <a:spcPct val="35000"/>
            </a:spcAft>
          </a:pPr>
          <a:r>
            <a:rPr lang="en-US" sz="2600" kern="1200" dirty="0" smtClean="0"/>
            <a:t>Data Management</a:t>
          </a:r>
          <a:endParaRPr lang="en-US" sz="2600" kern="1200" dirty="0"/>
        </a:p>
      </dsp:txBody>
      <dsp:txXfrm>
        <a:off x="-1051402" y="2510072"/>
        <a:ext cx="2661077" cy="550567"/>
      </dsp:txXfrm>
    </dsp:sp>
    <dsp:sp modelId="{248CBEE5-F297-49F8-92FA-B042D7E8BC9B}">
      <dsp:nvSpPr>
        <dsp:cNvPr id="0" name=""/>
        <dsp:cNvSpPr/>
      </dsp:nvSpPr>
      <dsp:spPr>
        <a:xfrm>
          <a:off x="646181" y="445443"/>
          <a:ext cx="1835225" cy="3670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66750">
            <a:lnSpc>
              <a:spcPct val="90000"/>
            </a:lnSpc>
            <a:spcBef>
              <a:spcPct val="0"/>
            </a:spcBef>
            <a:spcAft>
              <a:spcPct val="35000"/>
            </a:spcAft>
          </a:pPr>
          <a:r>
            <a:rPr lang="en-US" sz="1500" b="0" i="0" u="none" strike="noStrike" kern="1200" dirty="0" smtClean="0">
              <a:effectLst/>
              <a:latin typeface="Adobe Fangsong Std R" panose="02020400000000000000" pitchFamily="18" charset="-128"/>
              <a:ea typeface="Adobe Fangsong Std R" panose="02020400000000000000" pitchFamily="18" charset="-128"/>
            </a:rPr>
            <a:t>There will be interactions among the types of persons. Also, the evaluating system of the students can be divided into semesters, courses, continuous improvement, midterm, final exam mark, and attendance. </a:t>
          </a:r>
          <a:endParaRPr lang="en-US" sz="1500" kern="1200" dirty="0"/>
        </a:p>
      </dsp:txBody>
      <dsp:txXfrm>
        <a:off x="646181" y="445443"/>
        <a:ext cx="1835225" cy="3670451"/>
      </dsp:txXfrm>
    </dsp:sp>
    <dsp:sp modelId="{62BCA265-89AF-4441-AA27-84FB8B8C8A48}">
      <dsp:nvSpPr>
        <dsp:cNvPr id="0" name=""/>
        <dsp:cNvSpPr/>
      </dsp:nvSpPr>
      <dsp:spPr>
        <a:xfrm>
          <a:off x="2754544" y="445443"/>
          <a:ext cx="917612" cy="917612"/>
        </a:xfrm>
        <a:prstGeom prst="chord">
          <a:avLst>
            <a:gd name="adj1" fmla="val 4800000"/>
            <a:gd name="adj2" fmla="val 1680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2F74E5-8FC5-4BE5-9479-204EFC5B2447}">
      <dsp:nvSpPr>
        <dsp:cNvPr id="0" name=""/>
        <dsp:cNvSpPr/>
      </dsp:nvSpPr>
      <dsp:spPr>
        <a:xfrm>
          <a:off x="2846305" y="537204"/>
          <a:ext cx="734090" cy="734090"/>
        </a:xfrm>
        <a:prstGeom prst="pie">
          <a:avLst>
            <a:gd name="adj1" fmla="val 9000000"/>
            <a:gd name="adj2" fmla="val 16200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6310E9-9253-4943-AB2E-4B9BD70AA987}">
      <dsp:nvSpPr>
        <dsp:cNvPr id="0" name=""/>
        <dsp:cNvSpPr/>
      </dsp:nvSpPr>
      <dsp:spPr>
        <a:xfrm rot="16200000">
          <a:off x="1699289" y="2510072"/>
          <a:ext cx="2661077" cy="550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r" defTabSz="1155700">
            <a:lnSpc>
              <a:spcPct val="90000"/>
            </a:lnSpc>
            <a:spcBef>
              <a:spcPct val="0"/>
            </a:spcBef>
            <a:spcAft>
              <a:spcPct val="35000"/>
            </a:spcAft>
          </a:pPr>
          <a:r>
            <a:rPr lang="en-US" sz="2600" kern="1200" dirty="0" smtClean="0"/>
            <a:t>Using No database</a:t>
          </a:r>
          <a:endParaRPr lang="en-US" sz="2600" kern="1200" dirty="0"/>
        </a:p>
      </dsp:txBody>
      <dsp:txXfrm>
        <a:off x="1699289" y="2510072"/>
        <a:ext cx="2661077" cy="550567"/>
      </dsp:txXfrm>
    </dsp:sp>
    <dsp:sp modelId="{CCEB7421-1F80-4723-8B0E-F6FF37A39843}">
      <dsp:nvSpPr>
        <dsp:cNvPr id="0" name=""/>
        <dsp:cNvSpPr/>
      </dsp:nvSpPr>
      <dsp:spPr>
        <a:xfrm>
          <a:off x="3396873" y="445443"/>
          <a:ext cx="1835225" cy="3670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66750">
            <a:lnSpc>
              <a:spcPct val="90000"/>
            </a:lnSpc>
            <a:spcBef>
              <a:spcPct val="0"/>
            </a:spcBef>
            <a:spcAft>
              <a:spcPct val="35000"/>
            </a:spcAft>
          </a:pPr>
          <a:r>
            <a:rPr lang="en-US" sz="1500" b="0" i="0" u="none" strike="noStrike" kern="1200" dirty="0" smtClean="0">
              <a:effectLst/>
              <a:latin typeface="Adobe Fangsong Std R" panose="02020400000000000000" pitchFamily="18" charset="-128"/>
              <a:ea typeface="Adobe Fangsong Std R" panose="02020400000000000000" pitchFamily="18" charset="-128"/>
            </a:rPr>
            <a:t>without using the database tool, using file management (text files and directory) is the main challenge to this project. Admin will create/remove directory folder or file for adding/removing any person. </a:t>
          </a:r>
          <a:endParaRPr lang="en-US" sz="1500" kern="1200" dirty="0"/>
        </a:p>
      </dsp:txBody>
      <dsp:txXfrm>
        <a:off x="3396873" y="445443"/>
        <a:ext cx="1835225" cy="3670451"/>
      </dsp:txXfrm>
    </dsp:sp>
    <dsp:sp modelId="{E34B74FB-6B05-42BC-A104-FB0D66CDF17A}">
      <dsp:nvSpPr>
        <dsp:cNvPr id="0" name=""/>
        <dsp:cNvSpPr/>
      </dsp:nvSpPr>
      <dsp:spPr>
        <a:xfrm>
          <a:off x="5505236" y="445443"/>
          <a:ext cx="917612" cy="917612"/>
        </a:xfrm>
        <a:prstGeom prst="chord">
          <a:avLst>
            <a:gd name="adj1" fmla="val 4800000"/>
            <a:gd name="adj2" fmla="val 1680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E4246C-E5EC-44D5-BB81-1DE4CE97E6FC}">
      <dsp:nvSpPr>
        <dsp:cNvPr id="0" name=""/>
        <dsp:cNvSpPr/>
      </dsp:nvSpPr>
      <dsp:spPr>
        <a:xfrm>
          <a:off x="5596997" y="537204"/>
          <a:ext cx="734090" cy="734090"/>
        </a:xfrm>
        <a:prstGeom prst="pie">
          <a:avLst>
            <a:gd name="adj1" fmla="val 5400000"/>
            <a:gd name="adj2" fmla="val 16200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66B440-A37C-4F74-A8FF-ED4802E502BD}">
      <dsp:nvSpPr>
        <dsp:cNvPr id="0" name=""/>
        <dsp:cNvSpPr/>
      </dsp:nvSpPr>
      <dsp:spPr>
        <a:xfrm rot="16200000">
          <a:off x="4449981" y="2510072"/>
          <a:ext cx="2661077" cy="550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r" defTabSz="1155700">
            <a:lnSpc>
              <a:spcPct val="90000"/>
            </a:lnSpc>
            <a:spcBef>
              <a:spcPct val="0"/>
            </a:spcBef>
            <a:spcAft>
              <a:spcPct val="35000"/>
            </a:spcAft>
          </a:pPr>
          <a:r>
            <a:rPr lang="en-US" sz="2600" kern="1200" dirty="0" smtClean="0"/>
            <a:t>Interactive Terminal</a:t>
          </a:r>
          <a:endParaRPr lang="en-US" sz="2600" kern="1200" dirty="0"/>
        </a:p>
      </dsp:txBody>
      <dsp:txXfrm>
        <a:off x="4449981" y="2510072"/>
        <a:ext cx="2661077" cy="550567"/>
      </dsp:txXfrm>
    </dsp:sp>
    <dsp:sp modelId="{0CC20C04-1D25-47DB-9CAB-C579097D76CC}">
      <dsp:nvSpPr>
        <dsp:cNvPr id="0" name=""/>
        <dsp:cNvSpPr/>
      </dsp:nvSpPr>
      <dsp:spPr>
        <a:xfrm>
          <a:off x="6147565" y="445443"/>
          <a:ext cx="1835225" cy="3670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66750">
            <a:lnSpc>
              <a:spcPct val="90000"/>
            </a:lnSpc>
            <a:spcBef>
              <a:spcPct val="0"/>
            </a:spcBef>
            <a:spcAft>
              <a:spcPct val="35000"/>
            </a:spcAft>
          </a:pPr>
          <a:r>
            <a:rPr lang="en-US" sz="1500" b="0" i="0" u="none" strike="noStrike" kern="1200" dirty="0" smtClean="0">
              <a:effectLst/>
              <a:latin typeface="Adobe Fangsong Std R" panose="02020400000000000000" pitchFamily="18" charset="-128"/>
              <a:ea typeface="Adobe Fangsong Std R" panose="02020400000000000000" pitchFamily="18" charset="-128"/>
            </a:rPr>
            <a:t>Also without using any graphics work, to make a quite interactive tool is another point. X-Y coordinator is being used to make the terminal quite interesting.</a:t>
          </a:r>
          <a:endParaRPr lang="en-US" sz="1500" kern="1200" dirty="0"/>
        </a:p>
      </dsp:txBody>
      <dsp:txXfrm>
        <a:off x="6147565" y="445443"/>
        <a:ext cx="1835225" cy="36704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C3EB33-8B19-416A-A114-57E205040BA7}">
      <dsp:nvSpPr>
        <dsp:cNvPr id="0" name=""/>
        <dsp:cNvSpPr/>
      </dsp:nvSpPr>
      <dsp:spPr>
        <a:xfrm>
          <a:off x="1462653" y="0"/>
          <a:ext cx="2567272" cy="2567663"/>
        </a:xfrm>
        <a:prstGeom prst="circularArrow">
          <a:avLst>
            <a:gd name="adj1" fmla="val 10980"/>
            <a:gd name="adj2" fmla="val 1142322"/>
            <a:gd name="adj3" fmla="val 4500000"/>
            <a:gd name="adj4" fmla="val 10800000"/>
            <a:gd name="adj5" fmla="val 125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EED5674A-9C06-4F7C-91C0-85A28064CC6A}">
      <dsp:nvSpPr>
        <dsp:cNvPr id="0" name=""/>
        <dsp:cNvSpPr/>
      </dsp:nvSpPr>
      <dsp:spPr>
        <a:xfrm>
          <a:off x="4030408" y="765391"/>
          <a:ext cx="1540363" cy="1027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At first there will be a login part.</a:t>
          </a:r>
          <a:endParaRPr lang="en-US" sz="1100" kern="1200" dirty="0"/>
        </a:p>
        <a:p>
          <a:pPr marL="57150" lvl="1" indent="-57150" algn="l" defTabSz="488950">
            <a:lnSpc>
              <a:spcPct val="90000"/>
            </a:lnSpc>
            <a:spcBef>
              <a:spcPct val="0"/>
            </a:spcBef>
            <a:spcAft>
              <a:spcPct val="15000"/>
            </a:spcAft>
            <a:buChar char="••"/>
          </a:pPr>
          <a:r>
            <a:rPr lang="en-US" sz="1100" kern="1200" dirty="0" smtClean="0"/>
            <a:t>User will input his/her unique ID and password to login</a:t>
          </a:r>
        </a:p>
      </dsp:txBody>
      <dsp:txXfrm>
        <a:off x="4030408" y="765391"/>
        <a:ext cx="1540363" cy="1027278"/>
      </dsp:txXfrm>
    </dsp:sp>
    <dsp:sp modelId="{B7636CF7-7221-4DFF-87D3-A284161BDF85}">
      <dsp:nvSpPr>
        <dsp:cNvPr id="0" name=""/>
        <dsp:cNvSpPr/>
      </dsp:nvSpPr>
      <dsp:spPr>
        <a:xfrm>
          <a:off x="2030105" y="927004"/>
          <a:ext cx="1426584" cy="713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Login</a:t>
          </a:r>
          <a:endParaRPr lang="en-US" sz="1600" kern="1200" dirty="0"/>
        </a:p>
      </dsp:txBody>
      <dsp:txXfrm>
        <a:off x="2030105" y="927004"/>
        <a:ext cx="1426584" cy="713121"/>
      </dsp:txXfrm>
    </dsp:sp>
    <dsp:sp modelId="{D3B68B03-1882-4604-9411-1A09A16B3C06}">
      <dsp:nvSpPr>
        <dsp:cNvPr id="0" name=""/>
        <dsp:cNvSpPr/>
      </dsp:nvSpPr>
      <dsp:spPr>
        <a:xfrm>
          <a:off x="749602" y="1475313"/>
          <a:ext cx="2567272" cy="2567663"/>
        </a:xfrm>
        <a:prstGeom prst="leftCircularArrow">
          <a:avLst>
            <a:gd name="adj1" fmla="val 10980"/>
            <a:gd name="adj2" fmla="val 1142322"/>
            <a:gd name="adj3" fmla="val 6300000"/>
            <a:gd name="adj4" fmla="val 18900000"/>
            <a:gd name="adj5" fmla="val 12500"/>
          </a:avLst>
        </a:prstGeom>
        <a:gradFill rotWithShape="0">
          <a:gsLst>
            <a:gs pos="0">
              <a:schemeClr val="accent3">
                <a:hueOff val="1355300"/>
                <a:satOff val="50000"/>
                <a:lumOff val="-7353"/>
                <a:alphaOff val="0"/>
                <a:satMod val="103000"/>
                <a:lumMod val="102000"/>
                <a:tint val="94000"/>
              </a:schemeClr>
            </a:gs>
            <a:gs pos="50000">
              <a:schemeClr val="accent3">
                <a:hueOff val="1355300"/>
                <a:satOff val="50000"/>
                <a:lumOff val="-7353"/>
                <a:alphaOff val="0"/>
                <a:satMod val="110000"/>
                <a:lumMod val="100000"/>
                <a:shade val="100000"/>
              </a:schemeClr>
            </a:gs>
            <a:gs pos="100000">
              <a:schemeClr val="accent3">
                <a:hueOff val="1355300"/>
                <a:satOff val="50000"/>
                <a:lumOff val="-735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B3AF743-EDB2-4C6C-977C-70EDDC7C1B8C}">
      <dsp:nvSpPr>
        <dsp:cNvPr id="0" name=""/>
        <dsp:cNvSpPr/>
      </dsp:nvSpPr>
      <dsp:spPr>
        <a:xfrm>
          <a:off x="3316875" y="2249239"/>
          <a:ext cx="1540363" cy="1027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The program will automatically detect the type of user based on the user ID and password from “userloginInfo.txt” file.</a:t>
          </a:r>
          <a:endParaRPr lang="en-US" sz="1100" kern="1200" dirty="0"/>
        </a:p>
      </dsp:txBody>
      <dsp:txXfrm>
        <a:off x="3316875" y="2249239"/>
        <a:ext cx="1540363" cy="1027278"/>
      </dsp:txXfrm>
    </dsp:sp>
    <dsp:sp modelId="{B23C04EB-E912-41B9-B373-1D670BDA32EC}">
      <dsp:nvSpPr>
        <dsp:cNvPr id="0" name=""/>
        <dsp:cNvSpPr/>
      </dsp:nvSpPr>
      <dsp:spPr>
        <a:xfrm>
          <a:off x="1319947" y="2410851"/>
          <a:ext cx="1426584" cy="713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User Identification</a:t>
          </a:r>
          <a:endParaRPr lang="en-US" sz="1600" kern="1200" dirty="0"/>
        </a:p>
      </dsp:txBody>
      <dsp:txXfrm>
        <a:off x="1319947" y="2410851"/>
        <a:ext cx="1426584" cy="713121"/>
      </dsp:txXfrm>
    </dsp:sp>
    <dsp:sp modelId="{47D659E6-253D-4096-A971-BD21E75367BB}">
      <dsp:nvSpPr>
        <dsp:cNvPr id="0" name=""/>
        <dsp:cNvSpPr/>
      </dsp:nvSpPr>
      <dsp:spPr>
        <a:xfrm>
          <a:off x="1645376" y="3127172"/>
          <a:ext cx="2205684" cy="2206569"/>
        </a:xfrm>
        <a:prstGeom prst="blockArc">
          <a:avLst>
            <a:gd name="adj1" fmla="val 13500000"/>
            <a:gd name="adj2" fmla="val 10800000"/>
            <a:gd name="adj3" fmla="val 12740"/>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EE1687E-C189-47C8-96F2-4FF1FCEE861C}">
      <dsp:nvSpPr>
        <dsp:cNvPr id="0" name=""/>
        <dsp:cNvSpPr/>
      </dsp:nvSpPr>
      <dsp:spPr>
        <a:xfrm>
          <a:off x="4030408" y="3732552"/>
          <a:ext cx="1540363" cy="1027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After Logging as the admin, the admin can control the teacher, the students or review the reports.</a:t>
          </a:r>
          <a:endParaRPr lang="en-US" sz="1100" kern="1200" dirty="0"/>
        </a:p>
      </dsp:txBody>
      <dsp:txXfrm>
        <a:off x="4030408" y="3732552"/>
        <a:ext cx="1540363" cy="1027278"/>
      </dsp:txXfrm>
    </dsp:sp>
    <dsp:sp modelId="{27882E80-E4D5-4E8C-9139-58A6BC249CA5}">
      <dsp:nvSpPr>
        <dsp:cNvPr id="0" name=""/>
        <dsp:cNvSpPr/>
      </dsp:nvSpPr>
      <dsp:spPr>
        <a:xfrm>
          <a:off x="2033480" y="3896831"/>
          <a:ext cx="1426584" cy="713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Functions for the particular user</a:t>
          </a:r>
          <a:endParaRPr lang="en-US" sz="1600" kern="1200" dirty="0"/>
        </a:p>
      </dsp:txBody>
      <dsp:txXfrm>
        <a:off x="2033480" y="3896831"/>
        <a:ext cx="1426584" cy="7131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941573-F1EC-4AAE-9D9D-AFC34F85298E}">
      <dsp:nvSpPr>
        <dsp:cNvPr id="0" name=""/>
        <dsp:cNvSpPr/>
      </dsp:nvSpPr>
      <dsp:spPr>
        <a:xfrm rot="5400000">
          <a:off x="-215800" y="218231"/>
          <a:ext cx="1438671" cy="1007070"/>
        </a:xfrm>
        <a:prstGeom prst="chevron">
          <a:avLst/>
        </a:prstGeom>
        <a:solidFill>
          <a:schemeClr val="accent1">
            <a:shade val="50000"/>
            <a:hueOff val="0"/>
            <a:satOff val="0"/>
            <a:lumOff val="0"/>
            <a:alphaOff val="0"/>
          </a:schemeClr>
        </a:solidFill>
        <a:ln w="1270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Set Marks</a:t>
          </a:r>
          <a:endParaRPr lang="en-US" sz="1400" kern="1200" dirty="0"/>
        </a:p>
      </dsp:txBody>
      <dsp:txXfrm rot="-5400000">
        <a:off x="1" y="505965"/>
        <a:ext cx="1007070" cy="431601"/>
      </dsp:txXfrm>
    </dsp:sp>
    <dsp:sp modelId="{9CFE2F5F-3D18-46AE-A4C5-ACA7721CFA47}">
      <dsp:nvSpPr>
        <dsp:cNvPr id="0" name=""/>
        <dsp:cNvSpPr/>
      </dsp:nvSpPr>
      <dsp:spPr>
        <a:xfrm rot="5400000">
          <a:off x="3221852" y="-2212351"/>
          <a:ext cx="935136" cy="5364700"/>
        </a:xfrm>
        <a:prstGeom prst="round2SameRect">
          <a:avLst/>
        </a:prstGeom>
        <a:solidFill>
          <a:schemeClr val="lt1">
            <a:alpha val="90000"/>
            <a:hueOff val="0"/>
            <a:satOff val="0"/>
            <a:lumOff val="0"/>
            <a:alphaOff val="0"/>
          </a:schemeClr>
        </a:solidFill>
        <a:ln w="1270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After logging as a teacher, the teacher can set marks for continuous evolution for his/her students.</a:t>
          </a:r>
          <a:endParaRPr lang="en-US" sz="1700" kern="1200" dirty="0"/>
        </a:p>
        <a:p>
          <a:pPr marL="171450" lvl="1" indent="-171450" algn="l" defTabSz="755650">
            <a:lnSpc>
              <a:spcPct val="90000"/>
            </a:lnSpc>
            <a:spcBef>
              <a:spcPct val="0"/>
            </a:spcBef>
            <a:spcAft>
              <a:spcPct val="15000"/>
            </a:spcAft>
            <a:buChar char="••"/>
          </a:pPr>
          <a:r>
            <a:rPr lang="en-US" sz="1700" kern="1200" dirty="0" smtClean="0"/>
            <a:t>He/she can also count the attendance of the students.</a:t>
          </a:r>
          <a:endParaRPr lang="en-US" sz="1700" kern="1200" dirty="0"/>
        </a:p>
      </dsp:txBody>
      <dsp:txXfrm rot="-5400000">
        <a:off x="1007070" y="48081"/>
        <a:ext cx="5319050" cy="843836"/>
      </dsp:txXfrm>
    </dsp:sp>
    <dsp:sp modelId="{871BA633-7157-4C53-9F28-FA76CE445FE3}">
      <dsp:nvSpPr>
        <dsp:cNvPr id="0" name=""/>
        <dsp:cNvSpPr/>
      </dsp:nvSpPr>
      <dsp:spPr>
        <a:xfrm rot="5400000">
          <a:off x="-215800" y="1460731"/>
          <a:ext cx="1438671" cy="1007070"/>
        </a:xfrm>
        <a:prstGeom prst="chevron">
          <a:avLst/>
        </a:prstGeom>
        <a:solidFill>
          <a:schemeClr val="accent1">
            <a:shade val="50000"/>
            <a:hueOff val="222839"/>
            <a:satOff val="5970"/>
            <a:lumOff val="26302"/>
            <a:alphaOff val="0"/>
          </a:schemeClr>
        </a:solidFill>
        <a:ln w="12700" cap="flat" cmpd="sng" algn="ctr">
          <a:solidFill>
            <a:schemeClr val="accent1">
              <a:shade val="50000"/>
              <a:hueOff val="222839"/>
              <a:satOff val="5970"/>
              <a:lumOff val="263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Progress Check</a:t>
          </a:r>
          <a:endParaRPr lang="en-US" sz="1400" kern="1200" dirty="0"/>
        </a:p>
      </dsp:txBody>
      <dsp:txXfrm rot="-5400000">
        <a:off x="1" y="1748465"/>
        <a:ext cx="1007070" cy="431601"/>
      </dsp:txXfrm>
    </dsp:sp>
    <dsp:sp modelId="{7DC28096-03CC-4249-984E-37DD5BE7A1B1}">
      <dsp:nvSpPr>
        <dsp:cNvPr id="0" name=""/>
        <dsp:cNvSpPr/>
      </dsp:nvSpPr>
      <dsp:spPr>
        <a:xfrm rot="5400000">
          <a:off x="3221852" y="-969851"/>
          <a:ext cx="935136" cy="5364700"/>
        </a:xfrm>
        <a:prstGeom prst="round2SameRect">
          <a:avLst/>
        </a:prstGeom>
        <a:solidFill>
          <a:schemeClr val="lt1">
            <a:alpha val="90000"/>
            <a:hueOff val="0"/>
            <a:satOff val="0"/>
            <a:lumOff val="0"/>
            <a:alphaOff val="0"/>
          </a:schemeClr>
        </a:solidFill>
        <a:ln w="12700" cap="flat" cmpd="sng" algn="ctr">
          <a:solidFill>
            <a:schemeClr val="accent1">
              <a:shade val="50000"/>
              <a:hueOff val="222839"/>
              <a:satOff val="5970"/>
              <a:lumOff val="263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He/she can check conditions of his/her students till the day.</a:t>
          </a:r>
          <a:endParaRPr lang="en-US" sz="1700" kern="1200" dirty="0"/>
        </a:p>
      </dsp:txBody>
      <dsp:txXfrm rot="-5400000">
        <a:off x="1007070" y="1290581"/>
        <a:ext cx="5319050" cy="843836"/>
      </dsp:txXfrm>
    </dsp:sp>
    <dsp:sp modelId="{18B66A86-AA19-4A1B-954A-6B2DF1581E47}">
      <dsp:nvSpPr>
        <dsp:cNvPr id="0" name=""/>
        <dsp:cNvSpPr/>
      </dsp:nvSpPr>
      <dsp:spPr>
        <a:xfrm rot="5400000">
          <a:off x="-215800" y="2703231"/>
          <a:ext cx="1438671" cy="1007070"/>
        </a:xfrm>
        <a:prstGeom prst="chevron">
          <a:avLst/>
        </a:prstGeom>
        <a:solidFill>
          <a:schemeClr val="accent1">
            <a:shade val="50000"/>
            <a:hueOff val="222839"/>
            <a:satOff val="5970"/>
            <a:lumOff val="26302"/>
            <a:alphaOff val="0"/>
          </a:schemeClr>
        </a:solidFill>
        <a:ln w="12700" cap="flat" cmpd="sng" algn="ctr">
          <a:solidFill>
            <a:schemeClr val="accent1">
              <a:shade val="50000"/>
              <a:hueOff val="222839"/>
              <a:satOff val="5970"/>
              <a:lumOff val="263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Make Report</a:t>
          </a:r>
          <a:endParaRPr lang="en-US" sz="1400" kern="1200" dirty="0"/>
        </a:p>
      </dsp:txBody>
      <dsp:txXfrm rot="-5400000">
        <a:off x="1" y="2990965"/>
        <a:ext cx="1007070" cy="431601"/>
      </dsp:txXfrm>
    </dsp:sp>
    <dsp:sp modelId="{EC5EDD25-8363-4FBC-A670-8493B8EDB5E0}">
      <dsp:nvSpPr>
        <dsp:cNvPr id="0" name=""/>
        <dsp:cNvSpPr/>
      </dsp:nvSpPr>
      <dsp:spPr>
        <a:xfrm rot="5400000">
          <a:off x="3221852" y="272648"/>
          <a:ext cx="935136" cy="5364700"/>
        </a:xfrm>
        <a:prstGeom prst="round2SameRect">
          <a:avLst/>
        </a:prstGeom>
        <a:solidFill>
          <a:schemeClr val="lt1">
            <a:alpha val="90000"/>
            <a:hueOff val="0"/>
            <a:satOff val="0"/>
            <a:lumOff val="0"/>
            <a:alphaOff val="0"/>
          </a:schemeClr>
        </a:solidFill>
        <a:ln w="12700" cap="flat" cmpd="sng" algn="ctr">
          <a:solidFill>
            <a:schemeClr val="accent1">
              <a:shade val="50000"/>
              <a:hueOff val="222839"/>
              <a:satOff val="5970"/>
              <a:lumOff val="263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A teacher can make report to the admin against any student for any unwanted situation.</a:t>
          </a:r>
          <a:endParaRPr lang="en-US" sz="1700" kern="1200" dirty="0"/>
        </a:p>
      </dsp:txBody>
      <dsp:txXfrm rot="-5400000">
        <a:off x="1007070" y="2533080"/>
        <a:ext cx="5319050" cy="8438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A31C25-E37F-4474-B9C6-3A383B10BC04}">
      <dsp:nvSpPr>
        <dsp:cNvPr id="0" name=""/>
        <dsp:cNvSpPr/>
      </dsp:nvSpPr>
      <dsp:spPr>
        <a:xfrm rot="5400000">
          <a:off x="513592" y="1591202"/>
          <a:ext cx="1546259" cy="2572941"/>
        </a:xfrm>
        <a:prstGeom prst="corner">
          <a:avLst>
            <a:gd name="adj1" fmla="val 16120"/>
            <a:gd name="adj2" fmla="val 16110"/>
          </a:avLst>
        </a:prstGeom>
        <a:gradFill rotWithShape="0">
          <a:gsLst>
            <a:gs pos="0">
              <a:schemeClr val="accent1">
                <a:shade val="50000"/>
                <a:hueOff val="0"/>
                <a:satOff val="0"/>
                <a:lumOff val="0"/>
                <a:alphaOff val="0"/>
                <a:satMod val="103000"/>
                <a:lumMod val="102000"/>
                <a:tint val="94000"/>
              </a:schemeClr>
            </a:gs>
            <a:gs pos="50000">
              <a:schemeClr val="accent1">
                <a:shade val="50000"/>
                <a:hueOff val="0"/>
                <a:satOff val="0"/>
                <a:lumOff val="0"/>
                <a:alphaOff val="0"/>
                <a:satMod val="110000"/>
                <a:lumMod val="100000"/>
                <a:shade val="100000"/>
              </a:schemeClr>
            </a:gs>
            <a:gs pos="100000">
              <a:schemeClr val="accent1">
                <a:shade val="50000"/>
                <a:hueOff val="0"/>
                <a:satOff val="0"/>
                <a:lumOff val="0"/>
                <a:alphaOff val="0"/>
                <a:lumMod val="99000"/>
                <a:satMod val="120000"/>
                <a:shade val="78000"/>
              </a:schemeClr>
            </a:gs>
          </a:gsLst>
          <a:lin ang="5400000" scaled="0"/>
        </a:gradFill>
        <a:ln w="6350" cap="flat" cmpd="sng" algn="ctr">
          <a:solidFill>
            <a:schemeClr val="accent1">
              <a:shade val="5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323258D-5259-46D5-9196-15C8A16DC44F}">
      <dsp:nvSpPr>
        <dsp:cNvPr id="0" name=""/>
        <dsp:cNvSpPr/>
      </dsp:nvSpPr>
      <dsp:spPr>
        <a:xfrm>
          <a:off x="255483" y="2359957"/>
          <a:ext cx="2322866" cy="2036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Student will login with the student ID and password</a:t>
          </a:r>
          <a:endParaRPr lang="en-US" sz="1800" kern="1200" dirty="0"/>
        </a:p>
      </dsp:txBody>
      <dsp:txXfrm>
        <a:off x="255483" y="2359957"/>
        <a:ext cx="2322866" cy="2036128"/>
      </dsp:txXfrm>
    </dsp:sp>
    <dsp:sp modelId="{E975A013-639C-4262-99B6-9CEE23AD41AD}">
      <dsp:nvSpPr>
        <dsp:cNvPr id="0" name=""/>
        <dsp:cNvSpPr/>
      </dsp:nvSpPr>
      <dsp:spPr>
        <a:xfrm>
          <a:off x="2140072" y="1401779"/>
          <a:ext cx="438276" cy="438276"/>
        </a:xfrm>
        <a:prstGeom prst="triangle">
          <a:avLst>
            <a:gd name="adj" fmla="val 100000"/>
          </a:avLst>
        </a:prstGeom>
        <a:gradFill rotWithShape="0">
          <a:gsLst>
            <a:gs pos="0">
              <a:schemeClr val="accent1">
                <a:shade val="50000"/>
                <a:hueOff val="133703"/>
                <a:satOff val="3582"/>
                <a:lumOff val="15781"/>
                <a:alphaOff val="0"/>
                <a:satMod val="103000"/>
                <a:lumMod val="102000"/>
                <a:tint val="94000"/>
              </a:schemeClr>
            </a:gs>
            <a:gs pos="50000">
              <a:schemeClr val="accent1">
                <a:shade val="50000"/>
                <a:hueOff val="133703"/>
                <a:satOff val="3582"/>
                <a:lumOff val="15781"/>
                <a:alphaOff val="0"/>
                <a:satMod val="110000"/>
                <a:lumMod val="100000"/>
                <a:shade val="100000"/>
              </a:schemeClr>
            </a:gs>
            <a:gs pos="100000">
              <a:schemeClr val="accent1">
                <a:shade val="50000"/>
                <a:hueOff val="133703"/>
                <a:satOff val="3582"/>
                <a:lumOff val="15781"/>
                <a:alphaOff val="0"/>
                <a:lumMod val="99000"/>
                <a:satMod val="120000"/>
                <a:shade val="78000"/>
              </a:schemeClr>
            </a:gs>
          </a:gsLst>
          <a:lin ang="5400000" scaled="0"/>
        </a:gradFill>
        <a:ln w="6350" cap="flat" cmpd="sng" algn="ctr">
          <a:solidFill>
            <a:schemeClr val="accent1">
              <a:shade val="50000"/>
              <a:hueOff val="133703"/>
              <a:satOff val="3582"/>
              <a:lumOff val="1578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9721326-BC24-4F49-A7FD-7749F9D331C6}">
      <dsp:nvSpPr>
        <dsp:cNvPr id="0" name=""/>
        <dsp:cNvSpPr/>
      </dsp:nvSpPr>
      <dsp:spPr>
        <a:xfrm rot="5400000">
          <a:off x="3357234" y="887540"/>
          <a:ext cx="1546259" cy="2572941"/>
        </a:xfrm>
        <a:prstGeom prst="corner">
          <a:avLst>
            <a:gd name="adj1" fmla="val 16120"/>
            <a:gd name="adj2" fmla="val 16110"/>
          </a:avLst>
        </a:prstGeom>
        <a:gradFill rotWithShape="0">
          <a:gsLst>
            <a:gs pos="0">
              <a:schemeClr val="accent1">
                <a:shade val="50000"/>
                <a:hueOff val="267407"/>
                <a:satOff val="7164"/>
                <a:lumOff val="31562"/>
                <a:alphaOff val="0"/>
                <a:satMod val="103000"/>
                <a:lumMod val="102000"/>
                <a:tint val="94000"/>
              </a:schemeClr>
            </a:gs>
            <a:gs pos="50000">
              <a:schemeClr val="accent1">
                <a:shade val="50000"/>
                <a:hueOff val="267407"/>
                <a:satOff val="7164"/>
                <a:lumOff val="31562"/>
                <a:alphaOff val="0"/>
                <a:satMod val="110000"/>
                <a:lumMod val="100000"/>
                <a:shade val="100000"/>
              </a:schemeClr>
            </a:gs>
            <a:gs pos="100000">
              <a:schemeClr val="accent1">
                <a:shade val="50000"/>
                <a:hueOff val="267407"/>
                <a:satOff val="7164"/>
                <a:lumOff val="31562"/>
                <a:alphaOff val="0"/>
                <a:lumMod val="99000"/>
                <a:satMod val="120000"/>
                <a:shade val="78000"/>
              </a:schemeClr>
            </a:gs>
          </a:gsLst>
          <a:lin ang="5400000" scaled="0"/>
        </a:gradFill>
        <a:ln w="6350" cap="flat" cmpd="sng" algn="ctr">
          <a:solidFill>
            <a:schemeClr val="accent1">
              <a:shade val="50000"/>
              <a:hueOff val="267407"/>
              <a:satOff val="7164"/>
              <a:lumOff val="3156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9F6A148-C457-4F06-9739-166DDFE23228}">
      <dsp:nvSpPr>
        <dsp:cNvPr id="0" name=""/>
        <dsp:cNvSpPr/>
      </dsp:nvSpPr>
      <dsp:spPr>
        <a:xfrm>
          <a:off x="3099125" y="1656295"/>
          <a:ext cx="2322866" cy="2036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After successful login, a student can check the condition of his/her present semester or courses, provided by the course teacher or admin. </a:t>
          </a:r>
          <a:endParaRPr lang="en-US" sz="1800" kern="1200" dirty="0"/>
        </a:p>
      </dsp:txBody>
      <dsp:txXfrm>
        <a:off x="3099125" y="1656295"/>
        <a:ext cx="2322866" cy="2036128"/>
      </dsp:txXfrm>
    </dsp:sp>
    <dsp:sp modelId="{37E512F2-C994-45E3-918C-B471531014D5}">
      <dsp:nvSpPr>
        <dsp:cNvPr id="0" name=""/>
        <dsp:cNvSpPr/>
      </dsp:nvSpPr>
      <dsp:spPr>
        <a:xfrm>
          <a:off x="4983714" y="698117"/>
          <a:ext cx="438276" cy="438276"/>
        </a:xfrm>
        <a:prstGeom prst="triangle">
          <a:avLst>
            <a:gd name="adj" fmla="val 100000"/>
          </a:avLst>
        </a:prstGeom>
        <a:gradFill rotWithShape="0">
          <a:gsLst>
            <a:gs pos="0">
              <a:schemeClr val="accent1">
                <a:shade val="50000"/>
                <a:hueOff val="267407"/>
                <a:satOff val="7164"/>
                <a:lumOff val="31562"/>
                <a:alphaOff val="0"/>
                <a:satMod val="103000"/>
                <a:lumMod val="102000"/>
                <a:tint val="94000"/>
              </a:schemeClr>
            </a:gs>
            <a:gs pos="50000">
              <a:schemeClr val="accent1">
                <a:shade val="50000"/>
                <a:hueOff val="267407"/>
                <a:satOff val="7164"/>
                <a:lumOff val="31562"/>
                <a:alphaOff val="0"/>
                <a:satMod val="110000"/>
                <a:lumMod val="100000"/>
                <a:shade val="100000"/>
              </a:schemeClr>
            </a:gs>
            <a:gs pos="100000">
              <a:schemeClr val="accent1">
                <a:shade val="50000"/>
                <a:hueOff val="267407"/>
                <a:satOff val="7164"/>
                <a:lumOff val="31562"/>
                <a:alphaOff val="0"/>
                <a:lumMod val="99000"/>
                <a:satMod val="120000"/>
                <a:shade val="78000"/>
              </a:schemeClr>
            </a:gs>
          </a:gsLst>
          <a:lin ang="5400000" scaled="0"/>
        </a:gradFill>
        <a:ln w="6350" cap="flat" cmpd="sng" algn="ctr">
          <a:solidFill>
            <a:schemeClr val="accent1">
              <a:shade val="50000"/>
              <a:hueOff val="267407"/>
              <a:satOff val="7164"/>
              <a:lumOff val="3156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C0265C3-C18D-44F7-82F4-0C1A41AE450D}">
      <dsp:nvSpPr>
        <dsp:cNvPr id="0" name=""/>
        <dsp:cNvSpPr/>
      </dsp:nvSpPr>
      <dsp:spPr>
        <a:xfrm rot="5400000">
          <a:off x="6200876" y="183878"/>
          <a:ext cx="1546259" cy="2572941"/>
        </a:xfrm>
        <a:prstGeom prst="corner">
          <a:avLst>
            <a:gd name="adj1" fmla="val 16120"/>
            <a:gd name="adj2" fmla="val 16110"/>
          </a:avLst>
        </a:prstGeom>
        <a:gradFill rotWithShape="0">
          <a:gsLst>
            <a:gs pos="0">
              <a:schemeClr val="accent1">
                <a:shade val="50000"/>
                <a:hueOff val="133703"/>
                <a:satOff val="3582"/>
                <a:lumOff val="15781"/>
                <a:alphaOff val="0"/>
                <a:satMod val="103000"/>
                <a:lumMod val="102000"/>
                <a:tint val="94000"/>
              </a:schemeClr>
            </a:gs>
            <a:gs pos="50000">
              <a:schemeClr val="accent1">
                <a:shade val="50000"/>
                <a:hueOff val="133703"/>
                <a:satOff val="3582"/>
                <a:lumOff val="15781"/>
                <a:alphaOff val="0"/>
                <a:satMod val="110000"/>
                <a:lumMod val="100000"/>
                <a:shade val="100000"/>
              </a:schemeClr>
            </a:gs>
            <a:gs pos="100000">
              <a:schemeClr val="accent1">
                <a:shade val="50000"/>
                <a:hueOff val="133703"/>
                <a:satOff val="3582"/>
                <a:lumOff val="15781"/>
                <a:alphaOff val="0"/>
                <a:lumMod val="99000"/>
                <a:satMod val="120000"/>
                <a:shade val="78000"/>
              </a:schemeClr>
            </a:gs>
          </a:gsLst>
          <a:lin ang="5400000" scaled="0"/>
        </a:gradFill>
        <a:ln w="6350" cap="flat" cmpd="sng" algn="ctr">
          <a:solidFill>
            <a:schemeClr val="accent1">
              <a:shade val="50000"/>
              <a:hueOff val="133703"/>
              <a:satOff val="3582"/>
              <a:lumOff val="1578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0CF04C6-D457-406B-937D-5DEE719054B6}">
      <dsp:nvSpPr>
        <dsp:cNvPr id="0" name=""/>
        <dsp:cNvSpPr/>
      </dsp:nvSpPr>
      <dsp:spPr>
        <a:xfrm>
          <a:off x="5942767" y="952633"/>
          <a:ext cx="2322866" cy="2036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He/she can send messages to the admin or particular course teacher for any query or report.</a:t>
          </a:r>
          <a:endParaRPr lang="en-US" sz="1800" kern="1200" dirty="0"/>
        </a:p>
      </dsp:txBody>
      <dsp:txXfrm>
        <a:off x="5942767" y="952633"/>
        <a:ext cx="2322866" cy="2036128"/>
      </dsp:txXfrm>
    </dsp:sp>
  </dsp:spTree>
</dsp:drawing>
</file>

<file path=ppt/diagrams/layout1.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DEE305-2056-4719-B21E-6BA24CDD9208}"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209E6-B8BE-4AEF-9992-6562ACC62ACE}" type="slidenum">
              <a:rPr lang="en-US" smtClean="0"/>
              <a:t>‹#›</a:t>
            </a:fld>
            <a:endParaRPr lang="en-US"/>
          </a:p>
        </p:txBody>
      </p:sp>
    </p:spTree>
    <p:extLst>
      <p:ext uri="{BB962C8B-B14F-4D97-AF65-F5344CB8AC3E}">
        <p14:creationId xmlns:p14="http://schemas.microsoft.com/office/powerpoint/2010/main" val="36151761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DEE305-2056-4719-B21E-6BA24CDD9208}"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209E6-B8BE-4AEF-9992-6562ACC62ACE}" type="slidenum">
              <a:rPr lang="en-US" smtClean="0"/>
              <a:t>‹#›</a:t>
            </a:fld>
            <a:endParaRPr lang="en-US"/>
          </a:p>
        </p:txBody>
      </p:sp>
    </p:spTree>
    <p:extLst>
      <p:ext uri="{BB962C8B-B14F-4D97-AF65-F5344CB8AC3E}">
        <p14:creationId xmlns:p14="http://schemas.microsoft.com/office/powerpoint/2010/main" val="29466280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DEE305-2056-4719-B21E-6BA24CDD9208}"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209E6-B8BE-4AEF-9992-6562ACC62ACE}" type="slidenum">
              <a:rPr lang="en-US" smtClean="0"/>
              <a:t>‹#›</a:t>
            </a:fld>
            <a:endParaRPr lang="en-US"/>
          </a:p>
        </p:txBody>
      </p:sp>
    </p:spTree>
    <p:extLst>
      <p:ext uri="{BB962C8B-B14F-4D97-AF65-F5344CB8AC3E}">
        <p14:creationId xmlns:p14="http://schemas.microsoft.com/office/powerpoint/2010/main" val="24514780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DEE305-2056-4719-B21E-6BA24CDD9208}"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209E6-B8BE-4AEF-9992-6562ACC62ACE}" type="slidenum">
              <a:rPr lang="en-US" smtClean="0"/>
              <a:t>‹#›</a:t>
            </a:fld>
            <a:endParaRPr lang="en-US"/>
          </a:p>
        </p:txBody>
      </p:sp>
    </p:spTree>
    <p:extLst>
      <p:ext uri="{BB962C8B-B14F-4D97-AF65-F5344CB8AC3E}">
        <p14:creationId xmlns:p14="http://schemas.microsoft.com/office/powerpoint/2010/main" val="6525910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DEE305-2056-4719-B21E-6BA24CDD9208}"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209E6-B8BE-4AEF-9992-6562ACC62ACE}" type="slidenum">
              <a:rPr lang="en-US" smtClean="0"/>
              <a:t>‹#›</a:t>
            </a:fld>
            <a:endParaRPr lang="en-US"/>
          </a:p>
        </p:txBody>
      </p:sp>
    </p:spTree>
    <p:extLst>
      <p:ext uri="{BB962C8B-B14F-4D97-AF65-F5344CB8AC3E}">
        <p14:creationId xmlns:p14="http://schemas.microsoft.com/office/powerpoint/2010/main" val="27709382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DEE305-2056-4719-B21E-6BA24CDD9208}"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209E6-B8BE-4AEF-9992-6562ACC62ACE}" type="slidenum">
              <a:rPr lang="en-US" smtClean="0"/>
              <a:t>‹#›</a:t>
            </a:fld>
            <a:endParaRPr lang="en-US"/>
          </a:p>
        </p:txBody>
      </p:sp>
    </p:spTree>
    <p:extLst>
      <p:ext uri="{BB962C8B-B14F-4D97-AF65-F5344CB8AC3E}">
        <p14:creationId xmlns:p14="http://schemas.microsoft.com/office/powerpoint/2010/main" val="9538428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DEE305-2056-4719-B21E-6BA24CDD9208}" type="datetimeFigureOut">
              <a:rPr lang="en-US" smtClean="0"/>
              <a:t>5/29/2022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209E6-B8BE-4AEF-9992-6562ACC62ACE}" type="slidenum">
              <a:rPr lang="en-US" smtClean="0"/>
              <a:t>‹#›</a:t>
            </a:fld>
            <a:endParaRPr lang="en-US"/>
          </a:p>
        </p:txBody>
      </p:sp>
    </p:spTree>
    <p:extLst>
      <p:ext uri="{BB962C8B-B14F-4D97-AF65-F5344CB8AC3E}">
        <p14:creationId xmlns:p14="http://schemas.microsoft.com/office/powerpoint/2010/main" val="4034629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DEE305-2056-4719-B21E-6BA24CDD9208}" type="datetimeFigureOut">
              <a:rPr lang="en-US" smtClean="0"/>
              <a:t>5/29/2022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209E6-B8BE-4AEF-9992-6562ACC62ACE}" type="slidenum">
              <a:rPr lang="en-US" smtClean="0"/>
              <a:t>‹#›</a:t>
            </a:fld>
            <a:endParaRPr lang="en-US"/>
          </a:p>
        </p:txBody>
      </p:sp>
    </p:spTree>
    <p:extLst>
      <p:ext uri="{BB962C8B-B14F-4D97-AF65-F5344CB8AC3E}">
        <p14:creationId xmlns:p14="http://schemas.microsoft.com/office/powerpoint/2010/main" val="32969529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DEE305-2056-4719-B21E-6BA24CDD9208}" type="datetimeFigureOut">
              <a:rPr lang="en-US" smtClean="0"/>
              <a:t>5/29/2022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209E6-B8BE-4AEF-9992-6562ACC62ACE}" type="slidenum">
              <a:rPr lang="en-US" smtClean="0"/>
              <a:t>‹#›</a:t>
            </a:fld>
            <a:endParaRPr lang="en-US"/>
          </a:p>
        </p:txBody>
      </p:sp>
    </p:spTree>
    <p:extLst>
      <p:ext uri="{BB962C8B-B14F-4D97-AF65-F5344CB8AC3E}">
        <p14:creationId xmlns:p14="http://schemas.microsoft.com/office/powerpoint/2010/main" val="4661023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DEE305-2056-4719-B21E-6BA24CDD9208}"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209E6-B8BE-4AEF-9992-6562ACC62ACE}" type="slidenum">
              <a:rPr lang="en-US" smtClean="0"/>
              <a:t>‹#›</a:t>
            </a:fld>
            <a:endParaRPr lang="en-US"/>
          </a:p>
        </p:txBody>
      </p:sp>
    </p:spTree>
    <p:extLst>
      <p:ext uri="{BB962C8B-B14F-4D97-AF65-F5344CB8AC3E}">
        <p14:creationId xmlns:p14="http://schemas.microsoft.com/office/powerpoint/2010/main" val="34805851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DEE305-2056-4719-B21E-6BA24CDD9208}"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209E6-B8BE-4AEF-9992-6562ACC62ACE}" type="slidenum">
              <a:rPr lang="en-US" smtClean="0"/>
              <a:t>‹#›</a:t>
            </a:fld>
            <a:endParaRPr lang="en-US"/>
          </a:p>
        </p:txBody>
      </p:sp>
    </p:spTree>
    <p:extLst>
      <p:ext uri="{BB962C8B-B14F-4D97-AF65-F5344CB8AC3E}">
        <p14:creationId xmlns:p14="http://schemas.microsoft.com/office/powerpoint/2010/main" val="3681705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EE305-2056-4719-B21E-6BA24CDD9208}" type="datetimeFigureOut">
              <a:rPr lang="en-US" smtClean="0"/>
              <a:t>5/29/2022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D209E6-B8BE-4AEF-9992-6562ACC62ACE}" type="slidenum">
              <a:rPr lang="en-US" smtClean="0"/>
              <a:t>‹#›</a:t>
            </a:fld>
            <a:endParaRPr lang="en-US"/>
          </a:p>
        </p:txBody>
      </p:sp>
    </p:spTree>
    <p:extLst>
      <p:ext uri="{BB962C8B-B14F-4D97-AF65-F5344CB8AC3E}">
        <p14:creationId xmlns:p14="http://schemas.microsoft.com/office/powerpoint/2010/main" val="2166368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8.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fahimmahmud618/SPL-1"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3.wdp"/><Relationship Id="rId7" Type="http://schemas.openxmlformats.org/officeDocument/2006/relationships/diagramColors" Target="../diagrams/colors1.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7.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2">
                <a:lumMod val="75000"/>
              </a:schemeClr>
            </a:gs>
          </a:gsLst>
          <a:lin ang="54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4003814" y="271463"/>
            <a:ext cx="2059056" cy="1122186"/>
          </a:xfrm>
          <a:prstGeom prst="rect">
            <a:avLst/>
          </a:prstGeom>
        </p:spPr>
      </p:pic>
      <p:pic>
        <p:nvPicPr>
          <p:cNvPr id="10" name="Picture 9"/>
          <p:cNvPicPr>
            <a:picLocks noChangeAspect="1"/>
          </p:cNvPicPr>
          <p:nvPr/>
        </p:nvPicPr>
        <p:blipFill>
          <a:blip r:embed="rId3"/>
          <a:stretch>
            <a:fillRect/>
          </a:stretch>
        </p:blipFill>
        <p:spPr>
          <a:xfrm>
            <a:off x="6296439" y="141633"/>
            <a:ext cx="1062934" cy="1339297"/>
          </a:xfrm>
          <a:prstGeom prst="rect">
            <a:avLst/>
          </a:prstGeom>
        </p:spPr>
      </p:pic>
      <p:sp>
        <p:nvSpPr>
          <p:cNvPr id="11" name="TextBox 10"/>
          <p:cNvSpPr txBox="1"/>
          <p:nvPr/>
        </p:nvSpPr>
        <p:spPr>
          <a:xfrm>
            <a:off x="2330904" y="1570382"/>
            <a:ext cx="6867586" cy="2339102"/>
          </a:xfrm>
          <a:prstGeom prst="rect">
            <a:avLst/>
          </a:prstGeom>
          <a:noFill/>
        </p:spPr>
        <p:txBody>
          <a:bodyPr wrap="none" rtlCol="0">
            <a:spAutoFit/>
          </a:bodyPr>
          <a:lstStyle/>
          <a:p>
            <a:pPr algn="ctr"/>
            <a:r>
              <a:rPr lang="en-US" sz="2000" dirty="0" smtClean="0">
                <a:latin typeface="Adobe Gothic Std B" panose="020B0800000000000000" pitchFamily="34" charset="-128"/>
                <a:ea typeface="Adobe Gothic Std B" panose="020B0800000000000000" pitchFamily="34" charset="-128"/>
              </a:rPr>
              <a:t>Institute of Information Technology, University of Dhaka</a:t>
            </a:r>
          </a:p>
          <a:p>
            <a:pPr algn="ctr"/>
            <a:endParaRPr lang="en-US" dirty="0" smtClean="0">
              <a:latin typeface="Adobe Gothic Std B" panose="020B0800000000000000" pitchFamily="34" charset="-128"/>
              <a:ea typeface="Adobe Gothic Std B" panose="020B0800000000000000" pitchFamily="34" charset="-128"/>
            </a:endParaRPr>
          </a:p>
          <a:p>
            <a:pPr algn="ctr"/>
            <a:r>
              <a:rPr lang="en-US" sz="2000" b="1" dirty="0" smtClean="0">
                <a:solidFill>
                  <a:srgbClr val="002060"/>
                </a:solidFill>
                <a:latin typeface="Arial Narrow" panose="020B0606020202030204" pitchFamily="34" charset="0"/>
              </a:rPr>
              <a:t>SE 305 : Software Project Lab I</a:t>
            </a:r>
          </a:p>
          <a:p>
            <a:pPr algn="ctr"/>
            <a:r>
              <a:rPr lang="en-US" sz="2000" b="1" dirty="0" smtClean="0">
                <a:solidFill>
                  <a:srgbClr val="002060"/>
                </a:solidFill>
                <a:latin typeface="Arial Narrow" panose="020B0606020202030204" pitchFamily="34" charset="0"/>
              </a:rPr>
              <a:t>Final</a:t>
            </a:r>
            <a:r>
              <a:rPr lang="en-US" sz="2000" b="1" dirty="0" smtClean="0">
                <a:solidFill>
                  <a:srgbClr val="002060"/>
                </a:solidFill>
                <a:latin typeface="Arial Narrow" panose="020B0606020202030204" pitchFamily="34" charset="0"/>
              </a:rPr>
              <a:t> Presentation</a:t>
            </a:r>
          </a:p>
          <a:p>
            <a:pPr algn="ctr"/>
            <a:r>
              <a:rPr lang="en-US" sz="2000" b="1" dirty="0" smtClean="0">
                <a:solidFill>
                  <a:srgbClr val="002060"/>
                </a:solidFill>
                <a:latin typeface="Arial Narrow" panose="020B0606020202030204" pitchFamily="34" charset="0"/>
              </a:rPr>
              <a:t>Roll: 60925</a:t>
            </a:r>
          </a:p>
          <a:p>
            <a:pPr algn="ctr"/>
            <a:r>
              <a:rPr lang="en-US" sz="2000" b="1" dirty="0" smtClean="0">
                <a:solidFill>
                  <a:srgbClr val="002060"/>
                </a:solidFill>
                <a:latin typeface="Arial Narrow" panose="020B0606020202030204" pitchFamily="34" charset="0"/>
              </a:rPr>
              <a:t>Registration number: 2019216874 </a:t>
            </a:r>
            <a:endParaRPr lang="en-US" sz="2000" b="1" dirty="0" smtClean="0">
              <a:solidFill>
                <a:srgbClr val="002060"/>
              </a:solidFill>
              <a:latin typeface="Arial Narrow" panose="020B0606020202030204" pitchFamily="34" charset="0"/>
            </a:endParaRPr>
          </a:p>
          <a:p>
            <a:pPr algn="ctr"/>
            <a:r>
              <a:rPr lang="en-US" sz="2800" b="1" dirty="0" smtClean="0">
                <a:solidFill>
                  <a:srgbClr val="A52326"/>
                </a:solidFill>
                <a:latin typeface="Arial Narrow" panose="020B0606020202030204" pitchFamily="34" charset="0"/>
              </a:rPr>
              <a:t>Project Title: Teach Manager</a:t>
            </a:r>
            <a:endParaRPr lang="en-US" sz="2800" b="1" dirty="0">
              <a:solidFill>
                <a:srgbClr val="A52326"/>
              </a:solidFill>
              <a:latin typeface="Arial Narrow" panose="020B0606020202030204" pitchFamily="34" charset="0"/>
            </a:endParaRPr>
          </a:p>
        </p:txBody>
      </p:sp>
      <p:sp>
        <p:nvSpPr>
          <p:cNvPr id="13" name="TextBox 12"/>
          <p:cNvSpPr txBox="1"/>
          <p:nvPr/>
        </p:nvSpPr>
        <p:spPr>
          <a:xfrm>
            <a:off x="884033" y="4114800"/>
            <a:ext cx="2893741" cy="923330"/>
          </a:xfrm>
          <a:prstGeom prst="rect">
            <a:avLst/>
          </a:prstGeom>
          <a:noFill/>
        </p:spPr>
        <p:txBody>
          <a:bodyPr wrap="none" rtlCol="0">
            <a:spAutoFit/>
          </a:bodyPr>
          <a:lstStyle/>
          <a:p>
            <a:r>
              <a:rPr lang="en-US" dirty="0" smtClean="0">
                <a:latin typeface="Bookman Old Style" panose="02050604050505020204" pitchFamily="18" charset="0"/>
              </a:rPr>
              <a:t>Name: </a:t>
            </a:r>
            <a:r>
              <a:rPr lang="en-US" dirty="0" err="1" smtClean="0">
                <a:latin typeface="Bookman Old Style" panose="02050604050505020204" pitchFamily="18" charset="0"/>
              </a:rPr>
              <a:t>Fahim</a:t>
            </a:r>
            <a:r>
              <a:rPr lang="en-US" dirty="0" smtClean="0">
                <a:latin typeface="Bookman Old Style" panose="02050604050505020204" pitchFamily="18" charset="0"/>
              </a:rPr>
              <a:t> Mahmud</a:t>
            </a:r>
          </a:p>
          <a:p>
            <a:r>
              <a:rPr lang="en-US" dirty="0" smtClean="0">
                <a:latin typeface="Bookman Old Style" panose="02050604050505020204" pitchFamily="18" charset="0"/>
              </a:rPr>
              <a:t>BSSE 12</a:t>
            </a:r>
            <a:r>
              <a:rPr lang="en-US" baseline="30000" dirty="0" smtClean="0">
                <a:latin typeface="Bookman Old Style" panose="02050604050505020204" pitchFamily="18" charset="0"/>
              </a:rPr>
              <a:t>th</a:t>
            </a:r>
            <a:r>
              <a:rPr lang="en-US" dirty="0" smtClean="0">
                <a:latin typeface="Bookman Old Style" panose="02050604050505020204" pitchFamily="18" charset="0"/>
              </a:rPr>
              <a:t> Batch</a:t>
            </a:r>
          </a:p>
          <a:p>
            <a:r>
              <a:rPr lang="en-US" dirty="0" smtClean="0">
                <a:latin typeface="Bookman Old Style" panose="02050604050505020204" pitchFamily="18" charset="0"/>
              </a:rPr>
              <a:t>Roll : 1213</a:t>
            </a:r>
            <a:endParaRPr lang="en-US" dirty="0">
              <a:latin typeface="Bookman Old Style" panose="02050604050505020204" pitchFamily="18" charset="0"/>
            </a:endParaRPr>
          </a:p>
        </p:txBody>
      </p:sp>
      <p:sp>
        <p:nvSpPr>
          <p:cNvPr id="14" name="TextBox 13"/>
          <p:cNvSpPr txBox="1"/>
          <p:nvPr/>
        </p:nvSpPr>
        <p:spPr>
          <a:xfrm>
            <a:off x="8248929" y="4154557"/>
            <a:ext cx="2720617" cy="923330"/>
          </a:xfrm>
          <a:prstGeom prst="rect">
            <a:avLst/>
          </a:prstGeom>
          <a:noFill/>
        </p:spPr>
        <p:txBody>
          <a:bodyPr wrap="none" rtlCol="0">
            <a:spAutoFit/>
          </a:bodyPr>
          <a:lstStyle/>
          <a:p>
            <a:r>
              <a:rPr lang="en-US" dirty="0" smtClean="0">
                <a:latin typeface="Bookman Old Style" panose="02050604050505020204" pitchFamily="18" charset="0"/>
              </a:rPr>
              <a:t>Supervised By,</a:t>
            </a:r>
          </a:p>
          <a:p>
            <a:r>
              <a:rPr lang="en-US" dirty="0" smtClean="0">
                <a:latin typeface="Bookman Old Style" panose="02050604050505020204" pitchFamily="18" charset="0"/>
              </a:rPr>
              <a:t>Dr. Md. </a:t>
            </a:r>
            <a:r>
              <a:rPr lang="en-US" dirty="0" err="1" smtClean="0">
                <a:latin typeface="Bookman Old Style" panose="02050604050505020204" pitchFamily="18" charset="0"/>
              </a:rPr>
              <a:t>Shariful</a:t>
            </a:r>
            <a:r>
              <a:rPr lang="en-US" dirty="0" smtClean="0">
                <a:latin typeface="Bookman Old Style" panose="02050604050505020204" pitchFamily="18" charset="0"/>
              </a:rPr>
              <a:t> Islam</a:t>
            </a:r>
          </a:p>
          <a:p>
            <a:r>
              <a:rPr lang="en-US" dirty="0" smtClean="0">
                <a:latin typeface="Bookman Old Style" panose="02050604050505020204" pitchFamily="18" charset="0"/>
              </a:rPr>
              <a:t>Professor, IITDU</a:t>
            </a:r>
            <a:endParaRPr lang="en-US" dirty="0">
              <a:latin typeface="Bookman Old Style" panose="02050604050505020204" pitchFamily="18" charset="0"/>
            </a:endParaRPr>
          </a:p>
        </p:txBody>
      </p:sp>
    </p:spTree>
    <p:extLst>
      <p:ext uri="{BB962C8B-B14F-4D97-AF65-F5344CB8AC3E}">
        <p14:creationId xmlns:p14="http://schemas.microsoft.com/office/powerpoint/2010/main" val="3033707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apezoid 1"/>
          <p:cNvSpPr/>
          <p:nvPr/>
        </p:nvSpPr>
        <p:spPr>
          <a:xfrm rot="10800000">
            <a:off x="9460501" y="-27223"/>
            <a:ext cx="3159760" cy="6832350"/>
          </a:xfrm>
          <a:prstGeom prst="trapezoid">
            <a:avLst/>
          </a:prstGeom>
          <a:gradFill>
            <a:gsLst>
              <a:gs pos="1000">
                <a:schemeClr val="bg2"/>
              </a:gs>
              <a:gs pos="100000">
                <a:schemeClr val="accent5">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rapezoid 2"/>
          <p:cNvSpPr/>
          <p:nvPr/>
        </p:nvSpPr>
        <p:spPr>
          <a:xfrm>
            <a:off x="10049781" y="-27224"/>
            <a:ext cx="3159760" cy="6885223"/>
          </a:xfrm>
          <a:prstGeom prst="trapezoid">
            <a:avLst/>
          </a:prstGeom>
          <a:gradFill>
            <a:gsLst>
              <a:gs pos="1000">
                <a:schemeClr val="accent5">
                  <a:lumMod val="50000"/>
                </a:schemeClr>
              </a:gs>
              <a:gs pos="100000">
                <a:schemeClr val="accent5">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2666540455"/>
              </p:ext>
            </p:extLst>
          </p:nvPr>
        </p:nvGraphicFramePr>
        <p:xfrm>
          <a:off x="192314" y="-489858"/>
          <a:ext cx="8265885" cy="50933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8723449" y="331833"/>
            <a:ext cx="2063385" cy="1323439"/>
          </a:xfrm>
          <a:prstGeom prst="rect">
            <a:avLst/>
          </a:prstGeom>
          <a:noFill/>
        </p:spPr>
        <p:txBody>
          <a:bodyPr wrap="none" rtlCol="0">
            <a:spAutoFit/>
          </a:bodyPr>
          <a:lstStyle/>
          <a:p>
            <a:r>
              <a:rPr lang="en-US" sz="4000" dirty="0" smtClean="0">
                <a:latin typeface="Adobe Fangsong Std R" panose="02020400000000000000" pitchFamily="18" charset="-128"/>
                <a:ea typeface="Adobe Fangsong Std R" panose="02020400000000000000" pitchFamily="18" charset="-128"/>
              </a:rPr>
              <a:t>Stu</a:t>
            </a:r>
            <a:r>
              <a:rPr lang="en-US" sz="4000" dirty="0" smtClean="0">
                <a:solidFill>
                  <a:schemeClr val="bg1"/>
                </a:solidFill>
                <a:latin typeface="Adobe Fangsong Std R" panose="02020400000000000000" pitchFamily="18" charset="-128"/>
                <a:ea typeface="Adobe Fangsong Std R" panose="02020400000000000000" pitchFamily="18" charset="-128"/>
              </a:rPr>
              <a:t>dent</a:t>
            </a:r>
            <a:r>
              <a:rPr lang="en-US" sz="4000" dirty="0" smtClean="0">
                <a:latin typeface="Adobe Fangsong Std R" panose="02020400000000000000" pitchFamily="18" charset="-128"/>
                <a:ea typeface="Adobe Fangsong Std R" panose="02020400000000000000" pitchFamily="18" charset="-128"/>
              </a:rPr>
              <a:t> </a:t>
            </a:r>
          </a:p>
          <a:p>
            <a:r>
              <a:rPr lang="en-US" sz="4000" dirty="0" smtClean="0">
                <a:latin typeface="Adobe Fangsong Std R" panose="02020400000000000000" pitchFamily="18" charset="-128"/>
                <a:ea typeface="Adobe Fangsong Std R" panose="02020400000000000000" pitchFamily="18" charset="-128"/>
              </a:rPr>
              <a:t>Sec</a:t>
            </a:r>
            <a:r>
              <a:rPr lang="en-US" sz="4000" dirty="0" smtClean="0">
                <a:solidFill>
                  <a:schemeClr val="bg1"/>
                </a:solidFill>
                <a:latin typeface="Adobe Fangsong Std R" panose="02020400000000000000" pitchFamily="18" charset="-128"/>
                <a:ea typeface="Adobe Fangsong Std R" panose="02020400000000000000" pitchFamily="18" charset="-128"/>
              </a:rPr>
              <a:t>tion</a:t>
            </a:r>
            <a:endParaRPr lang="en-US" sz="4000" dirty="0">
              <a:solidFill>
                <a:schemeClr val="bg1"/>
              </a:solidFill>
              <a:latin typeface="Adobe Fangsong Std R" panose="02020400000000000000" pitchFamily="18" charset="-128"/>
              <a:ea typeface="Adobe Fangsong Std R" panose="02020400000000000000" pitchFamily="18" charset="-128"/>
            </a:endParaRPr>
          </a:p>
        </p:txBody>
      </p:sp>
      <p:pic>
        <p:nvPicPr>
          <p:cNvPr id="8" name="Picture 7"/>
          <p:cNvPicPr>
            <a:picLocks noChangeAspect="1"/>
          </p:cNvPicPr>
          <p:nvPr/>
        </p:nvPicPr>
        <p:blipFill>
          <a:blip r:embed="rId7"/>
          <a:stretch>
            <a:fillRect/>
          </a:stretch>
        </p:blipFill>
        <p:spPr>
          <a:xfrm>
            <a:off x="1371600" y="3914775"/>
            <a:ext cx="7620000" cy="2686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9" name="Group 8"/>
          <p:cNvGrpSpPr/>
          <p:nvPr/>
        </p:nvGrpSpPr>
        <p:grpSpPr>
          <a:xfrm>
            <a:off x="0" y="6352674"/>
            <a:ext cx="11636943" cy="279132"/>
            <a:chOff x="0" y="6352674"/>
            <a:chExt cx="11636943" cy="279132"/>
          </a:xfrm>
        </p:grpSpPr>
        <p:cxnSp>
          <p:nvCxnSpPr>
            <p:cNvPr id="10" name="Straight Connector 9"/>
            <p:cNvCxnSpPr/>
            <p:nvPr/>
          </p:nvCxnSpPr>
          <p:spPr>
            <a:xfrm flipV="1">
              <a:off x="0" y="6506678"/>
              <a:ext cx="11636943" cy="0"/>
            </a:xfrm>
            <a:prstGeom prst="line">
              <a:avLst/>
            </a:prstGeom>
          </p:spPr>
          <p:style>
            <a:lnRef idx="1">
              <a:schemeClr val="dk1"/>
            </a:lnRef>
            <a:fillRef idx="0">
              <a:schemeClr val="dk1"/>
            </a:fillRef>
            <a:effectRef idx="0">
              <a:schemeClr val="dk1"/>
            </a:effectRef>
            <a:fontRef idx="minor">
              <a:schemeClr val="tx1"/>
            </a:fontRef>
          </p:style>
        </p:cxnSp>
        <p:sp>
          <p:nvSpPr>
            <p:cNvPr id="11" name="Oval 10"/>
            <p:cNvSpPr/>
            <p:nvPr/>
          </p:nvSpPr>
          <p:spPr>
            <a:xfrm>
              <a:off x="8229600" y="6352674"/>
              <a:ext cx="308008" cy="2791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9</a:t>
              </a:r>
              <a:endParaRPr lang="en-US" dirty="0">
                <a:solidFill>
                  <a:schemeClr val="tx1"/>
                </a:solidFill>
              </a:endParaRPr>
            </a:p>
          </p:txBody>
        </p:sp>
      </p:grpSp>
    </p:spTree>
    <p:extLst>
      <p:ext uri="{BB962C8B-B14F-4D97-AF65-F5344CB8AC3E}">
        <p14:creationId xmlns:p14="http://schemas.microsoft.com/office/powerpoint/2010/main" val="8962377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apezoid 1"/>
          <p:cNvSpPr/>
          <p:nvPr/>
        </p:nvSpPr>
        <p:spPr>
          <a:xfrm>
            <a:off x="-532623" y="1796786"/>
            <a:ext cx="3776870" cy="5061214"/>
          </a:xfrm>
          <a:prstGeom prst="trapezoid">
            <a:avLst>
              <a:gd name="adj" fmla="val 30263"/>
            </a:avLst>
          </a:prstGeom>
          <a:gradFill flip="none" rotWithShape="1">
            <a:gsLst>
              <a:gs pos="0">
                <a:schemeClr val="bg2"/>
              </a:gs>
              <a:gs pos="100000">
                <a:schemeClr val="bg1"/>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rapezoid 2"/>
          <p:cNvSpPr/>
          <p:nvPr/>
        </p:nvSpPr>
        <p:spPr>
          <a:xfrm rot="10800000">
            <a:off x="-1391144" y="0"/>
            <a:ext cx="4018397" cy="6858000"/>
          </a:xfrm>
          <a:prstGeom prst="trapezoid">
            <a:avLst>
              <a:gd name="adj" fmla="val 16997"/>
            </a:avLst>
          </a:prstGeom>
          <a:gradFill flip="none" rotWithShape="1">
            <a:gsLst>
              <a:gs pos="0">
                <a:schemeClr val="bg2"/>
              </a:gs>
              <a:gs pos="100000">
                <a:schemeClr val="bg1"/>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rapezoid 3"/>
          <p:cNvSpPr/>
          <p:nvPr/>
        </p:nvSpPr>
        <p:spPr>
          <a:xfrm>
            <a:off x="-1452979" y="1796786"/>
            <a:ext cx="3776870" cy="5061214"/>
          </a:xfrm>
          <a:prstGeom prst="trapezoid">
            <a:avLst>
              <a:gd name="adj" fmla="val 30263"/>
            </a:avLst>
          </a:prstGeom>
          <a:gradFill flip="none" rotWithShape="1">
            <a:gsLst>
              <a:gs pos="0">
                <a:srgbClr val="A52326"/>
              </a:gs>
              <a:gs pos="100000">
                <a:srgbClr val="002060"/>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apezoid 4"/>
          <p:cNvSpPr/>
          <p:nvPr/>
        </p:nvSpPr>
        <p:spPr>
          <a:xfrm rot="10800000">
            <a:off x="-2283690" y="0"/>
            <a:ext cx="4018397" cy="6858000"/>
          </a:xfrm>
          <a:prstGeom prst="trapezoid">
            <a:avLst>
              <a:gd name="adj" fmla="val 16997"/>
            </a:avLst>
          </a:prstGeom>
          <a:gradFill flip="none" rotWithShape="1">
            <a:gsLst>
              <a:gs pos="0">
                <a:srgbClr val="002060"/>
              </a:gs>
              <a:gs pos="100000">
                <a:srgbClr val="A6303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97166" y="225469"/>
            <a:ext cx="10841622" cy="707886"/>
          </a:xfrm>
          <a:prstGeom prst="rect">
            <a:avLst/>
          </a:prstGeom>
          <a:noFill/>
        </p:spPr>
        <p:txBody>
          <a:bodyPr wrap="square" rtlCol="0">
            <a:spAutoFit/>
          </a:bodyPr>
          <a:lstStyle/>
          <a:p>
            <a:r>
              <a:rPr lang="en-US" sz="4000" dirty="0" smtClean="0">
                <a:latin typeface="Adobe Fangsong Std R" panose="02020400000000000000" pitchFamily="18" charset="-128"/>
                <a:ea typeface="Adobe Fangsong Std R" panose="02020400000000000000" pitchFamily="18" charset="-128"/>
              </a:rPr>
              <a:t> </a:t>
            </a:r>
            <a:r>
              <a:rPr lang="en-US" sz="4000" dirty="0" smtClean="0">
                <a:solidFill>
                  <a:schemeClr val="bg1"/>
                </a:solidFill>
                <a:latin typeface="Adobe Fangsong Std R" panose="02020400000000000000" pitchFamily="18" charset="-128"/>
                <a:ea typeface="Adobe Fangsong Std R" panose="02020400000000000000" pitchFamily="18" charset="-128"/>
              </a:rPr>
              <a:t>Exam</a:t>
            </a:r>
            <a:r>
              <a:rPr lang="en-US" sz="4000" dirty="0" smtClean="0">
                <a:latin typeface="Adobe Fangsong Std R" panose="02020400000000000000" pitchFamily="18" charset="-128"/>
                <a:ea typeface="Adobe Fangsong Std R" panose="02020400000000000000" pitchFamily="18" charset="-128"/>
              </a:rPr>
              <a:t>ple of Implementation</a:t>
            </a:r>
            <a:endParaRPr lang="en-US" sz="4000" dirty="0">
              <a:latin typeface="Adobe Fangsong Std R" panose="02020400000000000000" pitchFamily="18" charset="-128"/>
              <a:ea typeface="Adobe Fangsong Std R" panose="02020400000000000000" pitchFamily="18" charset="-128"/>
            </a:endParaRPr>
          </a:p>
        </p:txBody>
      </p:sp>
      <p:sp>
        <p:nvSpPr>
          <p:cNvPr id="8" name="TextBox 7"/>
          <p:cNvSpPr txBox="1"/>
          <p:nvPr/>
        </p:nvSpPr>
        <p:spPr>
          <a:xfrm>
            <a:off x="7132320" y="287024"/>
            <a:ext cx="7467600" cy="646331"/>
          </a:xfrm>
          <a:prstGeom prst="rect">
            <a:avLst/>
          </a:prstGeom>
          <a:noFill/>
        </p:spPr>
        <p:txBody>
          <a:bodyPr wrap="square" rtlCol="0">
            <a:spAutoFit/>
          </a:bodyPr>
          <a:lstStyle/>
          <a:p>
            <a:endParaRPr lang="en-US" dirty="0"/>
          </a:p>
          <a:p>
            <a:endParaRPr lang="en-US" dirty="0"/>
          </a:p>
        </p:txBody>
      </p:sp>
      <p:pic>
        <p:nvPicPr>
          <p:cNvPr id="10" name="Picture 9"/>
          <p:cNvPicPr>
            <a:picLocks noChangeAspect="1"/>
          </p:cNvPicPr>
          <p:nvPr/>
        </p:nvPicPr>
        <p:blipFill>
          <a:blip r:embed="rId2"/>
          <a:stretch>
            <a:fillRect/>
          </a:stretch>
        </p:blipFill>
        <p:spPr>
          <a:xfrm>
            <a:off x="2507666" y="2415226"/>
            <a:ext cx="9684334" cy="4442774"/>
          </a:xfrm>
          <a:prstGeom prst="rect">
            <a:avLst/>
          </a:prstGeom>
        </p:spPr>
      </p:pic>
      <p:sp>
        <p:nvSpPr>
          <p:cNvPr id="13" name="TextBox 12"/>
          <p:cNvSpPr txBox="1"/>
          <p:nvPr/>
        </p:nvSpPr>
        <p:spPr>
          <a:xfrm>
            <a:off x="2815497" y="994910"/>
            <a:ext cx="7428322" cy="1292662"/>
          </a:xfrm>
          <a:prstGeom prst="rect">
            <a:avLst/>
          </a:prstGeom>
          <a:noFill/>
        </p:spPr>
        <p:txBody>
          <a:bodyPr wrap="square" rtlCol="0">
            <a:spAutoFit/>
          </a:bodyPr>
          <a:lstStyle/>
          <a:p>
            <a:r>
              <a:rPr lang="en-US" sz="2400" dirty="0" smtClean="0">
                <a:latin typeface="Adobe Fangsong Std R" panose="02020400000000000000" pitchFamily="18" charset="-128"/>
                <a:ea typeface="Adobe Fangsong Std R" panose="02020400000000000000" pitchFamily="18" charset="-128"/>
              </a:rPr>
              <a:t>Setting continuous evolution mark</a:t>
            </a:r>
            <a:r>
              <a:rPr lang="en-US" dirty="0" smtClean="0">
                <a:latin typeface="Adobe Fangsong Std R" panose="02020400000000000000" pitchFamily="18" charset="-128"/>
                <a:ea typeface="Adobe Fangsong Std R" panose="02020400000000000000" pitchFamily="18" charset="-128"/>
              </a:rPr>
              <a:t>: The admin or teacher enter the batch serial and then he may enter mark to all of the batch or personally to update the mark. Directory file listing is used in this case to find valid students.</a:t>
            </a:r>
            <a:endParaRPr lang="en-US" dirty="0">
              <a:latin typeface="Adobe Fangsong Std R" panose="02020400000000000000" pitchFamily="18" charset="-128"/>
              <a:ea typeface="Adobe Fangsong Std R" panose="02020400000000000000" pitchFamily="18" charset="-128"/>
            </a:endParaRPr>
          </a:p>
        </p:txBody>
      </p:sp>
      <p:grpSp>
        <p:nvGrpSpPr>
          <p:cNvPr id="11" name="Group 10"/>
          <p:cNvGrpSpPr/>
          <p:nvPr/>
        </p:nvGrpSpPr>
        <p:grpSpPr>
          <a:xfrm>
            <a:off x="0" y="6352673"/>
            <a:ext cx="11636943" cy="317633"/>
            <a:chOff x="0" y="6352673"/>
            <a:chExt cx="11636943" cy="317633"/>
          </a:xfrm>
        </p:grpSpPr>
        <p:cxnSp>
          <p:nvCxnSpPr>
            <p:cNvPr id="12" name="Straight Connector 11"/>
            <p:cNvCxnSpPr/>
            <p:nvPr/>
          </p:nvCxnSpPr>
          <p:spPr>
            <a:xfrm flipV="1">
              <a:off x="0" y="6506678"/>
              <a:ext cx="11636943" cy="0"/>
            </a:xfrm>
            <a:prstGeom prst="line">
              <a:avLst/>
            </a:prstGeom>
          </p:spPr>
          <p:style>
            <a:lnRef idx="1">
              <a:schemeClr val="dk1"/>
            </a:lnRef>
            <a:fillRef idx="0">
              <a:schemeClr val="dk1"/>
            </a:fillRef>
            <a:effectRef idx="0">
              <a:schemeClr val="dk1"/>
            </a:effectRef>
            <a:fontRef idx="minor">
              <a:schemeClr val="tx1"/>
            </a:fontRef>
          </p:style>
        </p:cxnSp>
        <p:sp>
          <p:nvSpPr>
            <p:cNvPr id="14" name="Oval 13"/>
            <p:cNvSpPr/>
            <p:nvPr/>
          </p:nvSpPr>
          <p:spPr>
            <a:xfrm>
              <a:off x="8229600" y="6352673"/>
              <a:ext cx="471638" cy="317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10</a:t>
              </a:r>
              <a:endParaRPr lang="en-US" sz="1100" dirty="0">
                <a:solidFill>
                  <a:schemeClr val="tx1"/>
                </a:solidFill>
              </a:endParaRPr>
            </a:p>
          </p:txBody>
        </p:sp>
      </p:grpSp>
    </p:spTree>
    <p:extLst>
      <p:ext uri="{BB962C8B-B14F-4D97-AF65-F5344CB8AC3E}">
        <p14:creationId xmlns:p14="http://schemas.microsoft.com/office/powerpoint/2010/main" val="27548873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apezoid 1"/>
          <p:cNvSpPr/>
          <p:nvPr/>
        </p:nvSpPr>
        <p:spPr>
          <a:xfrm>
            <a:off x="-532623" y="1796786"/>
            <a:ext cx="3776870" cy="5061214"/>
          </a:xfrm>
          <a:prstGeom prst="trapezoid">
            <a:avLst>
              <a:gd name="adj" fmla="val 30263"/>
            </a:avLst>
          </a:prstGeom>
          <a:gradFill flip="none" rotWithShape="1">
            <a:gsLst>
              <a:gs pos="0">
                <a:schemeClr val="bg2"/>
              </a:gs>
              <a:gs pos="100000">
                <a:schemeClr val="bg1"/>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rapezoid 2"/>
          <p:cNvSpPr/>
          <p:nvPr/>
        </p:nvSpPr>
        <p:spPr>
          <a:xfrm rot="10800000">
            <a:off x="-1391144" y="0"/>
            <a:ext cx="4018397" cy="6858000"/>
          </a:xfrm>
          <a:prstGeom prst="trapezoid">
            <a:avLst>
              <a:gd name="adj" fmla="val 16997"/>
            </a:avLst>
          </a:prstGeom>
          <a:gradFill flip="none" rotWithShape="1">
            <a:gsLst>
              <a:gs pos="0">
                <a:schemeClr val="bg2"/>
              </a:gs>
              <a:gs pos="100000">
                <a:schemeClr val="bg1"/>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rapezoid 3"/>
          <p:cNvSpPr/>
          <p:nvPr/>
        </p:nvSpPr>
        <p:spPr>
          <a:xfrm>
            <a:off x="-1452979" y="1796786"/>
            <a:ext cx="3776870" cy="5061214"/>
          </a:xfrm>
          <a:prstGeom prst="trapezoid">
            <a:avLst>
              <a:gd name="adj" fmla="val 30263"/>
            </a:avLst>
          </a:prstGeom>
          <a:gradFill flip="none" rotWithShape="1">
            <a:gsLst>
              <a:gs pos="0">
                <a:srgbClr val="A52326"/>
              </a:gs>
              <a:gs pos="100000">
                <a:srgbClr val="002060"/>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apezoid 4"/>
          <p:cNvSpPr/>
          <p:nvPr/>
        </p:nvSpPr>
        <p:spPr>
          <a:xfrm rot="10800000">
            <a:off x="-2283690" y="0"/>
            <a:ext cx="4018397" cy="6858000"/>
          </a:xfrm>
          <a:prstGeom prst="trapezoid">
            <a:avLst>
              <a:gd name="adj" fmla="val 16997"/>
            </a:avLst>
          </a:prstGeom>
          <a:gradFill flip="none" rotWithShape="1">
            <a:gsLst>
              <a:gs pos="0">
                <a:srgbClr val="002060"/>
              </a:gs>
              <a:gs pos="100000">
                <a:srgbClr val="A6303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97166" y="225469"/>
            <a:ext cx="10841622" cy="707886"/>
          </a:xfrm>
          <a:prstGeom prst="rect">
            <a:avLst/>
          </a:prstGeom>
          <a:noFill/>
        </p:spPr>
        <p:txBody>
          <a:bodyPr wrap="square" rtlCol="0">
            <a:spAutoFit/>
          </a:bodyPr>
          <a:lstStyle/>
          <a:p>
            <a:r>
              <a:rPr lang="en-US" sz="4000" dirty="0" smtClean="0">
                <a:latin typeface="Adobe Fangsong Std R" panose="02020400000000000000" pitchFamily="18" charset="-128"/>
                <a:ea typeface="Adobe Fangsong Std R" panose="02020400000000000000" pitchFamily="18" charset="-128"/>
              </a:rPr>
              <a:t> </a:t>
            </a:r>
            <a:r>
              <a:rPr lang="en-US" sz="4000" dirty="0" smtClean="0">
                <a:solidFill>
                  <a:schemeClr val="bg1"/>
                </a:solidFill>
                <a:latin typeface="Adobe Fangsong Std R" panose="02020400000000000000" pitchFamily="18" charset="-128"/>
                <a:ea typeface="Adobe Fangsong Std R" panose="02020400000000000000" pitchFamily="18" charset="-128"/>
              </a:rPr>
              <a:t>Exam</a:t>
            </a:r>
            <a:r>
              <a:rPr lang="en-US" sz="4000" dirty="0" smtClean="0">
                <a:latin typeface="Adobe Fangsong Std R" panose="02020400000000000000" pitchFamily="18" charset="-128"/>
                <a:ea typeface="Adobe Fangsong Std R" panose="02020400000000000000" pitchFamily="18" charset="-128"/>
              </a:rPr>
              <a:t>ple of Implementation</a:t>
            </a:r>
            <a:endParaRPr lang="en-US" sz="4000" dirty="0">
              <a:latin typeface="Adobe Fangsong Std R" panose="02020400000000000000" pitchFamily="18" charset="-128"/>
              <a:ea typeface="Adobe Fangsong Std R" panose="02020400000000000000" pitchFamily="18" charset="-128"/>
            </a:endParaRPr>
          </a:p>
        </p:txBody>
      </p:sp>
      <p:sp>
        <p:nvSpPr>
          <p:cNvPr id="8" name="TextBox 7"/>
          <p:cNvSpPr txBox="1"/>
          <p:nvPr/>
        </p:nvSpPr>
        <p:spPr>
          <a:xfrm>
            <a:off x="7132320" y="287024"/>
            <a:ext cx="7467600" cy="646331"/>
          </a:xfrm>
          <a:prstGeom prst="rect">
            <a:avLst/>
          </a:prstGeom>
          <a:noFill/>
        </p:spPr>
        <p:txBody>
          <a:bodyPr wrap="square" rtlCol="0">
            <a:spAutoFit/>
          </a:bodyPr>
          <a:lstStyle/>
          <a:p>
            <a:endParaRPr lang="en-US" dirty="0"/>
          </a:p>
          <a:p>
            <a:endParaRPr lang="en-US" dirty="0"/>
          </a:p>
        </p:txBody>
      </p:sp>
      <p:sp>
        <p:nvSpPr>
          <p:cNvPr id="13" name="TextBox 12"/>
          <p:cNvSpPr txBox="1"/>
          <p:nvPr/>
        </p:nvSpPr>
        <p:spPr>
          <a:xfrm>
            <a:off x="2815497" y="994910"/>
            <a:ext cx="7428322" cy="1015663"/>
          </a:xfrm>
          <a:prstGeom prst="rect">
            <a:avLst/>
          </a:prstGeom>
          <a:noFill/>
        </p:spPr>
        <p:txBody>
          <a:bodyPr wrap="square" rtlCol="0">
            <a:spAutoFit/>
          </a:bodyPr>
          <a:lstStyle/>
          <a:p>
            <a:r>
              <a:rPr lang="en-US" sz="2400" dirty="0" smtClean="0">
                <a:latin typeface="Adobe Fangsong Std R" panose="02020400000000000000" pitchFamily="18" charset="-128"/>
                <a:ea typeface="Adobe Fangsong Std R" panose="02020400000000000000" pitchFamily="18" charset="-128"/>
              </a:rPr>
              <a:t>Listing of files: </a:t>
            </a:r>
            <a:r>
              <a:rPr lang="en-US" dirty="0" smtClean="0">
                <a:latin typeface="Adobe Fangsong Std R" panose="02020400000000000000" pitchFamily="18" charset="-128"/>
                <a:ea typeface="Adobe Fangsong Std R" panose="02020400000000000000" pitchFamily="18" charset="-128"/>
              </a:rPr>
              <a:t>The function named “</a:t>
            </a:r>
            <a:r>
              <a:rPr lang="en-US" dirty="0" err="1" smtClean="0">
                <a:latin typeface="Adobe Fangsong Std R" panose="02020400000000000000" pitchFamily="18" charset="-128"/>
                <a:ea typeface="Adobe Fangsong Std R" panose="02020400000000000000" pitchFamily="18" charset="-128"/>
              </a:rPr>
              <a:t>list_of_files</a:t>
            </a:r>
            <a:r>
              <a:rPr lang="en-US" dirty="0" smtClean="0">
                <a:latin typeface="Adobe Fangsong Std R" panose="02020400000000000000" pitchFamily="18" charset="-128"/>
                <a:ea typeface="Adobe Fangsong Std R" panose="02020400000000000000" pitchFamily="18" charset="-128"/>
              </a:rPr>
              <a:t>” takes the folder name as parameter and returns the files in the folder in a string type of vector. </a:t>
            </a:r>
            <a:endParaRPr lang="en-US" dirty="0">
              <a:latin typeface="Adobe Fangsong Std R" panose="02020400000000000000" pitchFamily="18" charset="-128"/>
              <a:ea typeface="Adobe Fangsong Std R" panose="02020400000000000000" pitchFamily="18" charset="-128"/>
            </a:endParaRPr>
          </a:p>
        </p:txBody>
      </p:sp>
      <p:pic>
        <p:nvPicPr>
          <p:cNvPr id="6" name="Picture 5"/>
          <p:cNvPicPr>
            <a:picLocks noChangeAspect="1"/>
          </p:cNvPicPr>
          <p:nvPr/>
        </p:nvPicPr>
        <p:blipFill>
          <a:blip r:embed="rId2"/>
          <a:stretch>
            <a:fillRect/>
          </a:stretch>
        </p:blipFill>
        <p:spPr>
          <a:xfrm>
            <a:off x="3244247" y="2640668"/>
            <a:ext cx="7915275" cy="3867150"/>
          </a:xfrm>
          <a:prstGeom prst="rect">
            <a:avLst/>
          </a:prstGeom>
        </p:spPr>
      </p:pic>
      <p:grpSp>
        <p:nvGrpSpPr>
          <p:cNvPr id="10" name="Group 9"/>
          <p:cNvGrpSpPr/>
          <p:nvPr/>
        </p:nvGrpSpPr>
        <p:grpSpPr>
          <a:xfrm>
            <a:off x="0" y="6352673"/>
            <a:ext cx="11636943" cy="317633"/>
            <a:chOff x="0" y="6352673"/>
            <a:chExt cx="11636943" cy="317633"/>
          </a:xfrm>
        </p:grpSpPr>
        <p:cxnSp>
          <p:nvCxnSpPr>
            <p:cNvPr id="11" name="Straight Connector 10"/>
            <p:cNvCxnSpPr/>
            <p:nvPr/>
          </p:nvCxnSpPr>
          <p:spPr>
            <a:xfrm flipV="1">
              <a:off x="0" y="6506678"/>
              <a:ext cx="11636943" cy="0"/>
            </a:xfrm>
            <a:prstGeom prst="line">
              <a:avLst/>
            </a:prstGeom>
          </p:spPr>
          <p:style>
            <a:lnRef idx="1">
              <a:schemeClr val="dk1"/>
            </a:lnRef>
            <a:fillRef idx="0">
              <a:schemeClr val="dk1"/>
            </a:fillRef>
            <a:effectRef idx="0">
              <a:schemeClr val="dk1"/>
            </a:effectRef>
            <a:fontRef idx="minor">
              <a:schemeClr val="tx1"/>
            </a:fontRef>
          </p:style>
        </p:cxnSp>
        <p:sp>
          <p:nvSpPr>
            <p:cNvPr id="12" name="Oval 11"/>
            <p:cNvSpPr/>
            <p:nvPr/>
          </p:nvSpPr>
          <p:spPr>
            <a:xfrm>
              <a:off x="8229600" y="6352673"/>
              <a:ext cx="471638" cy="317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11</a:t>
              </a:r>
              <a:endParaRPr lang="en-US" sz="1100" dirty="0">
                <a:solidFill>
                  <a:schemeClr val="tx1"/>
                </a:solidFill>
              </a:endParaRPr>
            </a:p>
          </p:txBody>
        </p:sp>
      </p:grpSp>
    </p:spTree>
    <p:extLst>
      <p:ext uri="{BB962C8B-B14F-4D97-AF65-F5344CB8AC3E}">
        <p14:creationId xmlns:p14="http://schemas.microsoft.com/office/powerpoint/2010/main" val="33793382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rgbClr val="C63A3A"/>
            </a:gs>
          </a:gsLst>
          <a:lin ang="5400000" scaled="1"/>
        </a:gradFill>
        <a:effectLst/>
      </p:bgPr>
    </p:bg>
    <p:spTree>
      <p:nvGrpSpPr>
        <p:cNvPr id="1" name=""/>
        <p:cNvGrpSpPr/>
        <p:nvPr/>
      </p:nvGrpSpPr>
      <p:grpSpPr>
        <a:xfrm>
          <a:off x="0" y="0"/>
          <a:ext cx="0" cy="0"/>
          <a:chOff x="0" y="0"/>
          <a:chExt cx="0" cy="0"/>
        </a:xfrm>
      </p:grpSpPr>
      <p:sp>
        <p:nvSpPr>
          <p:cNvPr id="2" name="TextBox 1"/>
          <p:cNvSpPr txBox="1"/>
          <p:nvPr/>
        </p:nvSpPr>
        <p:spPr>
          <a:xfrm>
            <a:off x="2989418" y="943732"/>
            <a:ext cx="6322757" cy="1200329"/>
          </a:xfrm>
          <a:prstGeom prst="rect">
            <a:avLst/>
          </a:prstGeom>
          <a:noFill/>
        </p:spPr>
        <p:txBody>
          <a:bodyPr wrap="none" rtlCol="0">
            <a:spAutoFit/>
          </a:bodyPr>
          <a:lstStyle/>
          <a:p>
            <a:pPr algn="ctr"/>
            <a:r>
              <a:rPr lang="en-US" dirty="0" smtClean="0"/>
              <a:t>Line of codes in </a:t>
            </a:r>
            <a:r>
              <a:rPr lang="en-US" dirty="0" err="1" smtClean="0"/>
              <a:t>github</a:t>
            </a:r>
            <a:r>
              <a:rPr lang="en-US" dirty="0" smtClean="0"/>
              <a:t> repositories : </a:t>
            </a:r>
            <a:r>
              <a:rPr lang="en-US" dirty="0" smtClean="0"/>
              <a:t>2432</a:t>
            </a:r>
            <a:endParaRPr lang="en-US" dirty="0" smtClean="0"/>
          </a:p>
          <a:p>
            <a:pPr algn="ctr"/>
            <a:endParaRPr lang="en-US" dirty="0"/>
          </a:p>
          <a:p>
            <a:pPr algn="ctr"/>
            <a:r>
              <a:rPr lang="en-US" dirty="0" smtClean="0"/>
              <a:t>Repository link : </a:t>
            </a:r>
            <a:r>
              <a:rPr lang="en-US" u="sng" dirty="0">
                <a:hlinkClick r:id="rId2"/>
              </a:rPr>
              <a:t>https://</a:t>
            </a:r>
            <a:r>
              <a:rPr lang="en-US" u="sng" dirty="0" smtClean="0">
                <a:hlinkClick r:id="rId2"/>
              </a:rPr>
              <a:t>github.com/fahimmahmud618/SPL-1</a:t>
            </a:r>
            <a:endParaRPr lang="en-US" u="sng" dirty="0" smtClean="0"/>
          </a:p>
          <a:p>
            <a:r>
              <a:rPr lang="en-US" dirty="0" smtClean="0"/>
              <a:t>Or QR code: </a:t>
            </a:r>
          </a:p>
        </p:txBody>
      </p:sp>
      <p:pic>
        <p:nvPicPr>
          <p:cNvPr id="3" name="Picture 2"/>
          <p:cNvPicPr>
            <a:picLocks noChangeAspect="1"/>
          </p:cNvPicPr>
          <p:nvPr/>
        </p:nvPicPr>
        <p:blipFill>
          <a:blip r:embed="rId3"/>
          <a:stretch>
            <a:fillRect/>
          </a:stretch>
        </p:blipFill>
        <p:spPr>
          <a:xfrm>
            <a:off x="4941364" y="2537718"/>
            <a:ext cx="2567259" cy="2567259"/>
          </a:xfrm>
          <a:prstGeom prst="rect">
            <a:avLst/>
          </a:prstGeom>
        </p:spPr>
      </p:pic>
      <p:grpSp>
        <p:nvGrpSpPr>
          <p:cNvPr id="7" name="Group 6"/>
          <p:cNvGrpSpPr/>
          <p:nvPr/>
        </p:nvGrpSpPr>
        <p:grpSpPr>
          <a:xfrm>
            <a:off x="0" y="6352673"/>
            <a:ext cx="11636943" cy="317633"/>
            <a:chOff x="0" y="6352673"/>
            <a:chExt cx="11636943" cy="317633"/>
          </a:xfrm>
        </p:grpSpPr>
        <p:cxnSp>
          <p:nvCxnSpPr>
            <p:cNvPr id="8" name="Straight Connector 7"/>
            <p:cNvCxnSpPr/>
            <p:nvPr/>
          </p:nvCxnSpPr>
          <p:spPr>
            <a:xfrm flipV="1">
              <a:off x="0" y="6506678"/>
              <a:ext cx="11636943" cy="0"/>
            </a:xfrm>
            <a:prstGeom prst="line">
              <a:avLst/>
            </a:prstGeom>
          </p:spPr>
          <p:style>
            <a:lnRef idx="1">
              <a:schemeClr val="dk1"/>
            </a:lnRef>
            <a:fillRef idx="0">
              <a:schemeClr val="dk1"/>
            </a:fillRef>
            <a:effectRef idx="0">
              <a:schemeClr val="dk1"/>
            </a:effectRef>
            <a:fontRef idx="minor">
              <a:schemeClr val="tx1"/>
            </a:fontRef>
          </p:style>
        </p:cxnSp>
        <p:sp>
          <p:nvSpPr>
            <p:cNvPr id="9" name="Oval 8"/>
            <p:cNvSpPr/>
            <p:nvPr/>
          </p:nvSpPr>
          <p:spPr>
            <a:xfrm>
              <a:off x="8229600" y="6352673"/>
              <a:ext cx="471638" cy="317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12</a:t>
              </a:r>
              <a:endParaRPr lang="en-US" sz="1100" dirty="0">
                <a:solidFill>
                  <a:schemeClr val="tx1"/>
                </a:solidFill>
              </a:endParaRPr>
            </a:p>
          </p:txBody>
        </p:sp>
      </p:grpSp>
    </p:spTree>
    <p:extLst>
      <p:ext uri="{BB962C8B-B14F-4D97-AF65-F5344CB8AC3E}">
        <p14:creationId xmlns:p14="http://schemas.microsoft.com/office/powerpoint/2010/main" val="23270975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002060"/>
            </a:gs>
            <a:gs pos="100000">
              <a:srgbClr val="C63A3A"/>
            </a:gs>
          </a:gsLst>
          <a:lin ang="5400000" scaled="1"/>
        </a:gradFill>
        <a:effectLst/>
      </p:bgPr>
    </p:bg>
    <p:spTree>
      <p:nvGrpSpPr>
        <p:cNvPr id="1" name=""/>
        <p:cNvGrpSpPr/>
        <p:nvPr/>
      </p:nvGrpSpPr>
      <p:grpSpPr>
        <a:xfrm>
          <a:off x="0" y="0"/>
          <a:ext cx="0" cy="0"/>
          <a:chOff x="0" y="0"/>
          <a:chExt cx="0" cy="0"/>
        </a:xfrm>
      </p:grpSpPr>
      <p:sp>
        <p:nvSpPr>
          <p:cNvPr id="2" name="TextBox 1"/>
          <p:cNvSpPr txBox="1"/>
          <p:nvPr/>
        </p:nvSpPr>
        <p:spPr>
          <a:xfrm>
            <a:off x="3496084" y="2601685"/>
            <a:ext cx="5049201" cy="2492990"/>
          </a:xfrm>
          <a:prstGeom prst="rect">
            <a:avLst/>
          </a:prstGeom>
          <a:noFill/>
        </p:spPr>
        <p:txBody>
          <a:bodyPr wrap="square" rtlCol="0">
            <a:spAutoFit/>
          </a:bodyPr>
          <a:lstStyle/>
          <a:p>
            <a:pPr algn="ctr"/>
            <a:r>
              <a:rPr lang="en-US" sz="5400" dirty="0" smtClean="0">
                <a:solidFill>
                  <a:schemeClr val="bg1"/>
                </a:solidFill>
              </a:rPr>
              <a:t>Thank you</a:t>
            </a:r>
          </a:p>
          <a:p>
            <a:pPr algn="ctr"/>
            <a:endParaRPr lang="en-US" sz="5400" dirty="0">
              <a:solidFill>
                <a:schemeClr val="bg1"/>
              </a:solidFill>
            </a:endParaRPr>
          </a:p>
          <a:p>
            <a:pPr algn="ctr"/>
            <a:r>
              <a:rPr lang="en-US" sz="2400" dirty="0" err="1" smtClean="0">
                <a:solidFill>
                  <a:schemeClr val="bg1"/>
                </a:solidFill>
              </a:rPr>
              <a:t>Fahim</a:t>
            </a:r>
            <a:r>
              <a:rPr lang="en-US" sz="2400" dirty="0" smtClean="0">
                <a:solidFill>
                  <a:schemeClr val="bg1"/>
                </a:solidFill>
              </a:rPr>
              <a:t> Mahmud</a:t>
            </a:r>
          </a:p>
          <a:p>
            <a:pPr algn="ctr"/>
            <a:r>
              <a:rPr lang="en-US" sz="2400" dirty="0" smtClean="0">
                <a:solidFill>
                  <a:schemeClr val="bg1"/>
                </a:solidFill>
              </a:rPr>
              <a:t>BSSE 1231</a:t>
            </a:r>
            <a:endParaRPr lang="en-US" sz="2400" dirty="0">
              <a:solidFill>
                <a:schemeClr val="bg1"/>
              </a:solidFill>
            </a:endParaRPr>
          </a:p>
        </p:txBody>
      </p:sp>
    </p:spTree>
    <p:extLst>
      <p:ext uri="{BB962C8B-B14F-4D97-AF65-F5344CB8AC3E}">
        <p14:creationId xmlns:p14="http://schemas.microsoft.com/office/powerpoint/2010/main" val="14922349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rapezoid 13"/>
          <p:cNvSpPr/>
          <p:nvPr/>
        </p:nvSpPr>
        <p:spPr>
          <a:xfrm rot="10800000">
            <a:off x="9460501" y="-27223"/>
            <a:ext cx="3159760" cy="6832350"/>
          </a:xfrm>
          <a:prstGeom prst="trapezoid">
            <a:avLst/>
          </a:prstGeom>
          <a:gradFill>
            <a:gsLst>
              <a:gs pos="1000">
                <a:schemeClr val="bg2"/>
              </a:gs>
              <a:gs pos="100000">
                <a:schemeClr val="accent5">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6652" y="397565"/>
            <a:ext cx="5974713" cy="707886"/>
          </a:xfrm>
          <a:prstGeom prst="rect">
            <a:avLst/>
          </a:prstGeom>
          <a:noFill/>
        </p:spPr>
        <p:txBody>
          <a:bodyPr wrap="none" rtlCol="0">
            <a:spAutoFit/>
          </a:bodyPr>
          <a:lstStyle/>
          <a:p>
            <a:r>
              <a:rPr lang="en-US" sz="4000" dirty="0" smtClean="0">
                <a:effectLst>
                  <a:outerShdw blurRad="38100" dist="38100" dir="2700000" algn="tl">
                    <a:srgbClr val="000000">
                      <a:alpha val="43137"/>
                    </a:srgbClr>
                  </a:outerShdw>
                </a:effectLst>
                <a:latin typeface="Adobe Fangsong Std R" panose="02020400000000000000" pitchFamily="18" charset="-128"/>
                <a:ea typeface="Adobe Fangsong Std R" panose="02020400000000000000" pitchFamily="18" charset="-128"/>
              </a:rPr>
              <a:t>What is Teach Manager ?</a:t>
            </a:r>
          </a:p>
        </p:txBody>
      </p:sp>
      <p:sp>
        <p:nvSpPr>
          <p:cNvPr id="9" name="Rectangle 8"/>
          <p:cNvSpPr/>
          <p:nvPr/>
        </p:nvSpPr>
        <p:spPr>
          <a:xfrm>
            <a:off x="4828580" y="1491163"/>
            <a:ext cx="4445580" cy="2031325"/>
          </a:xfrm>
          <a:prstGeom prst="rect">
            <a:avLst/>
          </a:prstGeom>
        </p:spPr>
        <p:txBody>
          <a:bodyPr wrap="square">
            <a:spAutoFit/>
          </a:bodyPr>
          <a:lstStyle/>
          <a:p>
            <a:r>
              <a:rPr lang="en-US" b="0" i="0" u="none" strike="noStrike" dirty="0" smtClean="0">
                <a:solidFill>
                  <a:srgbClr val="000000"/>
                </a:solidFill>
                <a:effectLst/>
                <a:latin typeface="Adobe Fangsong Std R" panose="02020400000000000000" pitchFamily="18" charset="-128"/>
                <a:ea typeface="Adobe Fangsong Std R" panose="02020400000000000000" pitchFamily="18" charset="-128"/>
              </a:rPr>
              <a:t>Teach Manager is a terminal and file-based tool to handle for academic institutions. This tool is consist of 3 kinds of roles :</a:t>
            </a:r>
            <a:endParaRPr lang="en-US" b="0" dirty="0" smtClean="0">
              <a:effectLst/>
              <a:latin typeface="Adobe Fangsong Std R" panose="02020400000000000000" pitchFamily="18" charset="-128"/>
              <a:ea typeface="Adobe Fangsong Std R" panose="02020400000000000000" pitchFamily="18" charset="-128"/>
            </a:endParaRPr>
          </a:p>
          <a:p>
            <a:pPr lvl="1" fontAlgn="base">
              <a:buFont typeface="+mj-lt"/>
              <a:buAutoNum type="arabicPeriod"/>
            </a:pPr>
            <a:r>
              <a:rPr lang="en-US" b="0" i="0" u="none" strike="noStrike" dirty="0" smtClean="0">
                <a:solidFill>
                  <a:srgbClr val="000000"/>
                </a:solidFill>
                <a:effectLst/>
                <a:latin typeface="Adobe Fangsong Std R" panose="02020400000000000000" pitchFamily="18" charset="-128"/>
                <a:ea typeface="Adobe Fangsong Std R" panose="02020400000000000000" pitchFamily="18" charset="-128"/>
              </a:rPr>
              <a:t>The Admin</a:t>
            </a:r>
          </a:p>
          <a:p>
            <a:pPr lvl="1" fontAlgn="base">
              <a:buFont typeface="+mj-lt"/>
              <a:buAutoNum type="arabicPeriod"/>
            </a:pPr>
            <a:r>
              <a:rPr lang="en-US" b="0" i="0" u="none" strike="noStrike" dirty="0" smtClean="0">
                <a:solidFill>
                  <a:srgbClr val="000000"/>
                </a:solidFill>
                <a:effectLst/>
                <a:latin typeface="Adobe Fangsong Std R" panose="02020400000000000000" pitchFamily="18" charset="-128"/>
                <a:ea typeface="Adobe Fangsong Std R" panose="02020400000000000000" pitchFamily="18" charset="-128"/>
              </a:rPr>
              <a:t>The Teachers and</a:t>
            </a:r>
          </a:p>
          <a:p>
            <a:pPr lvl="1" fontAlgn="base">
              <a:buFont typeface="+mj-lt"/>
              <a:buAutoNum type="arabicPeriod"/>
            </a:pPr>
            <a:r>
              <a:rPr lang="en-US" b="0" i="0" u="none" strike="noStrike" dirty="0" smtClean="0">
                <a:solidFill>
                  <a:srgbClr val="000000"/>
                </a:solidFill>
                <a:effectLst/>
                <a:latin typeface="Adobe Fangsong Std R" panose="02020400000000000000" pitchFamily="18" charset="-128"/>
                <a:ea typeface="Adobe Fangsong Std R" panose="02020400000000000000" pitchFamily="18" charset="-128"/>
              </a:rPr>
              <a:t>The Students</a:t>
            </a:r>
            <a:endParaRPr lang="en-US" b="0" i="0" u="none" strike="noStrike" dirty="0">
              <a:solidFill>
                <a:srgbClr val="000000"/>
              </a:solidFill>
              <a:effectLst/>
              <a:latin typeface="Adobe Fangsong Std R" panose="02020400000000000000" pitchFamily="18" charset="-128"/>
              <a:ea typeface="Adobe Fangsong Std R" panose="02020400000000000000" pitchFamily="18" charset="-128"/>
            </a:endParaRPr>
          </a:p>
        </p:txBody>
      </p:sp>
      <p:sp>
        <p:nvSpPr>
          <p:cNvPr id="10" name="Rectangle 9"/>
          <p:cNvSpPr/>
          <p:nvPr/>
        </p:nvSpPr>
        <p:spPr>
          <a:xfrm>
            <a:off x="1775430" y="4129540"/>
            <a:ext cx="6106300" cy="1200329"/>
          </a:xfrm>
          <a:prstGeom prst="rect">
            <a:avLst/>
          </a:prstGeom>
        </p:spPr>
        <p:txBody>
          <a:bodyPr wrap="square">
            <a:spAutoFit/>
          </a:bodyPr>
          <a:lstStyle/>
          <a:p>
            <a:r>
              <a:rPr lang="en-US" b="0" i="0" u="none" strike="noStrike" dirty="0" smtClean="0">
                <a:solidFill>
                  <a:srgbClr val="000000"/>
                </a:solidFill>
                <a:effectLst/>
                <a:latin typeface="Adobe Fangsong Std R" panose="02020400000000000000" pitchFamily="18" charset="-128"/>
                <a:ea typeface="Adobe Fangsong Std R" panose="02020400000000000000" pitchFamily="18" charset="-128"/>
              </a:rPr>
              <a:t>As this tool is mainly for maintaining and evaluating the students, both the admin and the teachers can control the students. But the admin is empowered to control all the things about students and teachers.</a:t>
            </a:r>
            <a:endParaRPr lang="en-US" dirty="0">
              <a:latin typeface="Adobe Fangsong Std R" panose="02020400000000000000" pitchFamily="18" charset="-128"/>
              <a:ea typeface="Adobe Fangsong Std R" panose="02020400000000000000" pitchFamily="18" charset="-128"/>
            </a:endParaRPr>
          </a:p>
        </p:txBody>
      </p:sp>
      <p:pic>
        <p:nvPicPr>
          <p:cNvPr id="11" name="Picture 10"/>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30500" y1="31200" x2="30500" y2="31200"/>
                      </a14:backgroundRemoval>
                    </a14:imgEffect>
                  </a14:imgLayer>
                </a14:imgProps>
              </a:ext>
            </a:extLst>
          </a:blip>
          <a:stretch>
            <a:fillRect/>
          </a:stretch>
        </p:blipFill>
        <p:spPr>
          <a:xfrm rot="20116566">
            <a:off x="911192" y="1500204"/>
            <a:ext cx="2042445" cy="1531834"/>
          </a:xfrm>
          <a:prstGeom prst="rect">
            <a:avLst/>
          </a:prstGeom>
        </p:spPr>
      </p:pic>
      <p:pic>
        <p:nvPicPr>
          <p:cNvPr id="2050" name="Picture 2" descr="Txt File Icon Txt File Png – Free PNG Images Vector, PSD, Clipart, Templates"/>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3711" r="99023">
                        <a14:foregroundMark x1="32617" y1="15234" x2="32617" y2="15234"/>
                        <a14:foregroundMark x1="86914" y1="91797" x2="86914" y2="91797"/>
                        <a14:foregroundMark x1="88086" y1="45117" x2="88086" y2="45117"/>
                        <a14:foregroundMark x1="87695" y1="69141" x2="87695" y2="69141"/>
                        <a14:foregroundMark x1="82422" y1="97461" x2="82422" y2="97461"/>
                        <a14:foregroundMark x1="88477" y1="83594" x2="88477" y2="83594"/>
                        <a14:foregroundMark x1="88477" y1="41406" x2="88477" y2="41406"/>
                        <a14:backgroundMark x1="8203" y1="15625" x2="8203" y2="15625"/>
                        <a14:backgroundMark x1="17969" y1="8398" x2="18164" y2="12305"/>
                        <a14:backgroundMark x1="68945" y1="3516" x2="93555" y2="19922"/>
                        <a14:backgroundMark x1="92188" y1="5859" x2="95117" y2="74023"/>
                        <a14:backgroundMark x1="10352" y1="12109" x2="11523" y2="83984"/>
                        <a14:backgroundMark x1="13281" y1="80078" x2="6055" y2="92969"/>
                        <a14:backgroundMark x1="9180" y1="98242" x2="18164" y2="84766"/>
                        <a14:backgroundMark x1="16992" y1="95508" x2="4883" y2="48828"/>
                        <a14:backgroundMark x1="7813" y1="33984" x2="9766" y2="0"/>
                        <a14:backgroundMark x1="8203" y1="3516" x2="78125" y2="2148"/>
                        <a14:backgroundMark x1="79297" y1="2148" x2="97266" y2="5859"/>
                        <a14:backgroundMark x1="96289" y1="5469" x2="91992" y2="94531"/>
                        <a14:backgroundMark x1="90820" y1="97656" x2="98242" y2="78320"/>
                      </a14:backgroundRemoval>
                    </a14:imgEffect>
                  </a14:imgLayer>
                </a14:imgProps>
              </a:ext>
              <a:ext uri="{28A0092B-C50C-407E-A947-70E740481C1C}">
                <a14:useLocalDpi xmlns:a14="http://schemas.microsoft.com/office/drawing/2010/main" val="0"/>
              </a:ext>
            </a:extLst>
          </a:blip>
          <a:srcRect/>
          <a:stretch>
            <a:fillRect/>
          </a:stretch>
        </p:blipFill>
        <p:spPr bwMode="auto">
          <a:xfrm rot="1626791">
            <a:off x="2525057" y="1879384"/>
            <a:ext cx="1514062" cy="1514062"/>
          </a:xfrm>
          <a:prstGeom prst="rect">
            <a:avLst/>
          </a:prstGeom>
          <a:noFill/>
          <a:extLst>
            <a:ext uri="{909E8E84-426E-40DD-AFC4-6F175D3DCCD1}">
              <a14:hiddenFill xmlns:a14="http://schemas.microsoft.com/office/drawing/2010/main">
                <a:solidFill>
                  <a:srgbClr val="FFFFFF"/>
                </a:solidFill>
              </a14:hiddenFill>
            </a:ext>
          </a:extLst>
        </p:spPr>
      </p:pic>
      <p:sp>
        <p:nvSpPr>
          <p:cNvPr id="12" name="Trapezoid 11"/>
          <p:cNvSpPr/>
          <p:nvPr/>
        </p:nvSpPr>
        <p:spPr>
          <a:xfrm>
            <a:off x="10049781" y="-27224"/>
            <a:ext cx="3159760" cy="6885223"/>
          </a:xfrm>
          <a:prstGeom prst="trapezoid">
            <a:avLst/>
          </a:prstGeom>
          <a:gradFill>
            <a:gsLst>
              <a:gs pos="1000">
                <a:schemeClr val="accent5">
                  <a:lumMod val="50000"/>
                </a:schemeClr>
              </a:gs>
              <a:gs pos="100000">
                <a:schemeClr val="accent5">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0" y="6352674"/>
            <a:ext cx="11636943" cy="279132"/>
            <a:chOff x="0" y="6352674"/>
            <a:chExt cx="11636943" cy="279132"/>
          </a:xfrm>
        </p:grpSpPr>
        <p:cxnSp>
          <p:nvCxnSpPr>
            <p:cNvPr id="3" name="Straight Connector 2"/>
            <p:cNvCxnSpPr/>
            <p:nvPr/>
          </p:nvCxnSpPr>
          <p:spPr>
            <a:xfrm flipV="1">
              <a:off x="0" y="6506678"/>
              <a:ext cx="11636943" cy="0"/>
            </a:xfrm>
            <a:prstGeom prst="line">
              <a:avLst/>
            </a:prstGeom>
          </p:spPr>
          <p:style>
            <a:lnRef idx="1">
              <a:schemeClr val="dk1"/>
            </a:lnRef>
            <a:fillRef idx="0">
              <a:schemeClr val="dk1"/>
            </a:fillRef>
            <a:effectRef idx="0">
              <a:schemeClr val="dk1"/>
            </a:effectRef>
            <a:fontRef idx="minor">
              <a:schemeClr val="tx1"/>
            </a:fontRef>
          </p:style>
        </p:cxnSp>
        <p:sp>
          <p:nvSpPr>
            <p:cNvPr id="4" name="Oval 3"/>
            <p:cNvSpPr/>
            <p:nvPr/>
          </p:nvSpPr>
          <p:spPr>
            <a:xfrm>
              <a:off x="8229600" y="6352674"/>
              <a:ext cx="308008" cy="2791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grpSp>
    </p:spTree>
    <p:extLst>
      <p:ext uri="{BB962C8B-B14F-4D97-AF65-F5344CB8AC3E}">
        <p14:creationId xmlns:p14="http://schemas.microsoft.com/office/powerpoint/2010/main" val="41175455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rgbClr val="C63A3A"/>
            </a:gs>
          </a:gsLst>
          <a:lin ang="2700000" scaled="1"/>
          <a:tileRect/>
        </a:gradFill>
        <a:effectLst/>
      </p:bgPr>
    </p:bg>
    <p:spTree>
      <p:nvGrpSpPr>
        <p:cNvPr id="1" name=""/>
        <p:cNvGrpSpPr/>
        <p:nvPr/>
      </p:nvGrpSpPr>
      <p:grpSpPr>
        <a:xfrm>
          <a:off x="0" y="0"/>
          <a:ext cx="0" cy="0"/>
          <a:chOff x="0" y="0"/>
          <a:chExt cx="0" cy="0"/>
        </a:xfrm>
      </p:grpSpPr>
      <p:sp>
        <p:nvSpPr>
          <p:cNvPr id="2" name="TextBox 1"/>
          <p:cNvSpPr txBox="1"/>
          <p:nvPr/>
        </p:nvSpPr>
        <p:spPr>
          <a:xfrm>
            <a:off x="506896" y="367748"/>
            <a:ext cx="7803739" cy="707886"/>
          </a:xfrm>
          <a:prstGeom prst="rect">
            <a:avLst/>
          </a:prstGeom>
          <a:noFill/>
        </p:spPr>
        <p:txBody>
          <a:bodyPr wrap="none" rtlCol="0">
            <a:spAutoFit/>
          </a:bodyPr>
          <a:lstStyle/>
          <a:p>
            <a:r>
              <a:rPr lang="en-US" sz="4000" dirty="0" smtClean="0">
                <a:effectLst>
                  <a:outerShdw blurRad="38100" dist="38100" dir="2700000" algn="tl">
                    <a:srgbClr val="000000">
                      <a:alpha val="43137"/>
                    </a:srgbClr>
                  </a:outerShdw>
                </a:effectLst>
                <a:latin typeface="Adobe Fangsong Std R" panose="02020400000000000000" pitchFamily="18" charset="-128"/>
                <a:ea typeface="Adobe Fangsong Std R" panose="02020400000000000000" pitchFamily="18" charset="-128"/>
              </a:rPr>
              <a:t>The key challenge to this project..</a:t>
            </a:r>
          </a:p>
        </p:txBody>
      </p:sp>
      <p:sp>
        <p:nvSpPr>
          <p:cNvPr id="3" name="Rectangle 2"/>
          <p:cNvSpPr/>
          <p:nvPr/>
        </p:nvSpPr>
        <p:spPr>
          <a:xfrm>
            <a:off x="506896" y="1720193"/>
            <a:ext cx="6828183" cy="923330"/>
          </a:xfrm>
          <a:prstGeom prst="rect">
            <a:avLst/>
          </a:prstGeom>
        </p:spPr>
        <p:txBody>
          <a:bodyPr wrap="square">
            <a:spAutoFit/>
          </a:bodyPr>
          <a:lstStyle/>
          <a:p>
            <a:endParaRPr lang="en-US" b="0" dirty="0" smtClean="0">
              <a:effectLst/>
              <a:latin typeface="Adobe Fangsong Std R" panose="02020400000000000000" pitchFamily="18" charset="-128"/>
              <a:ea typeface="Adobe Fangsong Std R" panose="02020400000000000000" pitchFamily="18" charset="-128"/>
            </a:endParaRPr>
          </a:p>
          <a:p>
            <a:r>
              <a:rPr lang="en-US" dirty="0" smtClean="0">
                <a:latin typeface="Adobe Fangsong Std R" panose="02020400000000000000" pitchFamily="18" charset="-128"/>
                <a:ea typeface="Adobe Fangsong Std R" panose="02020400000000000000" pitchFamily="18" charset="-128"/>
              </a:rPr>
              <a:t/>
            </a:r>
            <a:br>
              <a:rPr lang="en-US" dirty="0" smtClean="0">
                <a:latin typeface="Adobe Fangsong Std R" panose="02020400000000000000" pitchFamily="18" charset="-128"/>
                <a:ea typeface="Adobe Fangsong Std R" panose="02020400000000000000" pitchFamily="18" charset="-128"/>
              </a:rPr>
            </a:br>
            <a:endParaRPr lang="en-US" dirty="0">
              <a:latin typeface="Adobe Fangsong Std R" panose="02020400000000000000" pitchFamily="18" charset="-128"/>
              <a:ea typeface="Adobe Fangsong Std R" panose="02020400000000000000" pitchFamily="18" charset="-128"/>
            </a:endParaRPr>
          </a:p>
        </p:txBody>
      </p:sp>
      <p:pic>
        <p:nvPicPr>
          <p:cNvPr id="3074" name="Picture 2" descr="Beautiful Database Vector Glyph Icon, Database Icons, Beautiful Icons, Icon  PNG and Vector with Transparent Background for Free Download"/>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99688" l="0" r="100000">
                        <a14:foregroundMark x1="10469" y1="26094" x2="10469" y2="26094"/>
                        <a14:foregroundMark x1="31719" y1="8438" x2="31719" y2="8438"/>
                        <a14:foregroundMark x1="69531" y1="8750" x2="69531" y2="8750"/>
                        <a14:foregroundMark x1="80938" y1="16250" x2="96250" y2="35625"/>
                        <a14:foregroundMark x1="95781" y1="40781" x2="85156" y2="78125"/>
                        <a14:foregroundMark x1="48594" y1="30781" x2="47031" y2="70000"/>
                        <a14:foregroundMark x1="34063" y1="76406" x2="34063" y2="68438"/>
                        <a14:foregroundMark x1="30312" y1="28594" x2="52500" y2="17031"/>
                        <a14:foregroundMark x1="52344" y1="16719" x2="91406" y2="47031"/>
                        <a14:foregroundMark x1="91406" y1="47031" x2="41250" y2="84219"/>
                        <a14:foregroundMark x1="67813" y1="84844" x2="27813" y2="34063"/>
                        <a14:foregroundMark x1="22188" y1="73750" x2="74531" y2="39844"/>
                        <a14:foregroundMark x1="72031" y1="49688" x2="22031" y2="50313"/>
                        <a14:foregroundMark x1="26563" y1="40938" x2="77813" y2="42344"/>
                        <a14:foregroundMark x1="64844" y1="26563" x2="35625" y2="30000"/>
                        <a14:foregroundMark x1="32500" y1="71094" x2="61875" y2="74375"/>
                        <a14:foregroundMark x1="70938" y1="59531" x2="28906" y2="60781"/>
                        <a14:foregroundMark x1="5469" y1="60781" x2="62813" y2="95781"/>
                        <a14:foregroundMark x1="25625" y1="7813" x2="4688" y2="53438"/>
                      </a14:backgroundRemoval>
                    </a14:imgEffect>
                  </a14:imgLayer>
                </a14:imgProps>
              </a:ext>
              <a:ext uri="{28A0092B-C50C-407E-A947-70E740481C1C}">
                <a14:useLocalDpi xmlns:a14="http://schemas.microsoft.com/office/drawing/2010/main" val="0"/>
              </a:ext>
            </a:extLst>
          </a:blip>
          <a:srcRect/>
          <a:stretch>
            <a:fillRect/>
          </a:stretch>
        </p:blipFill>
        <p:spPr bwMode="auto">
          <a:xfrm>
            <a:off x="9115115" y="3976376"/>
            <a:ext cx="2404546" cy="240454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flipH="1">
            <a:off x="8925340" y="4114800"/>
            <a:ext cx="2743199" cy="2156792"/>
          </a:xfrm>
          <a:prstGeom prst="line">
            <a:avLst/>
          </a:prstGeom>
          <a:ln w="57150">
            <a:solidFill>
              <a:srgbClr val="002060"/>
            </a:solidFill>
          </a:ln>
        </p:spPr>
        <p:style>
          <a:lnRef idx="3">
            <a:schemeClr val="accent5"/>
          </a:lnRef>
          <a:fillRef idx="0">
            <a:schemeClr val="accent5"/>
          </a:fillRef>
          <a:effectRef idx="2">
            <a:schemeClr val="accent5"/>
          </a:effectRef>
          <a:fontRef idx="minor">
            <a:schemeClr val="tx1"/>
          </a:fontRef>
        </p:style>
      </p:cxnSp>
      <p:graphicFrame>
        <p:nvGraphicFramePr>
          <p:cNvPr id="6" name="Diagram 5"/>
          <p:cNvGraphicFramePr/>
          <p:nvPr>
            <p:extLst>
              <p:ext uri="{D42A27DB-BD31-4B8C-83A1-F6EECF244321}">
                <p14:modId xmlns:p14="http://schemas.microsoft.com/office/powerpoint/2010/main" val="964345177"/>
              </p:ext>
            </p:extLst>
          </p:nvPr>
        </p:nvGraphicFramePr>
        <p:xfrm>
          <a:off x="305635" y="1595894"/>
          <a:ext cx="7986644" cy="456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7" name="Group 6"/>
          <p:cNvGrpSpPr/>
          <p:nvPr/>
        </p:nvGrpSpPr>
        <p:grpSpPr>
          <a:xfrm>
            <a:off x="0" y="6352674"/>
            <a:ext cx="11636943" cy="279132"/>
            <a:chOff x="0" y="6352674"/>
            <a:chExt cx="11636943" cy="279132"/>
          </a:xfrm>
        </p:grpSpPr>
        <p:cxnSp>
          <p:nvCxnSpPr>
            <p:cNvPr id="8" name="Straight Connector 7"/>
            <p:cNvCxnSpPr/>
            <p:nvPr/>
          </p:nvCxnSpPr>
          <p:spPr>
            <a:xfrm flipV="1">
              <a:off x="0" y="6506678"/>
              <a:ext cx="11636943" cy="0"/>
            </a:xfrm>
            <a:prstGeom prst="line">
              <a:avLst/>
            </a:prstGeom>
          </p:spPr>
          <p:style>
            <a:lnRef idx="1">
              <a:schemeClr val="dk1"/>
            </a:lnRef>
            <a:fillRef idx="0">
              <a:schemeClr val="dk1"/>
            </a:fillRef>
            <a:effectRef idx="0">
              <a:schemeClr val="dk1"/>
            </a:effectRef>
            <a:fontRef idx="minor">
              <a:schemeClr val="tx1"/>
            </a:fontRef>
          </p:style>
        </p:cxnSp>
        <p:sp>
          <p:nvSpPr>
            <p:cNvPr id="9" name="Oval 8"/>
            <p:cNvSpPr/>
            <p:nvPr/>
          </p:nvSpPr>
          <p:spPr>
            <a:xfrm>
              <a:off x="8229600" y="6352674"/>
              <a:ext cx="308008" cy="2791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grpSp>
    </p:spTree>
    <p:extLst>
      <p:ext uri="{BB962C8B-B14F-4D97-AF65-F5344CB8AC3E}">
        <p14:creationId xmlns:p14="http://schemas.microsoft.com/office/powerpoint/2010/main" val="27387612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fade">
                                      <p:cBhvr>
                                        <p:cTn id="15" dur="500"/>
                                        <p:tgtEl>
                                          <p:spTgt spid="3074"/>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Trapezoid 49"/>
          <p:cNvSpPr/>
          <p:nvPr/>
        </p:nvSpPr>
        <p:spPr>
          <a:xfrm>
            <a:off x="-532623" y="1796786"/>
            <a:ext cx="3776870" cy="5061214"/>
          </a:xfrm>
          <a:prstGeom prst="trapezoid">
            <a:avLst>
              <a:gd name="adj" fmla="val 30263"/>
            </a:avLst>
          </a:prstGeom>
          <a:gradFill flip="none" rotWithShape="1">
            <a:gsLst>
              <a:gs pos="0">
                <a:schemeClr val="bg2"/>
              </a:gs>
              <a:gs pos="100000">
                <a:schemeClr val="bg1"/>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rapezoid 50"/>
          <p:cNvSpPr/>
          <p:nvPr/>
        </p:nvSpPr>
        <p:spPr>
          <a:xfrm rot="10800000">
            <a:off x="-1391144" y="0"/>
            <a:ext cx="4018397" cy="6858000"/>
          </a:xfrm>
          <a:prstGeom prst="trapezoid">
            <a:avLst>
              <a:gd name="adj" fmla="val 16997"/>
            </a:avLst>
          </a:prstGeom>
          <a:gradFill flip="none" rotWithShape="1">
            <a:gsLst>
              <a:gs pos="0">
                <a:schemeClr val="bg2"/>
              </a:gs>
              <a:gs pos="100000">
                <a:schemeClr val="bg1"/>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apezoid 54"/>
          <p:cNvSpPr/>
          <p:nvPr/>
        </p:nvSpPr>
        <p:spPr>
          <a:xfrm>
            <a:off x="-1452979" y="1796786"/>
            <a:ext cx="3776870" cy="5061214"/>
          </a:xfrm>
          <a:prstGeom prst="trapezoid">
            <a:avLst>
              <a:gd name="adj" fmla="val 30263"/>
            </a:avLst>
          </a:prstGeom>
          <a:gradFill flip="none" rotWithShape="1">
            <a:gsLst>
              <a:gs pos="0">
                <a:srgbClr val="A52326"/>
              </a:gs>
              <a:gs pos="100000">
                <a:srgbClr val="002060"/>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rapezoid 55"/>
          <p:cNvSpPr/>
          <p:nvPr/>
        </p:nvSpPr>
        <p:spPr>
          <a:xfrm rot="10800000">
            <a:off x="-2283690" y="0"/>
            <a:ext cx="4018397" cy="6858000"/>
          </a:xfrm>
          <a:prstGeom prst="trapezoid">
            <a:avLst>
              <a:gd name="adj" fmla="val 16997"/>
            </a:avLst>
          </a:prstGeom>
          <a:gradFill flip="none" rotWithShape="1">
            <a:gsLst>
              <a:gs pos="0">
                <a:srgbClr val="002060"/>
              </a:gs>
              <a:gs pos="100000">
                <a:srgbClr val="A6303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p:nvPr/>
        </p:nvSpPr>
        <p:spPr>
          <a:xfrm>
            <a:off x="348832" y="384447"/>
            <a:ext cx="2648407" cy="1323439"/>
          </a:xfrm>
          <a:prstGeom prst="rect">
            <a:avLst/>
          </a:prstGeom>
          <a:noFill/>
        </p:spPr>
        <p:txBody>
          <a:bodyPr wrap="square" rtlCol="0">
            <a:spAutoFit/>
          </a:bodyPr>
          <a:lstStyle/>
          <a:p>
            <a:r>
              <a:rPr lang="en-US" sz="4000" dirty="0" smtClean="0">
                <a:solidFill>
                  <a:schemeClr val="bg1"/>
                </a:solidFill>
                <a:latin typeface="Adobe Fangsong Std R" panose="02020400000000000000" pitchFamily="18" charset="-128"/>
                <a:ea typeface="Adobe Fangsong Std R" panose="02020400000000000000" pitchFamily="18" charset="-128"/>
              </a:rPr>
              <a:t> Proje</a:t>
            </a:r>
            <a:r>
              <a:rPr lang="en-US" sz="4000" dirty="0" smtClean="0">
                <a:latin typeface="Adobe Fangsong Std R" panose="02020400000000000000" pitchFamily="18" charset="-128"/>
                <a:ea typeface="Adobe Fangsong Std R" panose="02020400000000000000" pitchFamily="18" charset="-128"/>
              </a:rPr>
              <a:t>ct</a:t>
            </a:r>
            <a:r>
              <a:rPr lang="en-US" sz="4000" dirty="0" smtClean="0">
                <a:solidFill>
                  <a:schemeClr val="bg1"/>
                </a:solidFill>
                <a:latin typeface="Adobe Fangsong Std R" panose="02020400000000000000" pitchFamily="18" charset="-128"/>
                <a:ea typeface="Adobe Fangsong Std R" panose="02020400000000000000" pitchFamily="18" charset="-128"/>
              </a:rPr>
              <a:t> </a:t>
            </a:r>
          </a:p>
          <a:p>
            <a:r>
              <a:rPr lang="en-US" sz="4000" dirty="0" smtClean="0">
                <a:solidFill>
                  <a:schemeClr val="bg1"/>
                </a:solidFill>
                <a:latin typeface="Adobe Fangsong Std R" panose="02020400000000000000" pitchFamily="18" charset="-128"/>
                <a:ea typeface="Adobe Fangsong Std R" panose="02020400000000000000" pitchFamily="18" charset="-128"/>
              </a:rPr>
              <a:t>Struc</a:t>
            </a:r>
            <a:r>
              <a:rPr lang="en-US" sz="4000" dirty="0" smtClean="0">
                <a:latin typeface="Adobe Fangsong Std R" panose="02020400000000000000" pitchFamily="18" charset="-128"/>
                <a:ea typeface="Adobe Fangsong Std R" panose="02020400000000000000" pitchFamily="18" charset="-128"/>
              </a:rPr>
              <a:t>ture</a:t>
            </a:r>
            <a:endParaRPr lang="en-US" sz="4000" dirty="0">
              <a:latin typeface="Adobe Fangsong Std R" panose="02020400000000000000" pitchFamily="18" charset="-128"/>
              <a:ea typeface="Adobe Fangsong Std R" panose="02020400000000000000" pitchFamily="18" charset="-128"/>
            </a:endParaRPr>
          </a:p>
        </p:txBody>
      </p:sp>
      <p:sp>
        <p:nvSpPr>
          <p:cNvPr id="54" name="TextBox 53"/>
          <p:cNvSpPr txBox="1"/>
          <p:nvPr/>
        </p:nvSpPr>
        <p:spPr>
          <a:xfrm>
            <a:off x="3877796" y="589916"/>
            <a:ext cx="4094391" cy="400110"/>
          </a:xfrm>
          <a:prstGeom prst="rect">
            <a:avLst/>
          </a:prstGeom>
          <a:noFill/>
        </p:spPr>
        <p:txBody>
          <a:bodyPr wrap="none" rtlCol="0">
            <a:spAutoFit/>
          </a:bodyPr>
          <a:lstStyle/>
          <a:p>
            <a:r>
              <a:rPr lang="en-US" sz="2000" dirty="0" smtClean="0">
                <a:latin typeface="Adobe Fangsong Std R" panose="02020400000000000000" pitchFamily="18" charset="-128"/>
                <a:ea typeface="Adobe Fangsong Std R" panose="02020400000000000000" pitchFamily="18" charset="-128"/>
              </a:rPr>
              <a:t>Functional Structure of the Project</a:t>
            </a:r>
            <a:endParaRPr lang="en-US" sz="2000" dirty="0">
              <a:latin typeface="Adobe Fangsong Std R" panose="02020400000000000000" pitchFamily="18" charset="-128"/>
              <a:ea typeface="Adobe Fangsong Std R" panose="02020400000000000000" pitchFamily="18" charset="-128"/>
            </a:endParaRPr>
          </a:p>
        </p:txBody>
      </p:sp>
      <p:grpSp>
        <p:nvGrpSpPr>
          <p:cNvPr id="15" name="Group 14"/>
          <p:cNvGrpSpPr/>
          <p:nvPr/>
        </p:nvGrpSpPr>
        <p:grpSpPr>
          <a:xfrm>
            <a:off x="2891826" y="1311011"/>
            <a:ext cx="8530236" cy="4235978"/>
            <a:chOff x="2891826" y="1311011"/>
            <a:chExt cx="8530236" cy="4235978"/>
          </a:xfrm>
        </p:grpSpPr>
        <p:sp>
          <p:nvSpPr>
            <p:cNvPr id="2" name="Oval 1"/>
            <p:cNvSpPr/>
            <p:nvPr/>
          </p:nvSpPr>
          <p:spPr>
            <a:xfrm>
              <a:off x="2891826" y="2949819"/>
              <a:ext cx="1187899" cy="971550"/>
            </a:xfrm>
            <a:prstGeom prst="ellipse">
              <a:avLst/>
            </a:prstGeom>
            <a:gradFill flip="none" rotWithShape="1">
              <a:gsLst>
                <a:gs pos="0">
                  <a:srgbClr val="882B46">
                    <a:tint val="66000"/>
                    <a:satMod val="160000"/>
                  </a:srgbClr>
                </a:gs>
                <a:gs pos="50000">
                  <a:srgbClr val="882B46">
                    <a:tint val="44500"/>
                    <a:satMod val="160000"/>
                  </a:srgbClr>
                </a:gs>
                <a:gs pos="100000">
                  <a:srgbClr val="882B46">
                    <a:tint val="23500"/>
                    <a:satMod val="160000"/>
                  </a:srgbClr>
                </a:gs>
              </a:gsLst>
              <a:lin ang="5400000" scaled="1"/>
              <a:tileRect/>
            </a:gradFill>
            <a:ln w="57150">
              <a:solidFill>
                <a:srgbClr val="A6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Start</a:t>
              </a:r>
              <a:endParaRPr lang="en-US" sz="1600" dirty="0">
                <a:solidFill>
                  <a:schemeClr val="tx1"/>
                </a:solidFill>
              </a:endParaRPr>
            </a:p>
          </p:txBody>
        </p:sp>
        <p:sp>
          <p:nvSpPr>
            <p:cNvPr id="27" name="Oval 26"/>
            <p:cNvSpPr/>
            <p:nvPr/>
          </p:nvSpPr>
          <p:spPr>
            <a:xfrm>
              <a:off x="5362464" y="2949819"/>
              <a:ext cx="1187899" cy="971550"/>
            </a:xfrm>
            <a:prstGeom prst="ellipse">
              <a:avLst/>
            </a:prstGeom>
            <a:gradFill flip="none" rotWithShape="1">
              <a:gsLst>
                <a:gs pos="0">
                  <a:srgbClr val="882B46">
                    <a:tint val="66000"/>
                    <a:satMod val="160000"/>
                  </a:srgbClr>
                </a:gs>
                <a:gs pos="50000">
                  <a:srgbClr val="882B46">
                    <a:tint val="44500"/>
                    <a:satMod val="160000"/>
                  </a:srgbClr>
                </a:gs>
                <a:gs pos="100000">
                  <a:srgbClr val="882B46">
                    <a:tint val="23500"/>
                    <a:satMod val="160000"/>
                  </a:srgbClr>
                </a:gs>
              </a:gsLst>
              <a:lin ang="5400000" scaled="1"/>
              <a:tileRect/>
            </a:gradFill>
            <a:ln w="57150">
              <a:solidFill>
                <a:srgbClr val="A6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Login</a:t>
              </a:r>
              <a:endParaRPr lang="en-US" sz="1600" dirty="0">
                <a:solidFill>
                  <a:schemeClr val="tx1"/>
                </a:solidFill>
              </a:endParaRPr>
            </a:p>
          </p:txBody>
        </p:sp>
        <p:sp>
          <p:nvSpPr>
            <p:cNvPr id="28" name="Oval 27"/>
            <p:cNvSpPr/>
            <p:nvPr/>
          </p:nvSpPr>
          <p:spPr>
            <a:xfrm>
              <a:off x="8119915" y="1311011"/>
              <a:ext cx="1187899" cy="971550"/>
            </a:xfrm>
            <a:prstGeom prst="ellipse">
              <a:avLst/>
            </a:prstGeom>
            <a:gradFill flip="none" rotWithShape="1">
              <a:gsLst>
                <a:gs pos="0">
                  <a:srgbClr val="882B46">
                    <a:tint val="66000"/>
                    <a:satMod val="160000"/>
                  </a:srgbClr>
                </a:gs>
                <a:gs pos="50000">
                  <a:srgbClr val="882B46">
                    <a:tint val="44500"/>
                    <a:satMod val="160000"/>
                  </a:srgbClr>
                </a:gs>
                <a:gs pos="100000">
                  <a:srgbClr val="882B46">
                    <a:tint val="23500"/>
                    <a:satMod val="160000"/>
                  </a:srgbClr>
                </a:gs>
              </a:gsLst>
              <a:lin ang="5400000" scaled="1"/>
              <a:tileRect/>
            </a:gradFill>
            <a:ln w="57150">
              <a:solidFill>
                <a:srgbClr val="A6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Admin</a:t>
              </a:r>
              <a:endParaRPr lang="en-US" sz="1600" dirty="0">
                <a:solidFill>
                  <a:schemeClr val="tx1"/>
                </a:solidFill>
              </a:endParaRPr>
            </a:p>
          </p:txBody>
        </p:sp>
        <p:sp>
          <p:nvSpPr>
            <p:cNvPr id="30" name="Oval 29"/>
            <p:cNvSpPr/>
            <p:nvPr/>
          </p:nvSpPr>
          <p:spPr>
            <a:xfrm>
              <a:off x="8119915" y="2943225"/>
              <a:ext cx="1187899" cy="971550"/>
            </a:xfrm>
            <a:prstGeom prst="ellipse">
              <a:avLst/>
            </a:prstGeom>
            <a:gradFill flip="none" rotWithShape="1">
              <a:gsLst>
                <a:gs pos="0">
                  <a:srgbClr val="882B46">
                    <a:tint val="66000"/>
                    <a:satMod val="160000"/>
                  </a:srgbClr>
                </a:gs>
                <a:gs pos="50000">
                  <a:srgbClr val="882B46">
                    <a:tint val="44500"/>
                    <a:satMod val="160000"/>
                  </a:srgbClr>
                </a:gs>
                <a:gs pos="100000">
                  <a:srgbClr val="882B46">
                    <a:tint val="23500"/>
                    <a:satMod val="160000"/>
                  </a:srgbClr>
                </a:gs>
              </a:gsLst>
              <a:lin ang="5400000" scaled="1"/>
              <a:tileRect/>
            </a:gradFill>
            <a:ln w="57150">
              <a:solidFill>
                <a:srgbClr val="A6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Teacher</a:t>
              </a:r>
              <a:endParaRPr lang="en-US" sz="1600" dirty="0">
                <a:solidFill>
                  <a:schemeClr val="tx1"/>
                </a:solidFill>
              </a:endParaRPr>
            </a:p>
          </p:txBody>
        </p:sp>
        <p:sp>
          <p:nvSpPr>
            <p:cNvPr id="31" name="Oval 30"/>
            <p:cNvSpPr/>
            <p:nvPr/>
          </p:nvSpPr>
          <p:spPr>
            <a:xfrm>
              <a:off x="8119915" y="4575439"/>
              <a:ext cx="1187899" cy="971550"/>
            </a:xfrm>
            <a:prstGeom prst="ellipse">
              <a:avLst/>
            </a:prstGeom>
            <a:gradFill flip="none" rotWithShape="1">
              <a:gsLst>
                <a:gs pos="0">
                  <a:srgbClr val="882B46">
                    <a:tint val="66000"/>
                    <a:satMod val="160000"/>
                  </a:srgbClr>
                </a:gs>
                <a:gs pos="50000">
                  <a:srgbClr val="882B46">
                    <a:tint val="44500"/>
                    <a:satMod val="160000"/>
                  </a:srgbClr>
                </a:gs>
                <a:gs pos="100000">
                  <a:srgbClr val="882B46">
                    <a:tint val="23500"/>
                    <a:satMod val="160000"/>
                  </a:srgbClr>
                </a:gs>
              </a:gsLst>
              <a:lin ang="5400000" scaled="1"/>
              <a:tileRect/>
            </a:gradFill>
            <a:ln w="57150">
              <a:solidFill>
                <a:srgbClr val="A6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Student</a:t>
              </a:r>
              <a:endParaRPr lang="en-US" sz="1600" dirty="0">
                <a:solidFill>
                  <a:schemeClr val="tx1"/>
                </a:solidFill>
              </a:endParaRPr>
            </a:p>
          </p:txBody>
        </p:sp>
        <p:cxnSp>
          <p:nvCxnSpPr>
            <p:cNvPr id="9" name="Straight Arrow Connector 8"/>
            <p:cNvCxnSpPr>
              <a:stCxn id="2" idx="6"/>
              <a:endCxn id="27" idx="2"/>
            </p:cNvCxnSpPr>
            <p:nvPr/>
          </p:nvCxnSpPr>
          <p:spPr>
            <a:xfrm>
              <a:off x="4079725" y="3435594"/>
              <a:ext cx="128273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p:nvPr/>
          </p:nvCxnSpPr>
          <p:spPr>
            <a:xfrm flipV="1">
              <a:off x="6550363" y="1934308"/>
              <a:ext cx="1569552" cy="15012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27" idx="6"/>
              <a:endCxn id="30" idx="2"/>
            </p:cNvCxnSpPr>
            <p:nvPr/>
          </p:nvCxnSpPr>
          <p:spPr>
            <a:xfrm flipV="1">
              <a:off x="6550363" y="3429000"/>
              <a:ext cx="1569552" cy="65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p:cNvCxnSpPr>
              <a:stCxn id="27" idx="6"/>
              <a:endCxn id="31" idx="2"/>
            </p:cNvCxnSpPr>
            <p:nvPr/>
          </p:nvCxnSpPr>
          <p:spPr>
            <a:xfrm>
              <a:off x="6550363" y="3435594"/>
              <a:ext cx="1569552" cy="16256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Curved Connector 17"/>
            <p:cNvCxnSpPr/>
            <p:nvPr/>
          </p:nvCxnSpPr>
          <p:spPr>
            <a:xfrm>
              <a:off x="9307814" y="1707886"/>
              <a:ext cx="12700" cy="1632214"/>
            </a:xfrm>
            <a:prstGeom prst="curvedConnector3">
              <a:avLst>
                <a:gd name="adj1" fmla="val 6092307"/>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28" idx="6"/>
              <a:endCxn id="31" idx="5"/>
            </p:cNvCxnSpPr>
            <p:nvPr/>
          </p:nvCxnSpPr>
          <p:spPr>
            <a:xfrm flipH="1">
              <a:off x="9133850" y="1796786"/>
              <a:ext cx="173964" cy="3607923"/>
            </a:xfrm>
            <a:prstGeom prst="curvedConnector4">
              <a:avLst>
                <a:gd name="adj1" fmla="val -540787"/>
                <a:gd name="adj2" fmla="val 110280"/>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urved Connector 51"/>
            <p:cNvCxnSpPr/>
            <p:nvPr/>
          </p:nvCxnSpPr>
          <p:spPr>
            <a:xfrm>
              <a:off x="9320514" y="3429000"/>
              <a:ext cx="12700" cy="1632214"/>
            </a:xfrm>
            <a:prstGeom prst="curvedConnector3">
              <a:avLst>
                <a:gd name="adj1" fmla="val 6092307"/>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10824185" y="2479430"/>
              <a:ext cx="597877" cy="1899139"/>
            </a:xfrm>
            <a:prstGeom prst="roundRect">
              <a:avLst/>
            </a:prstGeom>
          </p:spPr>
          <p:style>
            <a:lnRef idx="0">
              <a:schemeClr val="accent5"/>
            </a:lnRef>
            <a:fillRef idx="3">
              <a:schemeClr val="accent5"/>
            </a:fillRef>
            <a:effectRef idx="3">
              <a:schemeClr val="accent5"/>
            </a:effectRef>
            <a:fontRef idx="minor">
              <a:schemeClr val="lt1"/>
            </a:fontRef>
          </p:style>
          <p:txBody>
            <a:bodyPr vert="vert" rtlCol="0" anchor="ctr"/>
            <a:lstStyle/>
            <a:p>
              <a:pPr algn="ctr"/>
              <a:r>
                <a:rPr lang="en-US" dirty="0" smtClean="0"/>
                <a:t>Control</a:t>
              </a:r>
              <a:endParaRPr lang="en-US" dirty="0"/>
            </a:p>
          </p:txBody>
        </p:sp>
        <p:cxnSp>
          <p:nvCxnSpPr>
            <p:cNvPr id="42" name="Curved Connector 41"/>
            <p:cNvCxnSpPr/>
            <p:nvPr/>
          </p:nvCxnSpPr>
          <p:spPr>
            <a:xfrm rot="16200000" flipH="1" flipV="1">
              <a:off x="10361952" y="2439228"/>
              <a:ext cx="720970" cy="801375"/>
            </a:xfrm>
            <a:prstGeom prst="curvedConnector4">
              <a:avLst>
                <a:gd name="adj1" fmla="val -31707"/>
                <a:gd name="adj2" fmla="val 6536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0" y="6352674"/>
            <a:ext cx="11636943" cy="279132"/>
            <a:chOff x="0" y="6352674"/>
            <a:chExt cx="11636943" cy="279132"/>
          </a:xfrm>
        </p:grpSpPr>
        <p:cxnSp>
          <p:nvCxnSpPr>
            <p:cNvPr id="23" name="Straight Connector 22"/>
            <p:cNvCxnSpPr/>
            <p:nvPr/>
          </p:nvCxnSpPr>
          <p:spPr>
            <a:xfrm flipV="1">
              <a:off x="0" y="6506678"/>
              <a:ext cx="11636943" cy="0"/>
            </a:xfrm>
            <a:prstGeom prst="line">
              <a:avLst/>
            </a:prstGeom>
          </p:spPr>
          <p:style>
            <a:lnRef idx="1">
              <a:schemeClr val="dk1"/>
            </a:lnRef>
            <a:fillRef idx="0">
              <a:schemeClr val="dk1"/>
            </a:fillRef>
            <a:effectRef idx="0">
              <a:schemeClr val="dk1"/>
            </a:effectRef>
            <a:fontRef idx="minor">
              <a:schemeClr val="tx1"/>
            </a:fontRef>
          </p:style>
        </p:cxnSp>
        <p:sp>
          <p:nvSpPr>
            <p:cNvPr id="24" name="Oval 23"/>
            <p:cNvSpPr/>
            <p:nvPr/>
          </p:nvSpPr>
          <p:spPr>
            <a:xfrm>
              <a:off x="8229600" y="6352674"/>
              <a:ext cx="308008" cy="2791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grpSp>
    </p:spTree>
    <p:extLst>
      <p:ext uri="{BB962C8B-B14F-4D97-AF65-F5344CB8AC3E}">
        <p14:creationId xmlns:p14="http://schemas.microsoft.com/office/powerpoint/2010/main" val="1569148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44"/>
          <p:cNvGrpSpPr/>
          <p:nvPr/>
        </p:nvGrpSpPr>
        <p:grpSpPr>
          <a:xfrm>
            <a:off x="3713921" y="2101586"/>
            <a:ext cx="6941380" cy="4201477"/>
            <a:chOff x="2355574" y="1560444"/>
            <a:chExt cx="9183756" cy="4755871"/>
          </a:xfrm>
        </p:grpSpPr>
        <p:sp>
          <p:nvSpPr>
            <p:cNvPr id="3" name="Rounded Rectangle 2"/>
            <p:cNvSpPr/>
            <p:nvPr/>
          </p:nvSpPr>
          <p:spPr>
            <a:xfrm>
              <a:off x="4939748" y="1560444"/>
              <a:ext cx="2007704" cy="606287"/>
            </a:xfrm>
            <a:prstGeom prst="roundRect">
              <a:avLst/>
            </a:prstGeom>
            <a:gradFill>
              <a:gsLst>
                <a:gs pos="0">
                  <a:schemeClr val="accent5">
                    <a:lumMod val="75000"/>
                  </a:schemeClr>
                </a:gs>
                <a:gs pos="100000">
                  <a:srgbClr val="C63A3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 Person</a:t>
              </a:r>
              <a:endParaRPr lang="en-US" dirty="0"/>
            </a:p>
          </p:txBody>
        </p:sp>
        <p:sp>
          <p:nvSpPr>
            <p:cNvPr id="6" name="Rounded Rectangle 5"/>
            <p:cNvSpPr/>
            <p:nvPr/>
          </p:nvSpPr>
          <p:spPr>
            <a:xfrm>
              <a:off x="2355574" y="2872409"/>
              <a:ext cx="2007704" cy="606287"/>
            </a:xfrm>
            <a:prstGeom prst="roundRect">
              <a:avLst/>
            </a:prstGeom>
            <a:gradFill>
              <a:gsLst>
                <a:gs pos="0">
                  <a:schemeClr val="accent5">
                    <a:lumMod val="75000"/>
                  </a:schemeClr>
                </a:gs>
                <a:gs pos="100000">
                  <a:srgbClr val="C63A3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 Admin</a:t>
              </a:r>
              <a:endParaRPr lang="en-US" dirty="0"/>
            </a:p>
          </p:txBody>
        </p:sp>
        <p:sp>
          <p:nvSpPr>
            <p:cNvPr id="7" name="Rounded Rectangle 6"/>
            <p:cNvSpPr/>
            <p:nvPr/>
          </p:nvSpPr>
          <p:spPr>
            <a:xfrm>
              <a:off x="4939747" y="2872408"/>
              <a:ext cx="2007704" cy="606287"/>
            </a:xfrm>
            <a:prstGeom prst="roundRect">
              <a:avLst/>
            </a:prstGeom>
            <a:gradFill>
              <a:gsLst>
                <a:gs pos="0">
                  <a:schemeClr val="accent5">
                    <a:lumMod val="75000"/>
                  </a:schemeClr>
                </a:gs>
                <a:gs pos="100000">
                  <a:srgbClr val="C63A3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 Teacher</a:t>
              </a:r>
              <a:endParaRPr lang="en-US" dirty="0"/>
            </a:p>
          </p:txBody>
        </p:sp>
        <p:sp>
          <p:nvSpPr>
            <p:cNvPr id="8" name="Rounded Rectangle 7"/>
            <p:cNvSpPr/>
            <p:nvPr/>
          </p:nvSpPr>
          <p:spPr>
            <a:xfrm>
              <a:off x="7523922" y="2872408"/>
              <a:ext cx="2007704" cy="606287"/>
            </a:xfrm>
            <a:prstGeom prst="roundRect">
              <a:avLst/>
            </a:prstGeom>
            <a:gradFill>
              <a:gsLst>
                <a:gs pos="0">
                  <a:schemeClr val="accent5">
                    <a:lumMod val="75000"/>
                  </a:schemeClr>
                </a:gs>
                <a:gs pos="100000">
                  <a:srgbClr val="C63A3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 Student</a:t>
              </a:r>
              <a:endParaRPr lang="en-US" dirty="0"/>
            </a:p>
          </p:txBody>
        </p:sp>
        <p:cxnSp>
          <p:nvCxnSpPr>
            <p:cNvPr id="5" name="Elbow Connector 4"/>
            <p:cNvCxnSpPr>
              <a:stCxn id="6" idx="0"/>
              <a:endCxn id="3" idx="1"/>
            </p:cNvCxnSpPr>
            <p:nvPr/>
          </p:nvCxnSpPr>
          <p:spPr>
            <a:xfrm rot="5400000" flipH="1" flipV="1">
              <a:off x="3645177" y="1577838"/>
              <a:ext cx="1008821" cy="1580322"/>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1" name="Elbow Connector 10"/>
            <p:cNvCxnSpPr>
              <a:stCxn id="8" idx="0"/>
              <a:endCxn id="3" idx="3"/>
            </p:cNvCxnSpPr>
            <p:nvPr/>
          </p:nvCxnSpPr>
          <p:spPr>
            <a:xfrm rot="16200000" flipV="1">
              <a:off x="7233203" y="1577837"/>
              <a:ext cx="1008820" cy="1580322"/>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7" name="Elbow Connector 16"/>
            <p:cNvCxnSpPr>
              <a:stCxn id="7" idx="0"/>
              <a:endCxn id="3" idx="2"/>
            </p:cNvCxnSpPr>
            <p:nvPr/>
          </p:nvCxnSpPr>
          <p:spPr>
            <a:xfrm rot="5400000" flipH="1" flipV="1">
              <a:off x="5590761" y="2519570"/>
              <a:ext cx="705677" cy="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24" name="Rounded Rectangle 23"/>
            <p:cNvSpPr/>
            <p:nvPr/>
          </p:nvSpPr>
          <p:spPr>
            <a:xfrm>
              <a:off x="6301409" y="4035287"/>
              <a:ext cx="2007704" cy="606287"/>
            </a:xfrm>
            <a:prstGeom prst="roundRect">
              <a:avLst/>
            </a:prstGeom>
            <a:gradFill>
              <a:gsLst>
                <a:gs pos="0">
                  <a:schemeClr val="accent5">
                    <a:lumMod val="75000"/>
                  </a:schemeClr>
                </a:gs>
                <a:gs pos="100000">
                  <a:srgbClr val="C63A3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 Academic</a:t>
              </a:r>
              <a:endParaRPr lang="en-US" dirty="0"/>
            </a:p>
          </p:txBody>
        </p:sp>
        <p:sp>
          <p:nvSpPr>
            <p:cNvPr id="25" name="Rounded Rectangle 24"/>
            <p:cNvSpPr/>
            <p:nvPr/>
          </p:nvSpPr>
          <p:spPr>
            <a:xfrm>
              <a:off x="9531626" y="4569514"/>
              <a:ext cx="2007704" cy="606287"/>
            </a:xfrm>
            <a:prstGeom prst="roundRect">
              <a:avLst/>
            </a:prstGeom>
            <a:gradFill>
              <a:gsLst>
                <a:gs pos="0">
                  <a:schemeClr val="accent5">
                    <a:lumMod val="75000"/>
                  </a:schemeClr>
                </a:gs>
                <a:gs pos="100000">
                  <a:srgbClr val="C63A3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 Semester</a:t>
              </a:r>
              <a:endParaRPr lang="en-US" dirty="0"/>
            </a:p>
          </p:txBody>
        </p:sp>
        <p:sp>
          <p:nvSpPr>
            <p:cNvPr id="26" name="Rounded Rectangle 25"/>
            <p:cNvSpPr/>
            <p:nvPr/>
          </p:nvSpPr>
          <p:spPr>
            <a:xfrm>
              <a:off x="7523922" y="5710028"/>
              <a:ext cx="2007704" cy="606287"/>
            </a:xfrm>
            <a:prstGeom prst="roundRect">
              <a:avLst/>
            </a:prstGeom>
            <a:gradFill>
              <a:gsLst>
                <a:gs pos="0">
                  <a:schemeClr val="accent5">
                    <a:lumMod val="75000"/>
                  </a:schemeClr>
                </a:gs>
                <a:gs pos="100000">
                  <a:srgbClr val="C63A3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 Course</a:t>
              </a:r>
              <a:endParaRPr lang="en-US" dirty="0"/>
            </a:p>
          </p:txBody>
        </p:sp>
        <p:cxnSp>
          <p:nvCxnSpPr>
            <p:cNvPr id="23" name="Elbow Connector 22"/>
            <p:cNvCxnSpPr>
              <a:stCxn id="24" idx="0"/>
              <a:endCxn id="8" idx="2"/>
            </p:cNvCxnSpPr>
            <p:nvPr/>
          </p:nvCxnSpPr>
          <p:spPr>
            <a:xfrm rot="5400000" flipH="1" flipV="1">
              <a:off x="7638221" y="3145735"/>
              <a:ext cx="556592" cy="1222513"/>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29" name="Elbow Connector 28"/>
            <p:cNvCxnSpPr>
              <a:stCxn id="25" idx="0"/>
              <a:endCxn id="24" idx="3"/>
            </p:cNvCxnSpPr>
            <p:nvPr/>
          </p:nvCxnSpPr>
          <p:spPr>
            <a:xfrm rot="16200000" flipV="1">
              <a:off x="9306755" y="3340790"/>
              <a:ext cx="231083" cy="2226365"/>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32" name="Elbow Connector 31"/>
            <p:cNvCxnSpPr>
              <a:stCxn id="26" idx="0"/>
              <a:endCxn id="25" idx="2"/>
            </p:cNvCxnSpPr>
            <p:nvPr/>
          </p:nvCxnSpPr>
          <p:spPr>
            <a:xfrm rot="5400000" flipH="1" flipV="1">
              <a:off x="9264513" y="4439063"/>
              <a:ext cx="534227" cy="2007704"/>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47" name="Flowchart: Decision 46"/>
            <p:cNvSpPr/>
            <p:nvPr/>
          </p:nvSpPr>
          <p:spPr>
            <a:xfrm>
              <a:off x="8393596" y="3478695"/>
              <a:ext cx="253447" cy="178906"/>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Flowchart: Decision 47"/>
            <p:cNvSpPr/>
            <p:nvPr/>
          </p:nvSpPr>
          <p:spPr>
            <a:xfrm>
              <a:off x="8266872" y="4263888"/>
              <a:ext cx="253447" cy="178906"/>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Flowchart: Decision 48"/>
            <p:cNvSpPr/>
            <p:nvPr/>
          </p:nvSpPr>
          <p:spPr>
            <a:xfrm>
              <a:off x="10408754" y="5160891"/>
              <a:ext cx="253447" cy="178906"/>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50" name="Trapezoid 49"/>
          <p:cNvSpPr/>
          <p:nvPr/>
        </p:nvSpPr>
        <p:spPr>
          <a:xfrm>
            <a:off x="-532623" y="1796786"/>
            <a:ext cx="3776870" cy="5061214"/>
          </a:xfrm>
          <a:prstGeom prst="trapezoid">
            <a:avLst>
              <a:gd name="adj" fmla="val 30263"/>
            </a:avLst>
          </a:prstGeom>
          <a:gradFill flip="none" rotWithShape="1">
            <a:gsLst>
              <a:gs pos="0">
                <a:schemeClr val="bg2"/>
              </a:gs>
              <a:gs pos="100000">
                <a:schemeClr val="bg1"/>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rapezoid 50"/>
          <p:cNvSpPr/>
          <p:nvPr/>
        </p:nvSpPr>
        <p:spPr>
          <a:xfrm rot="10800000">
            <a:off x="-1391144" y="0"/>
            <a:ext cx="4018397" cy="6858000"/>
          </a:xfrm>
          <a:prstGeom prst="trapezoid">
            <a:avLst>
              <a:gd name="adj" fmla="val 16997"/>
            </a:avLst>
          </a:prstGeom>
          <a:gradFill flip="none" rotWithShape="1">
            <a:gsLst>
              <a:gs pos="0">
                <a:schemeClr val="bg2"/>
              </a:gs>
              <a:gs pos="100000">
                <a:schemeClr val="bg1"/>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apezoid 54"/>
          <p:cNvSpPr/>
          <p:nvPr/>
        </p:nvSpPr>
        <p:spPr>
          <a:xfrm>
            <a:off x="-1452979" y="1796786"/>
            <a:ext cx="3776870" cy="5061214"/>
          </a:xfrm>
          <a:prstGeom prst="trapezoid">
            <a:avLst>
              <a:gd name="adj" fmla="val 30263"/>
            </a:avLst>
          </a:prstGeom>
          <a:gradFill flip="none" rotWithShape="1">
            <a:gsLst>
              <a:gs pos="0">
                <a:srgbClr val="A52326"/>
              </a:gs>
              <a:gs pos="100000">
                <a:srgbClr val="002060"/>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rapezoid 55"/>
          <p:cNvSpPr/>
          <p:nvPr/>
        </p:nvSpPr>
        <p:spPr>
          <a:xfrm rot="10800000">
            <a:off x="-2283690" y="0"/>
            <a:ext cx="4018397" cy="6858000"/>
          </a:xfrm>
          <a:prstGeom prst="trapezoid">
            <a:avLst>
              <a:gd name="adj" fmla="val 16997"/>
            </a:avLst>
          </a:prstGeom>
          <a:gradFill flip="none" rotWithShape="1">
            <a:gsLst>
              <a:gs pos="0">
                <a:srgbClr val="002060"/>
              </a:gs>
              <a:gs pos="100000">
                <a:srgbClr val="A6303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p:nvPr/>
        </p:nvSpPr>
        <p:spPr>
          <a:xfrm>
            <a:off x="348832" y="384447"/>
            <a:ext cx="2648407" cy="1323439"/>
          </a:xfrm>
          <a:prstGeom prst="rect">
            <a:avLst/>
          </a:prstGeom>
          <a:noFill/>
        </p:spPr>
        <p:txBody>
          <a:bodyPr wrap="square" rtlCol="0">
            <a:spAutoFit/>
          </a:bodyPr>
          <a:lstStyle/>
          <a:p>
            <a:r>
              <a:rPr lang="en-US" sz="4000" dirty="0" smtClean="0">
                <a:solidFill>
                  <a:schemeClr val="bg1"/>
                </a:solidFill>
                <a:latin typeface="Adobe Fangsong Std R" panose="02020400000000000000" pitchFamily="18" charset="-128"/>
                <a:ea typeface="Adobe Fangsong Std R" panose="02020400000000000000" pitchFamily="18" charset="-128"/>
              </a:rPr>
              <a:t> Proje</a:t>
            </a:r>
            <a:r>
              <a:rPr lang="en-US" sz="4000" dirty="0" smtClean="0">
                <a:latin typeface="Adobe Fangsong Std R" panose="02020400000000000000" pitchFamily="18" charset="-128"/>
                <a:ea typeface="Adobe Fangsong Std R" panose="02020400000000000000" pitchFamily="18" charset="-128"/>
              </a:rPr>
              <a:t>ct</a:t>
            </a:r>
            <a:r>
              <a:rPr lang="en-US" sz="4000" dirty="0" smtClean="0">
                <a:solidFill>
                  <a:schemeClr val="bg1"/>
                </a:solidFill>
                <a:latin typeface="Adobe Fangsong Std R" panose="02020400000000000000" pitchFamily="18" charset="-128"/>
                <a:ea typeface="Adobe Fangsong Std R" panose="02020400000000000000" pitchFamily="18" charset="-128"/>
              </a:rPr>
              <a:t> </a:t>
            </a:r>
          </a:p>
          <a:p>
            <a:r>
              <a:rPr lang="en-US" sz="4000" dirty="0" smtClean="0">
                <a:solidFill>
                  <a:schemeClr val="bg1"/>
                </a:solidFill>
                <a:latin typeface="Adobe Fangsong Std R" panose="02020400000000000000" pitchFamily="18" charset="-128"/>
                <a:ea typeface="Adobe Fangsong Std R" panose="02020400000000000000" pitchFamily="18" charset="-128"/>
              </a:rPr>
              <a:t>Struc</a:t>
            </a:r>
            <a:r>
              <a:rPr lang="en-US" sz="4000" dirty="0" smtClean="0">
                <a:latin typeface="Adobe Fangsong Std R" panose="02020400000000000000" pitchFamily="18" charset="-128"/>
                <a:ea typeface="Adobe Fangsong Std R" panose="02020400000000000000" pitchFamily="18" charset="-128"/>
              </a:rPr>
              <a:t>ture</a:t>
            </a:r>
            <a:endParaRPr lang="en-US" sz="4000" dirty="0">
              <a:latin typeface="Adobe Fangsong Std R" panose="02020400000000000000" pitchFamily="18" charset="-128"/>
              <a:ea typeface="Adobe Fangsong Std R" panose="02020400000000000000" pitchFamily="18" charset="-128"/>
            </a:endParaRPr>
          </a:p>
        </p:txBody>
      </p:sp>
      <p:sp>
        <p:nvSpPr>
          <p:cNvPr id="54" name="TextBox 53"/>
          <p:cNvSpPr txBox="1"/>
          <p:nvPr/>
        </p:nvSpPr>
        <p:spPr>
          <a:xfrm>
            <a:off x="3877796" y="589916"/>
            <a:ext cx="3942105" cy="400110"/>
          </a:xfrm>
          <a:prstGeom prst="rect">
            <a:avLst/>
          </a:prstGeom>
          <a:noFill/>
        </p:spPr>
        <p:txBody>
          <a:bodyPr wrap="none" rtlCol="0">
            <a:spAutoFit/>
          </a:bodyPr>
          <a:lstStyle/>
          <a:p>
            <a:r>
              <a:rPr lang="en-US" sz="2000" dirty="0" smtClean="0">
                <a:latin typeface="Adobe Fangsong Std R" panose="02020400000000000000" pitchFamily="18" charset="-128"/>
                <a:ea typeface="Adobe Fangsong Std R" panose="02020400000000000000" pitchFamily="18" charset="-128"/>
              </a:rPr>
              <a:t>Implementation of OOP concepts</a:t>
            </a:r>
            <a:endParaRPr lang="en-US" sz="2000" dirty="0">
              <a:latin typeface="Adobe Fangsong Std R" panose="02020400000000000000" pitchFamily="18" charset="-128"/>
              <a:ea typeface="Adobe Fangsong Std R" panose="02020400000000000000" pitchFamily="18" charset="-128"/>
            </a:endParaRPr>
          </a:p>
        </p:txBody>
      </p:sp>
      <p:grpSp>
        <p:nvGrpSpPr>
          <p:cNvPr id="27" name="Group 26"/>
          <p:cNvGrpSpPr/>
          <p:nvPr/>
        </p:nvGrpSpPr>
        <p:grpSpPr>
          <a:xfrm>
            <a:off x="0" y="6352674"/>
            <a:ext cx="11636943" cy="279132"/>
            <a:chOff x="0" y="6352674"/>
            <a:chExt cx="11636943" cy="279132"/>
          </a:xfrm>
        </p:grpSpPr>
        <p:cxnSp>
          <p:nvCxnSpPr>
            <p:cNvPr id="28" name="Straight Connector 27"/>
            <p:cNvCxnSpPr/>
            <p:nvPr/>
          </p:nvCxnSpPr>
          <p:spPr>
            <a:xfrm flipV="1">
              <a:off x="0" y="6506678"/>
              <a:ext cx="11636943" cy="0"/>
            </a:xfrm>
            <a:prstGeom prst="line">
              <a:avLst/>
            </a:prstGeom>
          </p:spPr>
          <p:style>
            <a:lnRef idx="1">
              <a:schemeClr val="dk1"/>
            </a:lnRef>
            <a:fillRef idx="0">
              <a:schemeClr val="dk1"/>
            </a:fillRef>
            <a:effectRef idx="0">
              <a:schemeClr val="dk1"/>
            </a:effectRef>
            <a:fontRef idx="minor">
              <a:schemeClr val="tx1"/>
            </a:fontRef>
          </p:style>
        </p:cxnSp>
        <p:sp>
          <p:nvSpPr>
            <p:cNvPr id="30" name="Oval 29"/>
            <p:cNvSpPr/>
            <p:nvPr/>
          </p:nvSpPr>
          <p:spPr>
            <a:xfrm>
              <a:off x="8229600" y="6352674"/>
              <a:ext cx="308008" cy="2791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grpSp>
    </p:spTree>
    <p:extLst>
      <p:ext uri="{BB962C8B-B14F-4D97-AF65-F5344CB8AC3E}">
        <p14:creationId xmlns:p14="http://schemas.microsoft.com/office/powerpoint/2010/main" val="12259792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par>
                                <p:cTn id="14" presetID="10" presetClass="entr" presetSubtype="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apezoid 1"/>
          <p:cNvSpPr/>
          <p:nvPr/>
        </p:nvSpPr>
        <p:spPr>
          <a:xfrm>
            <a:off x="-532623" y="1796786"/>
            <a:ext cx="3776870" cy="5061214"/>
          </a:xfrm>
          <a:prstGeom prst="trapezoid">
            <a:avLst>
              <a:gd name="adj" fmla="val 30263"/>
            </a:avLst>
          </a:prstGeom>
          <a:gradFill flip="none" rotWithShape="1">
            <a:gsLst>
              <a:gs pos="0">
                <a:schemeClr val="bg2"/>
              </a:gs>
              <a:gs pos="100000">
                <a:schemeClr val="bg1"/>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rapezoid 2"/>
          <p:cNvSpPr/>
          <p:nvPr/>
        </p:nvSpPr>
        <p:spPr>
          <a:xfrm rot="10800000">
            <a:off x="-1391144" y="0"/>
            <a:ext cx="4018397" cy="6858000"/>
          </a:xfrm>
          <a:prstGeom prst="trapezoid">
            <a:avLst>
              <a:gd name="adj" fmla="val 16997"/>
            </a:avLst>
          </a:prstGeom>
          <a:gradFill flip="none" rotWithShape="1">
            <a:gsLst>
              <a:gs pos="0">
                <a:schemeClr val="bg2"/>
              </a:gs>
              <a:gs pos="100000">
                <a:schemeClr val="bg1"/>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rapezoid 3"/>
          <p:cNvSpPr/>
          <p:nvPr/>
        </p:nvSpPr>
        <p:spPr>
          <a:xfrm>
            <a:off x="-1452979" y="1796786"/>
            <a:ext cx="3776870" cy="5061214"/>
          </a:xfrm>
          <a:prstGeom prst="trapezoid">
            <a:avLst>
              <a:gd name="adj" fmla="val 30263"/>
            </a:avLst>
          </a:prstGeom>
          <a:gradFill flip="none" rotWithShape="1">
            <a:gsLst>
              <a:gs pos="0">
                <a:schemeClr val="accent5">
                  <a:lumMod val="60000"/>
                  <a:lumOff val="40000"/>
                </a:schemeClr>
              </a:gs>
              <a:gs pos="100000">
                <a:srgbClr val="002060"/>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apezoid 4"/>
          <p:cNvSpPr/>
          <p:nvPr/>
        </p:nvSpPr>
        <p:spPr>
          <a:xfrm rot="10800000">
            <a:off x="-2326403" y="0"/>
            <a:ext cx="4018397" cy="6858000"/>
          </a:xfrm>
          <a:prstGeom prst="trapezoid">
            <a:avLst>
              <a:gd name="adj" fmla="val 16997"/>
            </a:avLst>
          </a:prstGeom>
          <a:gradFill flip="none" rotWithShape="1">
            <a:gsLst>
              <a:gs pos="0">
                <a:srgbClr val="002060"/>
              </a:gs>
              <a:gs pos="100000">
                <a:schemeClr val="accent5">
                  <a:lumMod val="60000"/>
                  <a:lumOff val="4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213419" y="455763"/>
            <a:ext cx="3892412" cy="1938992"/>
          </a:xfrm>
          <a:prstGeom prst="rect">
            <a:avLst/>
          </a:prstGeom>
          <a:noFill/>
        </p:spPr>
        <p:txBody>
          <a:bodyPr wrap="none" rtlCol="0">
            <a:spAutoFit/>
          </a:bodyPr>
          <a:lstStyle/>
          <a:p>
            <a:r>
              <a:rPr lang="en-US" sz="4000" dirty="0" smtClean="0">
                <a:solidFill>
                  <a:schemeClr val="bg1"/>
                </a:solidFill>
                <a:latin typeface="Adobe Fangsong Std R" panose="02020400000000000000" pitchFamily="18" charset="-128"/>
                <a:ea typeface="Adobe Fangsong Std R" panose="02020400000000000000" pitchFamily="18" charset="-128"/>
              </a:rPr>
              <a:t>Algori</a:t>
            </a:r>
            <a:r>
              <a:rPr lang="en-US" sz="4000" dirty="0" smtClean="0">
                <a:latin typeface="Adobe Fangsong Std R" panose="02020400000000000000" pitchFamily="18" charset="-128"/>
                <a:ea typeface="Adobe Fangsong Std R" panose="02020400000000000000" pitchFamily="18" charset="-128"/>
              </a:rPr>
              <a:t>thm</a:t>
            </a:r>
          </a:p>
          <a:p>
            <a:r>
              <a:rPr lang="en-US" sz="4000" dirty="0" smtClean="0">
                <a:solidFill>
                  <a:schemeClr val="bg1"/>
                </a:solidFill>
                <a:latin typeface="Adobe Fangsong Std R" panose="02020400000000000000" pitchFamily="18" charset="-128"/>
                <a:ea typeface="Adobe Fangsong Std R" panose="02020400000000000000" pitchFamily="18" charset="-128"/>
              </a:rPr>
              <a:t>And</a:t>
            </a:r>
          </a:p>
          <a:p>
            <a:r>
              <a:rPr lang="en-US" sz="4000" dirty="0" smtClean="0">
                <a:solidFill>
                  <a:schemeClr val="bg1"/>
                </a:solidFill>
                <a:latin typeface="Adobe Fangsong Std R" panose="02020400000000000000" pitchFamily="18" charset="-128"/>
                <a:ea typeface="Adobe Fangsong Std R" panose="02020400000000000000" pitchFamily="18" charset="-128"/>
              </a:rPr>
              <a:t>Speci</a:t>
            </a:r>
            <a:r>
              <a:rPr lang="en-US" sz="4000" dirty="0" smtClean="0">
                <a:latin typeface="Adobe Fangsong Std R" panose="02020400000000000000" pitchFamily="18" charset="-128"/>
                <a:ea typeface="Adobe Fangsong Std R" panose="02020400000000000000" pitchFamily="18" charset="-128"/>
              </a:rPr>
              <a:t>al Methods</a:t>
            </a:r>
            <a:endParaRPr lang="en-US" sz="4000" dirty="0">
              <a:latin typeface="Adobe Fangsong Std R" panose="02020400000000000000" pitchFamily="18" charset="-128"/>
              <a:ea typeface="Adobe Fangsong Std R" panose="02020400000000000000" pitchFamily="18" charset="-128"/>
            </a:endParaRPr>
          </a:p>
        </p:txBody>
      </p:sp>
      <p:sp>
        <p:nvSpPr>
          <p:cNvPr id="8" name="TextBox 7"/>
          <p:cNvSpPr txBox="1"/>
          <p:nvPr/>
        </p:nvSpPr>
        <p:spPr>
          <a:xfrm>
            <a:off x="4429564" y="3161158"/>
            <a:ext cx="7244862" cy="1938992"/>
          </a:xfrm>
          <a:prstGeom prst="rect">
            <a:avLst/>
          </a:prstGeom>
          <a:noFill/>
        </p:spPr>
        <p:txBody>
          <a:bodyPr wrap="square" rtlCol="0">
            <a:spAutoFit/>
          </a:bodyPr>
          <a:lstStyle/>
          <a:p>
            <a:pPr marL="342900" indent="-342900">
              <a:buAutoNum type="arabicPeriod"/>
            </a:pPr>
            <a:r>
              <a:rPr lang="en-US" sz="2000" dirty="0" smtClean="0">
                <a:latin typeface="Adobe Fangsong Std R" panose="02020400000000000000" pitchFamily="18" charset="-128"/>
                <a:ea typeface="Adobe Fangsong Std R" panose="02020400000000000000" pitchFamily="18" charset="-128"/>
              </a:rPr>
              <a:t>B+ tree</a:t>
            </a:r>
          </a:p>
          <a:p>
            <a:pPr marL="342900" indent="-342900">
              <a:buAutoNum type="arabicPeriod"/>
            </a:pPr>
            <a:r>
              <a:rPr lang="en-US" sz="2000" dirty="0" smtClean="0">
                <a:latin typeface="Adobe Fangsong Std R" panose="02020400000000000000" pitchFamily="18" charset="-128"/>
                <a:ea typeface="Adobe Fangsong Std R" panose="02020400000000000000" pitchFamily="18" charset="-128"/>
              </a:rPr>
              <a:t>Polynomial String Hashing </a:t>
            </a:r>
          </a:p>
          <a:p>
            <a:pPr marL="342900" indent="-342900">
              <a:buAutoNum type="arabicPeriod"/>
            </a:pPr>
            <a:r>
              <a:rPr lang="en-US" sz="2000" dirty="0" smtClean="0">
                <a:latin typeface="Adobe Fangsong Std R" panose="02020400000000000000" pitchFamily="18" charset="-128"/>
                <a:ea typeface="Adobe Fangsong Std R" panose="02020400000000000000" pitchFamily="18" charset="-128"/>
              </a:rPr>
              <a:t>EBCDIC 8-Bit binary Encryption-Decryption</a:t>
            </a:r>
          </a:p>
          <a:p>
            <a:pPr marL="342900" indent="-342900">
              <a:buFontTx/>
              <a:buAutoNum type="arabicPeriod"/>
            </a:pPr>
            <a:r>
              <a:rPr lang="en-US" sz="2000" dirty="0" err="1" smtClean="0">
                <a:latin typeface="Adobe Fangsong Std R" panose="02020400000000000000" pitchFamily="18" charset="-128"/>
                <a:ea typeface="Adobe Fangsong Std R" panose="02020400000000000000" pitchFamily="18" charset="-128"/>
              </a:rPr>
              <a:t>Ceaser</a:t>
            </a:r>
            <a:r>
              <a:rPr lang="en-US" sz="2000" dirty="0" smtClean="0">
                <a:latin typeface="Adobe Fangsong Std R" panose="02020400000000000000" pitchFamily="18" charset="-128"/>
                <a:ea typeface="Adobe Fangsong Std R" panose="02020400000000000000" pitchFamily="18" charset="-128"/>
              </a:rPr>
              <a:t>-cipher Encryption-Decryption</a:t>
            </a:r>
          </a:p>
          <a:p>
            <a:pPr marL="342900" indent="-342900">
              <a:buFontTx/>
              <a:buAutoNum type="arabicPeriod"/>
            </a:pPr>
            <a:r>
              <a:rPr lang="en-US" sz="2000" dirty="0" smtClean="0">
                <a:latin typeface="Adobe Fangsong Std R" panose="02020400000000000000" pitchFamily="18" charset="-128"/>
                <a:ea typeface="Adobe Fangsong Std R" panose="02020400000000000000" pitchFamily="18" charset="-128"/>
              </a:rPr>
              <a:t>LIS (Longest Increasing Subsequence)</a:t>
            </a:r>
            <a:endParaRPr lang="en-US" sz="2000" dirty="0">
              <a:latin typeface="Adobe Fangsong Std R" panose="02020400000000000000" pitchFamily="18" charset="-128"/>
              <a:ea typeface="Adobe Fangsong Std R" panose="02020400000000000000" pitchFamily="18" charset="-128"/>
            </a:endParaRPr>
          </a:p>
          <a:p>
            <a:pPr marL="342900" indent="-342900">
              <a:buAutoNum type="arabicPeriod"/>
            </a:pPr>
            <a:endParaRPr lang="en-US" sz="2000" dirty="0">
              <a:latin typeface="Adobe Fangsong Std R" panose="02020400000000000000" pitchFamily="18" charset="-128"/>
              <a:ea typeface="Adobe Fangsong Std R" panose="02020400000000000000" pitchFamily="18" charset="-128"/>
            </a:endParaRPr>
          </a:p>
        </p:txBody>
      </p:sp>
      <p:grpSp>
        <p:nvGrpSpPr>
          <p:cNvPr id="9" name="Group 8"/>
          <p:cNvGrpSpPr/>
          <p:nvPr/>
        </p:nvGrpSpPr>
        <p:grpSpPr>
          <a:xfrm>
            <a:off x="0" y="6352674"/>
            <a:ext cx="11636943" cy="279132"/>
            <a:chOff x="0" y="6352674"/>
            <a:chExt cx="11636943" cy="279132"/>
          </a:xfrm>
        </p:grpSpPr>
        <p:cxnSp>
          <p:nvCxnSpPr>
            <p:cNvPr id="10" name="Straight Connector 9"/>
            <p:cNvCxnSpPr/>
            <p:nvPr/>
          </p:nvCxnSpPr>
          <p:spPr>
            <a:xfrm flipV="1">
              <a:off x="0" y="6506678"/>
              <a:ext cx="11636943" cy="0"/>
            </a:xfrm>
            <a:prstGeom prst="line">
              <a:avLst/>
            </a:prstGeom>
          </p:spPr>
          <p:style>
            <a:lnRef idx="1">
              <a:schemeClr val="dk1"/>
            </a:lnRef>
            <a:fillRef idx="0">
              <a:schemeClr val="dk1"/>
            </a:fillRef>
            <a:effectRef idx="0">
              <a:schemeClr val="dk1"/>
            </a:effectRef>
            <a:fontRef idx="minor">
              <a:schemeClr val="tx1"/>
            </a:fontRef>
          </p:style>
        </p:cxnSp>
        <p:sp>
          <p:nvSpPr>
            <p:cNvPr id="11" name="Oval 10"/>
            <p:cNvSpPr/>
            <p:nvPr/>
          </p:nvSpPr>
          <p:spPr>
            <a:xfrm>
              <a:off x="8229600" y="6352674"/>
              <a:ext cx="308008" cy="2791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grpSp>
    </p:spTree>
    <p:extLst>
      <p:ext uri="{BB962C8B-B14F-4D97-AF65-F5344CB8AC3E}">
        <p14:creationId xmlns:p14="http://schemas.microsoft.com/office/powerpoint/2010/main" val="230648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apezoid 1"/>
          <p:cNvSpPr/>
          <p:nvPr/>
        </p:nvSpPr>
        <p:spPr>
          <a:xfrm rot="10800000">
            <a:off x="9460501" y="-27223"/>
            <a:ext cx="3159760" cy="6832350"/>
          </a:xfrm>
          <a:prstGeom prst="trapezoid">
            <a:avLst/>
          </a:prstGeom>
          <a:gradFill>
            <a:gsLst>
              <a:gs pos="1000">
                <a:schemeClr val="bg2"/>
              </a:gs>
              <a:gs pos="100000">
                <a:schemeClr val="accent5">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rapezoid 2"/>
          <p:cNvSpPr/>
          <p:nvPr/>
        </p:nvSpPr>
        <p:spPr>
          <a:xfrm>
            <a:off x="10049781" y="-27224"/>
            <a:ext cx="3159760" cy="6885223"/>
          </a:xfrm>
          <a:prstGeom prst="trapezoid">
            <a:avLst/>
          </a:prstGeom>
          <a:gradFill>
            <a:gsLst>
              <a:gs pos="1000">
                <a:schemeClr val="accent5">
                  <a:lumMod val="50000"/>
                </a:schemeClr>
              </a:gs>
              <a:gs pos="100000">
                <a:schemeClr val="accent5">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236975" y="272012"/>
            <a:ext cx="4447051" cy="1323439"/>
          </a:xfrm>
          <a:prstGeom prst="rect">
            <a:avLst/>
          </a:prstGeom>
          <a:noFill/>
        </p:spPr>
        <p:txBody>
          <a:bodyPr wrap="none" rtlCol="0">
            <a:spAutoFit/>
          </a:bodyPr>
          <a:lstStyle/>
          <a:p>
            <a:r>
              <a:rPr lang="en-US" sz="4000" dirty="0" smtClean="0">
                <a:latin typeface="Adobe Fangsong Std R" panose="02020400000000000000" pitchFamily="18" charset="-128"/>
                <a:ea typeface="Adobe Fangsong Std R" panose="02020400000000000000" pitchFamily="18" charset="-128"/>
              </a:rPr>
              <a:t>Other Pro</a:t>
            </a:r>
            <a:r>
              <a:rPr lang="en-US" sz="4000" dirty="0" smtClean="0">
                <a:solidFill>
                  <a:schemeClr val="bg1"/>
                </a:solidFill>
                <a:latin typeface="Adobe Fangsong Std R" panose="02020400000000000000" pitchFamily="18" charset="-128"/>
                <a:ea typeface="Adobe Fangsong Std R" panose="02020400000000000000" pitchFamily="18" charset="-128"/>
              </a:rPr>
              <a:t>graming</a:t>
            </a:r>
            <a:r>
              <a:rPr lang="en-US" sz="4000" dirty="0" smtClean="0">
                <a:latin typeface="Adobe Fangsong Std R" panose="02020400000000000000" pitchFamily="18" charset="-128"/>
                <a:ea typeface="Adobe Fangsong Std R" panose="02020400000000000000" pitchFamily="18" charset="-128"/>
              </a:rPr>
              <a:t> </a:t>
            </a:r>
          </a:p>
          <a:p>
            <a:r>
              <a:rPr lang="en-US" sz="4000" dirty="0" smtClean="0">
                <a:latin typeface="Adobe Fangsong Std R" panose="02020400000000000000" pitchFamily="18" charset="-128"/>
                <a:ea typeface="Adobe Fangsong Std R" panose="02020400000000000000" pitchFamily="18" charset="-128"/>
              </a:rPr>
              <a:t>Concepts</a:t>
            </a:r>
            <a:endParaRPr lang="en-US" sz="4000" dirty="0">
              <a:latin typeface="Adobe Fangsong Std R" panose="02020400000000000000" pitchFamily="18" charset="-128"/>
              <a:ea typeface="Adobe Fangsong Std R" panose="02020400000000000000" pitchFamily="18" charset="-128"/>
            </a:endParaRPr>
          </a:p>
        </p:txBody>
      </p:sp>
      <p:sp>
        <p:nvSpPr>
          <p:cNvPr id="8" name="Hexagon 7"/>
          <p:cNvSpPr/>
          <p:nvPr/>
        </p:nvSpPr>
        <p:spPr>
          <a:xfrm>
            <a:off x="1469677" y="1873769"/>
            <a:ext cx="1606609" cy="1330905"/>
          </a:xfrm>
          <a:prstGeom prst="hexagon">
            <a:avLst/>
          </a:prstGeom>
          <a:ln w="28575">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 Handling</a:t>
            </a:r>
            <a:endParaRPr lang="en-US" dirty="0"/>
          </a:p>
        </p:txBody>
      </p:sp>
      <p:sp>
        <p:nvSpPr>
          <p:cNvPr id="9" name="Hexagon 8"/>
          <p:cNvSpPr/>
          <p:nvPr/>
        </p:nvSpPr>
        <p:spPr>
          <a:xfrm>
            <a:off x="2862261" y="2539221"/>
            <a:ext cx="1606609" cy="1330905"/>
          </a:xfrm>
          <a:prstGeom prst="hexagon">
            <a:avLst/>
          </a:prstGeom>
          <a:ln w="28575">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Folder Handling</a:t>
            </a:r>
            <a:endParaRPr lang="en-US" dirty="0"/>
          </a:p>
        </p:txBody>
      </p:sp>
      <p:sp>
        <p:nvSpPr>
          <p:cNvPr id="10" name="Hexagon 9"/>
          <p:cNvSpPr/>
          <p:nvPr/>
        </p:nvSpPr>
        <p:spPr>
          <a:xfrm>
            <a:off x="1469676" y="3332555"/>
            <a:ext cx="1606609" cy="1330905"/>
          </a:xfrm>
          <a:prstGeom prst="hexagon">
            <a:avLst/>
          </a:prstGeom>
          <a:ln w="28575">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Serialization</a:t>
            </a:r>
            <a:endParaRPr lang="en-US" sz="1400" dirty="0"/>
          </a:p>
        </p:txBody>
      </p:sp>
      <p:sp>
        <p:nvSpPr>
          <p:cNvPr id="11" name="Hexagon 10"/>
          <p:cNvSpPr/>
          <p:nvPr/>
        </p:nvSpPr>
        <p:spPr>
          <a:xfrm>
            <a:off x="4322547" y="1873769"/>
            <a:ext cx="1606609" cy="1330905"/>
          </a:xfrm>
          <a:prstGeom prst="hexagon">
            <a:avLst/>
          </a:prstGeom>
          <a:ln w="28575">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Class &amp; structure</a:t>
            </a:r>
            <a:endParaRPr lang="en-US" dirty="0"/>
          </a:p>
        </p:txBody>
      </p:sp>
      <p:sp>
        <p:nvSpPr>
          <p:cNvPr id="12" name="Hexagon 11"/>
          <p:cNvSpPr/>
          <p:nvPr/>
        </p:nvSpPr>
        <p:spPr>
          <a:xfrm>
            <a:off x="2862261" y="3998007"/>
            <a:ext cx="1606609" cy="1330905"/>
          </a:xfrm>
          <a:prstGeom prst="hexagon">
            <a:avLst/>
          </a:prstGeom>
          <a:ln w="28575">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Number system convert</a:t>
            </a:r>
            <a:endParaRPr lang="en-US" dirty="0"/>
          </a:p>
        </p:txBody>
      </p:sp>
      <p:sp>
        <p:nvSpPr>
          <p:cNvPr id="13" name="Hexagon 12"/>
          <p:cNvSpPr/>
          <p:nvPr/>
        </p:nvSpPr>
        <p:spPr>
          <a:xfrm>
            <a:off x="4322547" y="3332555"/>
            <a:ext cx="1606609" cy="1330905"/>
          </a:xfrm>
          <a:prstGeom prst="hexagon">
            <a:avLst/>
          </a:prstGeom>
          <a:ln w="28575">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Exception Handling</a:t>
            </a:r>
            <a:endParaRPr lang="en-US" dirty="0"/>
          </a:p>
        </p:txBody>
      </p:sp>
      <p:sp>
        <p:nvSpPr>
          <p:cNvPr id="14" name="Hexagon 13"/>
          <p:cNvSpPr/>
          <p:nvPr/>
        </p:nvSpPr>
        <p:spPr>
          <a:xfrm>
            <a:off x="2929962" y="1080435"/>
            <a:ext cx="1606609" cy="1330905"/>
          </a:xfrm>
          <a:prstGeom prst="hexagon">
            <a:avLst/>
          </a:prstGeom>
          <a:ln w="28575">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Inheritance </a:t>
            </a:r>
          </a:p>
          <a:p>
            <a:pPr algn="ctr"/>
            <a:r>
              <a:rPr lang="en-US" sz="1200" dirty="0" smtClean="0"/>
              <a:t>Polymorphism</a:t>
            </a:r>
            <a:endParaRPr lang="en-US" sz="1200" dirty="0"/>
          </a:p>
        </p:txBody>
      </p:sp>
      <p:grpSp>
        <p:nvGrpSpPr>
          <p:cNvPr id="15" name="Group 14"/>
          <p:cNvGrpSpPr/>
          <p:nvPr/>
        </p:nvGrpSpPr>
        <p:grpSpPr>
          <a:xfrm>
            <a:off x="0" y="6352674"/>
            <a:ext cx="11636943" cy="279132"/>
            <a:chOff x="0" y="6352674"/>
            <a:chExt cx="11636943" cy="279132"/>
          </a:xfrm>
        </p:grpSpPr>
        <p:cxnSp>
          <p:nvCxnSpPr>
            <p:cNvPr id="16" name="Straight Connector 15"/>
            <p:cNvCxnSpPr/>
            <p:nvPr/>
          </p:nvCxnSpPr>
          <p:spPr>
            <a:xfrm flipV="1">
              <a:off x="0" y="6506678"/>
              <a:ext cx="11636943" cy="0"/>
            </a:xfrm>
            <a:prstGeom prst="line">
              <a:avLst/>
            </a:prstGeom>
          </p:spPr>
          <p:style>
            <a:lnRef idx="1">
              <a:schemeClr val="dk1"/>
            </a:lnRef>
            <a:fillRef idx="0">
              <a:schemeClr val="dk1"/>
            </a:fillRef>
            <a:effectRef idx="0">
              <a:schemeClr val="dk1"/>
            </a:effectRef>
            <a:fontRef idx="minor">
              <a:schemeClr val="tx1"/>
            </a:fontRef>
          </p:style>
        </p:cxnSp>
        <p:sp>
          <p:nvSpPr>
            <p:cNvPr id="17" name="Oval 16"/>
            <p:cNvSpPr/>
            <p:nvPr/>
          </p:nvSpPr>
          <p:spPr>
            <a:xfrm>
              <a:off x="8229600" y="6352674"/>
              <a:ext cx="308008" cy="2791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grpSp>
    </p:spTree>
    <p:extLst>
      <p:ext uri="{BB962C8B-B14F-4D97-AF65-F5344CB8AC3E}">
        <p14:creationId xmlns:p14="http://schemas.microsoft.com/office/powerpoint/2010/main" val="10555823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animBg="1"/>
      <p:bldP spid="10" grpId="0" animBg="1"/>
      <p:bldP spid="11" grpId="0" animBg="1"/>
      <p:bldP spid="12"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apezoid 1"/>
          <p:cNvSpPr/>
          <p:nvPr/>
        </p:nvSpPr>
        <p:spPr>
          <a:xfrm>
            <a:off x="-532623" y="1796786"/>
            <a:ext cx="3776870" cy="5061214"/>
          </a:xfrm>
          <a:prstGeom prst="trapezoid">
            <a:avLst>
              <a:gd name="adj" fmla="val 30263"/>
            </a:avLst>
          </a:prstGeom>
          <a:gradFill flip="none" rotWithShape="1">
            <a:gsLst>
              <a:gs pos="0">
                <a:schemeClr val="bg2"/>
              </a:gs>
              <a:gs pos="100000">
                <a:schemeClr val="bg1"/>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rapezoid 2"/>
          <p:cNvSpPr/>
          <p:nvPr/>
        </p:nvSpPr>
        <p:spPr>
          <a:xfrm rot="10800000">
            <a:off x="-1391144" y="0"/>
            <a:ext cx="4018397" cy="6858000"/>
          </a:xfrm>
          <a:prstGeom prst="trapezoid">
            <a:avLst>
              <a:gd name="adj" fmla="val 16997"/>
            </a:avLst>
          </a:prstGeom>
          <a:gradFill flip="none" rotWithShape="1">
            <a:gsLst>
              <a:gs pos="0">
                <a:schemeClr val="bg2"/>
              </a:gs>
              <a:gs pos="100000">
                <a:schemeClr val="bg1"/>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rapezoid 3"/>
          <p:cNvSpPr/>
          <p:nvPr/>
        </p:nvSpPr>
        <p:spPr>
          <a:xfrm>
            <a:off x="-1452979" y="1796786"/>
            <a:ext cx="3776870" cy="5061214"/>
          </a:xfrm>
          <a:prstGeom prst="trapezoid">
            <a:avLst>
              <a:gd name="adj" fmla="val 30263"/>
            </a:avLst>
          </a:prstGeom>
          <a:gradFill flip="none" rotWithShape="1">
            <a:gsLst>
              <a:gs pos="0">
                <a:srgbClr val="A52326"/>
              </a:gs>
              <a:gs pos="100000">
                <a:srgbClr val="002060"/>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apezoid 4"/>
          <p:cNvSpPr/>
          <p:nvPr/>
        </p:nvSpPr>
        <p:spPr>
          <a:xfrm rot="10800000">
            <a:off x="-2283690" y="0"/>
            <a:ext cx="4018397" cy="6858000"/>
          </a:xfrm>
          <a:prstGeom prst="trapezoid">
            <a:avLst>
              <a:gd name="adj" fmla="val 16997"/>
            </a:avLst>
          </a:prstGeom>
          <a:gradFill flip="none" rotWithShape="1">
            <a:gsLst>
              <a:gs pos="0">
                <a:srgbClr val="002060"/>
              </a:gs>
              <a:gs pos="100000">
                <a:srgbClr val="A6303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206592" y="473347"/>
            <a:ext cx="2648407" cy="1323439"/>
          </a:xfrm>
          <a:prstGeom prst="rect">
            <a:avLst/>
          </a:prstGeom>
          <a:noFill/>
        </p:spPr>
        <p:txBody>
          <a:bodyPr wrap="square" rtlCol="0">
            <a:spAutoFit/>
          </a:bodyPr>
          <a:lstStyle/>
          <a:p>
            <a:r>
              <a:rPr lang="en-US" sz="4000" dirty="0" smtClean="0">
                <a:solidFill>
                  <a:schemeClr val="bg1"/>
                </a:solidFill>
                <a:latin typeface="Adobe Fangsong Std R" panose="02020400000000000000" pitchFamily="18" charset="-128"/>
                <a:ea typeface="Adobe Fangsong Std R" panose="02020400000000000000" pitchFamily="18" charset="-128"/>
              </a:rPr>
              <a:t> Work</a:t>
            </a:r>
            <a:r>
              <a:rPr lang="en-US" sz="4000" dirty="0" smtClean="0">
                <a:latin typeface="Adobe Fangsong Std R" panose="02020400000000000000" pitchFamily="18" charset="-128"/>
                <a:ea typeface="Adobe Fangsong Std R" panose="02020400000000000000" pitchFamily="18" charset="-128"/>
              </a:rPr>
              <a:t>ing</a:t>
            </a:r>
            <a:r>
              <a:rPr lang="en-US" sz="4000" dirty="0" smtClean="0">
                <a:solidFill>
                  <a:schemeClr val="bg1"/>
                </a:solidFill>
                <a:latin typeface="Adobe Fangsong Std R" panose="02020400000000000000" pitchFamily="18" charset="-128"/>
                <a:ea typeface="Adobe Fangsong Std R" panose="02020400000000000000" pitchFamily="18" charset="-128"/>
              </a:rPr>
              <a:t> </a:t>
            </a:r>
          </a:p>
          <a:p>
            <a:r>
              <a:rPr lang="en-US" sz="4000" dirty="0" smtClean="0">
                <a:solidFill>
                  <a:schemeClr val="bg1"/>
                </a:solidFill>
                <a:latin typeface="Adobe Fangsong Std R" panose="02020400000000000000" pitchFamily="18" charset="-128"/>
                <a:ea typeface="Adobe Fangsong Std R" panose="02020400000000000000" pitchFamily="18" charset="-128"/>
              </a:rPr>
              <a:t>Proce</a:t>
            </a:r>
            <a:r>
              <a:rPr lang="en-US" sz="4000" dirty="0" smtClean="0">
                <a:latin typeface="Adobe Fangsong Std R" panose="02020400000000000000" pitchFamily="18" charset="-128"/>
                <a:ea typeface="Adobe Fangsong Std R" panose="02020400000000000000" pitchFamily="18" charset="-128"/>
              </a:rPr>
              <a:t>dure</a:t>
            </a:r>
            <a:endParaRPr lang="en-US" sz="4000" dirty="0">
              <a:latin typeface="Adobe Fangsong Std R" panose="02020400000000000000" pitchFamily="18" charset="-128"/>
              <a:ea typeface="Adobe Fangsong Std R" panose="02020400000000000000" pitchFamily="18" charset="-128"/>
            </a:endParaRPr>
          </a:p>
        </p:txBody>
      </p:sp>
      <p:sp>
        <p:nvSpPr>
          <p:cNvPr id="8" name="TextBox 7"/>
          <p:cNvSpPr txBox="1"/>
          <p:nvPr/>
        </p:nvSpPr>
        <p:spPr>
          <a:xfrm>
            <a:off x="7132320" y="287024"/>
            <a:ext cx="7467600" cy="646331"/>
          </a:xfrm>
          <a:prstGeom prst="rect">
            <a:avLst/>
          </a:prstGeom>
          <a:noFill/>
        </p:spPr>
        <p:txBody>
          <a:bodyPr wrap="square" rtlCol="0">
            <a:spAutoFit/>
          </a:bodyPr>
          <a:lstStyle/>
          <a:p>
            <a:endParaRPr lang="en-US" dirty="0"/>
          </a:p>
          <a:p>
            <a:endParaRPr lang="en-US" dirty="0"/>
          </a:p>
        </p:txBody>
      </p:sp>
      <p:graphicFrame>
        <p:nvGraphicFramePr>
          <p:cNvPr id="9" name="Diagram 8"/>
          <p:cNvGraphicFramePr/>
          <p:nvPr>
            <p:extLst>
              <p:ext uri="{D42A27DB-BD31-4B8C-83A1-F6EECF244321}">
                <p14:modId xmlns:p14="http://schemas.microsoft.com/office/powerpoint/2010/main" val="2959799454"/>
              </p:ext>
            </p:extLst>
          </p:nvPr>
        </p:nvGraphicFramePr>
        <p:xfrm>
          <a:off x="1605727" y="287024"/>
          <a:ext cx="6320375" cy="5333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p:cNvPicPr>
            <a:picLocks noChangeAspect="1"/>
          </p:cNvPicPr>
          <p:nvPr/>
        </p:nvPicPr>
        <p:blipFill>
          <a:blip r:embed="rId7"/>
          <a:stretch>
            <a:fillRect/>
          </a:stretch>
        </p:blipFill>
        <p:spPr>
          <a:xfrm>
            <a:off x="7598343" y="1135066"/>
            <a:ext cx="4038600" cy="37433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3" name="Group 12"/>
          <p:cNvGrpSpPr/>
          <p:nvPr/>
        </p:nvGrpSpPr>
        <p:grpSpPr>
          <a:xfrm>
            <a:off x="0" y="6352674"/>
            <a:ext cx="11636943" cy="279132"/>
            <a:chOff x="0" y="6352674"/>
            <a:chExt cx="11636943" cy="279132"/>
          </a:xfrm>
        </p:grpSpPr>
        <p:cxnSp>
          <p:nvCxnSpPr>
            <p:cNvPr id="14" name="Straight Connector 13"/>
            <p:cNvCxnSpPr/>
            <p:nvPr/>
          </p:nvCxnSpPr>
          <p:spPr>
            <a:xfrm flipV="1">
              <a:off x="0" y="6506678"/>
              <a:ext cx="11636943" cy="0"/>
            </a:xfrm>
            <a:prstGeom prst="line">
              <a:avLst/>
            </a:prstGeom>
          </p:spPr>
          <p:style>
            <a:lnRef idx="1">
              <a:schemeClr val="dk1"/>
            </a:lnRef>
            <a:fillRef idx="0">
              <a:schemeClr val="dk1"/>
            </a:fillRef>
            <a:effectRef idx="0">
              <a:schemeClr val="dk1"/>
            </a:effectRef>
            <a:fontRef idx="minor">
              <a:schemeClr val="tx1"/>
            </a:fontRef>
          </p:style>
        </p:cxnSp>
        <p:sp>
          <p:nvSpPr>
            <p:cNvPr id="15" name="Oval 14"/>
            <p:cNvSpPr/>
            <p:nvPr/>
          </p:nvSpPr>
          <p:spPr>
            <a:xfrm>
              <a:off x="8229600" y="6352674"/>
              <a:ext cx="308008" cy="2791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grpSp>
    </p:spTree>
    <p:extLst>
      <p:ext uri="{BB962C8B-B14F-4D97-AF65-F5344CB8AC3E}">
        <p14:creationId xmlns:p14="http://schemas.microsoft.com/office/powerpoint/2010/main" val="15800403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Graphic spid="9"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apezoid 1"/>
          <p:cNvSpPr/>
          <p:nvPr/>
        </p:nvSpPr>
        <p:spPr>
          <a:xfrm>
            <a:off x="-532623" y="1796786"/>
            <a:ext cx="3776870" cy="5061214"/>
          </a:xfrm>
          <a:prstGeom prst="trapezoid">
            <a:avLst>
              <a:gd name="adj" fmla="val 30263"/>
            </a:avLst>
          </a:prstGeom>
          <a:gradFill flip="none" rotWithShape="1">
            <a:gsLst>
              <a:gs pos="0">
                <a:schemeClr val="bg2"/>
              </a:gs>
              <a:gs pos="100000">
                <a:schemeClr val="bg1"/>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rapezoid 2"/>
          <p:cNvSpPr/>
          <p:nvPr/>
        </p:nvSpPr>
        <p:spPr>
          <a:xfrm rot="10800000">
            <a:off x="-1391144" y="0"/>
            <a:ext cx="4018397" cy="6858000"/>
          </a:xfrm>
          <a:prstGeom prst="trapezoid">
            <a:avLst>
              <a:gd name="adj" fmla="val 16997"/>
            </a:avLst>
          </a:prstGeom>
          <a:gradFill flip="none" rotWithShape="1">
            <a:gsLst>
              <a:gs pos="0">
                <a:schemeClr val="bg2"/>
              </a:gs>
              <a:gs pos="100000">
                <a:schemeClr val="bg1"/>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rapezoid 3"/>
          <p:cNvSpPr/>
          <p:nvPr/>
        </p:nvSpPr>
        <p:spPr>
          <a:xfrm>
            <a:off x="-1452979" y="1796786"/>
            <a:ext cx="3776870" cy="5061214"/>
          </a:xfrm>
          <a:prstGeom prst="trapezoid">
            <a:avLst>
              <a:gd name="adj" fmla="val 30263"/>
            </a:avLst>
          </a:prstGeom>
          <a:gradFill flip="none" rotWithShape="1">
            <a:gsLst>
              <a:gs pos="0">
                <a:schemeClr val="accent5">
                  <a:lumMod val="60000"/>
                  <a:lumOff val="40000"/>
                </a:schemeClr>
              </a:gs>
              <a:gs pos="100000">
                <a:srgbClr val="002060"/>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apezoid 4"/>
          <p:cNvSpPr/>
          <p:nvPr/>
        </p:nvSpPr>
        <p:spPr>
          <a:xfrm rot="10800000">
            <a:off x="-2283690" y="0"/>
            <a:ext cx="4018397" cy="6858000"/>
          </a:xfrm>
          <a:prstGeom prst="trapezoid">
            <a:avLst>
              <a:gd name="adj" fmla="val 16997"/>
            </a:avLst>
          </a:prstGeom>
          <a:gradFill flip="none" rotWithShape="1">
            <a:gsLst>
              <a:gs pos="0">
                <a:srgbClr val="002060"/>
              </a:gs>
              <a:gs pos="100000">
                <a:schemeClr val="accent5">
                  <a:lumMod val="60000"/>
                  <a:lumOff val="4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Diagram 5"/>
          <p:cNvGraphicFramePr/>
          <p:nvPr>
            <p:extLst>
              <p:ext uri="{D42A27DB-BD31-4B8C-83A1-F6EECF244321}">
                <p14:modId xmlns:p14="http://schemas.microsoft.com/office/powerpoint/2010/main" val="3543949735"/>
              </p:ext>
            </p:extLst>
          </p:nvPr>
        </p:nvGraphicFramePr>
        <p:xfrm>
          <a:off x="3244247" y="316895"/>
          <a:ext cx="6371771" cy="3928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297690" y="473347"/>
            <a:ext cx="2148345" cy="1323439"/>
          </a:xfrm>
          <a:prstGeom prst="rect">
            <a:avLst/>
          </a:prstGeom>
          <a:noFill/>
        </p:spPr>
        <p:txBody>
          <a:bodyPr wrap="none" rtlCol="0">
            <a:spAutoFit/>
          </a:bodyPr>
          <a:lstStyle/>
          <a:p>
            <a:r>
              <a:rPr lang="en-US" sz="4000" dirty="0" smtClean="0">
                <a:solidFill>
                  <a:schemeClr val="bg1"/>
                </a:solidFill>
                <a:latin typeface="Adobe Fangsong Std R" panose="02020400000000000000" pitchFamily="18" charset="-128"/>
                <a:ea typeface="Adobe Fangsong Std R" panose="02020400000000000000" pitchFamily="18" charset="-128"/>
              </a:rPr>
              <a:t>Teach</a:t>
            </a:r>
            <a:r>
              <a:rPr lang="en-US" sz="4000" dirty="0" smtClean="0">
                <a:latin typeface="Adobe Fangsong Std R" panose="02020400000000000000" pitchFamily="18" charset="-128"/>
                <a:ea typeface="Adobe Fangsong Std R" panose="02020400000000000000" pitchFamily="18" charset="-128"/>
              </a:rPr>
              <a:t>er </a:t>
            </a:r>
          </a:p>
          <a:p>
            <a:r>
              <a:rPr lang="en-US" sz="4000" dirty="0" smtClean="0">
                <a:solidFill>
                  <a:schemeClr val="bg1"/>
                </a:solidFill>
                <a:latin typeface="Adobe Fangsong Std R" panose="02020400000000000000" pitchFamily="18" charset="-128"/>
                <a:ea typeface="Adobe Fangsong Std R" panose="02020400000000000000" pitchFamily="18" charset="-128"/>
              </a:rPr>
              <a:t>Secti</a:t>
            </a:r>
            <a:r>
              <a:rPr lang="en-US" sz="4000" dirty="0" smtClean="0">
                <a:latin typeface="Adobe Fangsong Std R" panose="02020400000000000000" pitchFamily="18" charset="-128"/>
                <a:ea typeface="Adobe Fangsong Std R" panose="02020400000000000000" pitchFamily="18" charset="-128"/>
              </a:rPr>
              <a:t>on</a:t>
            </a:r>
            <a:endParaRPr lang="en-US" sz="4000" dirty="0">
              <a:latin typeface="Adobe Fangsong Std R" panose="02020400000000000000" pitchFamily="18" charset="-128"/>
              <a:ea typeface="Adobe Fangsong Std R" panose="02020400000000000000" pitchFamily="18" charset="-128"/>
            </a:endParaRPr>
          </a:p>
        </p:txBody>
      </p:sp>
      <p:pic>
        <p:nvPicPr>
          <p:cNvPr id="8" name="Picture 7"/>
          <p:cNvPicPr>
            <a:picLocks noChangeAspect="1"/>
          </p:cNvPicPr>
          <p:nvPr/>
        </p:nvPicPr>
        <p:blipFill>
          <a:blip r:embed="rId7"/>
          <a:stretch>
            <a:fillRect/>
          </a:stretch>
        </p:blipFill>
        <p:spPr>
          <a:xfrm>
            <a:off x="5961497" y="3997441"/>
            <a:ext cx="5659654" cy="24996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0" name="Group 9"/>
          <p:cNvGrpSpPr/>
          <p:nvPr/>
        </p:nvGrpSpPr>
        <p:grpSpPr>
          <a:xfrm>
            <a:off x="0" y="6352674"/>
            <a:ext cx="11636943" cy="279132"/>
            <a:chOff x="0" y="6352674"/>
            <a:chExt cx="11636943" cy="279132"/>
          </a:xfrm>
        </p:grpSpPr>
        <p:cxnSp>
          <p:nvCxnSpPr>
            <p:cNvPr id="11" name="Straight Connector 10"/>
            <p:cNvCxnSpPr/>
            <p:nvPr/>
          </p:nvCxnSpPr>
          <p:spPr>
            <a:xfrm flipV="1">
              <a:off x="0" y="6506678"/>
              <a:ext cx="11636943" cy="0"/>
            </a:xfrm>
            <a:prstGeom prst="line">
              <a:avLst/>
            </a:prstGeom>
          </p:spPr>
          <p:style>
            <a:lnRef idx="1">
              <a:schemeClr val="dk1"/>
            </a:lnRef>
            <a:fillRef idx="0">
              <a:schemeClr val="dk1"/>
            </a:fillRef>
            <a:effectRef idx="0">
              <a:schemeClr val="dk1"/>
            </a:effectRef>
            <a:fontRef idx="minor">
              <a:schemeClr val="tx1"/>
            </a:fontRef>
          </p:style>
        </p:cxnSp>
        <p:sp>
          <p:nvSpPr>
            <p:cNvPr id="12" name="Oval 11"/>
            <p:cNvSpPr/>
            <p:nvPr/>
          </p:nvSpPr>
          <p:spPr>
            <a:xfrm>
              <a:off x="8229600" y="6352674"/>
              <a:ext cx="308008" cy="2791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grpSp>
    </p:spTree>
    <p:extLst>
      <p:ext uri="{BB962C8B-B14F-4D97-AF65-F5344CB8AC3E}">
        <p14:creationId xmlns:p14="http://schemas.microsoft.com/office/powerpoint/2010/main" val="1936949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821</TotalTime>
  <Words>629</Words>
  <Application>Microsoft Office PowerPoint</Application>
  <PresentationFormat>Widescreen</PresentationFormat>
  <Paragraphs>112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Adobe Fangsong Std R</vt:lpstr>
      <vt:lpstr>Adobe Gothic Std B</vt:lpstr>
      <vt:lpstr>Arial</vt:lpstr>
      <vt:lpstr>Arial Narrow</vt:lpstr>
      <vt:lpstr>Bookman Old Style</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Microsoft account</cp:lastModifiedBy>
  <cp:revision>34</cp:revision>
  <dcterms:created xsi:type="dcterms:W3CDTF">2022-03-05T05:06:41Z</dcterms:created>
  <dcterms:modified xsi:type="dcterms:W3CDTF">2022-05-29T17:44:03Z</dcterms:modified>
</cp:coreProperties>
</file>