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64" r:id="rId3"/>
    <p:sldId id="258" r:id="rId4"/>
    <p:sldId id="265" r:id="rId5"/>
    <p:sldId id="266" r:id="rId6"/>
    <p:sldId id="267" r:id="rId7"/>
    <p:sldId id="268" r:id="rId8"/>
    <p:sldId id="269" r:id="rId9"/>
    <p:sldId id="263" r:id="rId10"/>
    <p:sldId id="25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27ca08f05b5403b" providerId="LiveId" clId="{A2BC3FF2-D0EF-405F-A22B-BD2D3FB2CA10}"/>
    <pc:docChg chg="undo custSel addSld modSld sldOrd">
      <pc:chgData name="" userId="927ca08f05b5403b" providerId="LiveId" clId="{A2BC3FF2-D0EF-405F-A22B-BD2D3FB2CA10}" dt="2021-08-18T02:36:19.817" v="3360" actId="20577"/>
      <pc:docMkLst>
        <pc:docMk/>
      </pc:docMkLst>
      <pc:sldChg chg="modSp">
        <pc:chgData name="" userId="927ca08f05b5403b" providerId="LiveId" clId="{A2BC3FF2-D0EF-405F-A22B-BD2D3FB2CA10}" dt="2021-08-18T00:02:33.947" v="3" actId="14100"/>
        <pc:sldMkLst>
          <pc:docMk/>
          <pc:sldMk cId="11416760" sldId="257"/>
        </pc:sldMkLst>
        <pc:spChg chg="mod">
          <ac:chgData name="" userId="927ca08f05b5403b" providerId="LiveId" clId="{A2BC3FF2-D0EF-405F-A22B-BD2D3FB2CA10}" dt="2021-08-18T00:02:33.947" v="3" actId="14100"/>
          <ac:spMkLst>
            <pc:docMk/>
            <pc:sldMk cId="11416760" sldId="257"/>
            <ac:spMk id="3" creationId="{00000000-0000-0000-0000-000000000000}"/>
          </ac:spMkLst>
        </pc:spChg>
      </pc:sldChg>
      <pc:sldChg chg="addSp delSp modSp">
        <pc:chgData name="" userId="927ca08f05b5403b" providerId="LiveId" clId="{A2BC3FF2-D0EF-405F-A22B-BD2D3FB2CA10}" dt="2021-08-18T02:28:55.948" v="3350" actId="20577"/>
        <pc:sldMkLst>
          <pc:docMk/>
          <pc:sldMk cId="577021806" sldId="258"/>
        </pc:sldMkLst>
        <pc:spChg chg="mod">
          <ac:chgData name="" userId="927ca08f05b5403b" providerId="LiveId" clId="{A2BC3FF2-D0EF-405F-A22B-BD2D3FB2CA10}" dt="2021-08-18T00:17:31.296" v="251" actId="1076"/>
          <ac:spMkLst>
            <pc:docMk/>
            <pc:sldMk cId="577021806" sldId="258"/>
            <ac:spMk id="2" creationId="{00000000-0000-0000-0000-000000000000}"/>
          </ac:spMkLst>
        </pc:spChg>
        <pc:spChg chg="mod">
          <ac:chgData name="" userId="927ca08f05b5403b" providerId="LiveId" clId="{A2BC3FF2-D0EF-405F-A22B-BD2D3FB2CA10}" dt="2021-08-18T02:28:55.948" v="3350" actId="20577"/>
          <ac:spMkLst>
            <pc:docMk/>
            <pc:sldMk cId="577021806" sldId="258"/>
            <ac:spMk id="3" creationId="{00000000-0000-0000-0000-000000000000}"/>
          </ac:spMkLst>
        </pc:spChg>
        <pc:spChg chg="del">
          <ac:chgData name="" userId="927ca08f05b5403b" providerId="LiveId" clId="{A2BC3FF2-D0EF-405F-A22B-BD2D3FB2CA10}" dt="2021-08-18T00:02:48.872" v="4" actId="478"/>
          <ac:spMkLst>
            <pc:docMk/>
            <pc:sldMk cId="577021806" sldId="258"/>
            <ac:spMk id="5" creationId="{00000000-0000-0000-0000-000000000000}"/>
          </ac:spMkLst>
        </pc:spChg>
        <pc:spChg chg="add mod">
          <ac:chgData name="" userId="927ca08f05b5403b" providerId="LiveId" clId="{A2BC3FF2-D0EF-405F-A22B-BD2D3FB2CA10}" dt="2021-08-18T00:03:27.229" v="10" actId="1036"/>
          <ac:spMkLst>
            <pc:docMk/>
            <pc:sldMk cId="577021806" sldId="258"/>
            <ac:spMk id="6" creationId="{40139982-71F4-4CD1-8CB2-8681DFAF74DF}"/>
          </ac:spMkLst>
        </pc:spChg>
      </pc:sldChg>
      <pc:sldChg chg="addSp delSp modSp modAnim">
        <pc:chgData name="" userId="927ca08f05b5403b" providerId="LiveId" clId="{A2BC3FF2-D0EF-405F-A22B-BD2D3FB2CA10}" dt="2021-08-18T02:36:19.817" v="3360" actId="20577"/>
        <pc:sldMkLst>
          <pc:docMk/>
          <pc:sldMk cId="1848271056" sldId="259"/>
        </pc:sldMkLst>
        <pc:spChg chg="mod">
          <ac:chgData name="" userId="927ca08f05b5403b" providerId="LiveId" clId="{A2BC3FF2-D0EF-405F-A22B-BD2D3FB2CA10}" dt="2021-08-18T02:15:59.152" v="2874" actId="1076"/>
          <ac:spMkLst>
            <pc:docMk/>
            <pc:sldMk cId="1848271056" sldId="259"/>
            <ac:spMk id="2" creationId="{00000000-0000-0000-0000-000000000000}"/>
          </ac:spMkLst>
        </pc:spChg>
        <pc:spChg chg="mod">
          <ac:chgData name="" userId="927ca08f05b5403b" providerId="LiveId" clId="{A2BC3FF2-D0EF-405F-A22B-BD2D3FB2CA10}" dt="2021-08-18T02:36:19.817" v="3360" actId="20577"/>
          <ac:spMkLst>
            <pc:docMk/>
            <pc:sldMk cId="1848271056" sldId="259"/>
            <ac:spMk id="3" creationId="{00000000-0000-0000-0000-000000000000}"/>
          </ac:spMkLst>
        </pc:spChg>
        <pc:spChg chg="del">
          <ac:chgData name="" userId="927ca08f05b5403b" providerId="LiveId" clId="{A2BC3FF2-D0EF-405F-A22B-BD2D3FB2CA10}" dt="2021-08-18T00:02:58.115" v="6" actId="478"/>
          <ac:spMkLst>
            <pc:docMk/>
            <pc:sldMk cId="1848271056" sldId="259"/>
            <ac:spMk id="5" creationId="{00000000-0000-0000-0000-000000000000}"/>
          </ac:spMkLst>
        </pc:spChg>
        <pc:spChg chg="add">
          <ac:chgData name="" userId="927ca08f05b5403b" providerId="LiveId" clId="{A2BC3FF2-D0EF-405F-A22B-BD2D3FB2CA10}" dt="2021-08-18T00:03:31.311" v="12"/>
          <ac:spMkLst>
            <pc:docMk/>
            <pc:sldMk cId="1848271056" sldId="259"/>
            <ac:spMk id="6" creationId="{81D6593D-10EA-4BF4-9E7B-D84F1A40A39C}"/>
          </ac:spMkLst>
        </pc:spChg>
      </pc:sldChg>
      <pc:sldChg chg="addSp delSp">
        <pc:chgData name="" userId="927ca08f05b5403b" providerId="LiveId" clId="{A2BC3FF2-D0EF-405F-A22B-BD2D3FB2CA10}" dt="2021-08-18T00:03:33.611" v="13"/>
        <pc:sldMkLst>
          <pc:docMk/>
          <pc:sldMk cId="2803412891" sldId="262"/>
        </pc:sldMkLst>
        <pc:spChg chg="del">
          <ac:chgData name="" userId="927ca08f05b5403b" providerId="LiveId" clId="{A2BC3FF2-D0EF-405F-A22B-BD2D3FB2CA10}" dt="2021-08-18T00:03:02.805" v="7" actId="478"/>
          <ac:spMkLst>
            <pc:docMk/>
            <pc:sldMk cId="2803412891" sldId="262"/>
            <ac:spMk id="6" creationId="{00000000-0000-0000-0000-000000000000}"/>
          </ac:spMkLst>
        </pc:spChg>
        <pc:spChg chg="add">
          <ac:chgData name="" userId="927ca08f05b5403b" providerId="LiveId" clId="{A2BC3FF2-D0EF-405F-A22B-BD2D3FB2CA10}" dt="2021-08-18T00:03:33.611" v="13"/>
          <ac:spMkLst>
            <pc:docMk/>
            <pc:sldMk cId="2803412891" sldId="262"/>
            <ac:spMk id="7" creationId="{FD96FD09-AF17-435D-9911-2B0798C489FD}"/>
          </ac:spMkLst>
        </pc:spChg>
      </pc:sldChg>
      <pc:sldChg chg="addSp delSp modSp modAnim">
        <pc:chgData name="" userId="927ca08f05b5403b" providerId="LiveId" clId="{A2BC3FF2-D0EF-405F-A22B-BD2D3FB2CA10}" dt="2021-08-18T02:35:46.549" v="3359" actId="20577"/>
        <pc:sldMkLst>
          <pc:docMk/>
          <pc:sldMk cId="261157683" sldId="263"/>
        </pc:sldMkLst>
        <pc:spChg chg="mod">
          <ac:chgData name="" userId="927ca08f05b5403b" providerId="LiveId" clId="{A2BC3FF2-D0EF-405F-A22B-BD2D3FB2CA10}" dt="2021-08-18T02:04:07.991" v="2446" actId="1076"/>
          <ac:spMkLst>
            <pc:docMk/>
            <pc:sldMk cId="261157683" sldId="263"/>
            <ac:spMk id="2" creationId="{00000000-0000-0000-0000-000000000000}"/>
          </ac:spMkLst>
        </pc:spChg>
        <pc:spChg chg="mod">
          <ac:chgData name="" userId="927ca08f05b5403b" providerId="LiveId" clId="{A2BC3FF2-D0EF-405F-A22B-BD2D3FB2CA10}" dt="2021-08-18T02:35:46.549" v="3359" actId="20577"/>
          <ac:spMkLst>
            <pc:docMk/>
            <pc:sldMk cId="261157683" sldId="263"/>
            <ac:spMk id="3" creationId="{00000000-0000-0000-0000-000000000000}"/>
          </ac:spMkLst>
        </pc:spChg>
        <pc:spChg chg="del">
          <ac:chgData name="" userId="927ca08f05b5403b" providerId="LiveId" clId="{A2BC3FF2-D0EF-405F-A22B-BD2D3FB2CA10}" dt="2021-08-18T00:02:53.705" v="5" actId="478"/>
          <ac:spMkLst>
            <pc:docMk/>
            <pc:sldMk cId="261157683" sldId="263"/>
            <ac:spMk id="5" creationId="{00000000-0000-0000-0000-000000000000}"/>
          </ac:spMkLst>
        </pc:spChg>
        <pc:spChg chg="add">
          <ac:chgData name="" userId="927ca08f05b5403b" providerId="LiveId" clId="{A2BC3FF2-D0EF-405F-A22B-BD2D3FB2CA10}" dt="2021-08-18T00:03:29.337" v="11"/>
          <ac:spMkLst>
            <pc:docMk/>
            <pc:sldMk cId="261157683" sldId="263"/>
            <ac:spMk id="6" creationId="{6A73E24B-F079-4757-9FD4-04AFE7A970BA}"/>
          </ac:spMkLst>
        </pc:spChg>
      </pc:sldChg>
      <pc:sldChg chg="addSp delSp modSp add ord delAnim modAnim">
        <pc:chgData name="" userId="927ca08f05b5403b" providerId="LiveId" clId="{A2BC3FF2-D0EF-405F-A22B-BD2D3FB2CA10}" dt="2021-08-18T00:11:22.197" v="200"/>
        <pc:sldMkLst>
          <pc:docMk/>
          <pc:sldMk cId="2481088623" sldId="264"/>
        </pc:sldMkLst>
        <pc:spChg chg="del mod">
          <ac:chgData name="" userId="927ca08f05b5403b" providerId="LiveId" clId="{A2BC3FF2-D0EF-405F-A22B-BD2D3FB2CA10}" dt="2021-08-18T00:07:26.094" v="50" actId="478"/>
          <ac:spMkLst>
            <pc:docMk/>
            <pc:sldMk cId="2481088623" sldId="264"/>
            <ac:spMk id="2" creationId="{00000000-0000-0000-0000-000000000000}"/>
          </ac:spMkLst>
        </pc:spChg>
        <pc:spChg chg="del">
          <ac:chgData name="" userId="927ca08f05b5403b" providerId="LiveId" clId="{A2BC3FF2-D0EF-405F-A22B-BD2D3FB2CA10}" dt="2021-08-18T00:04:47.184" v="16" actId="478"/>
          <ac:spMkLst>
            <pc:docMk/>
            <pc:sldMk cId="2481088623" sldId="264"/>
            <ac:spMk id="3" creationId="{00000000-0000-0000-0000-000000000000}"/>
          </ac:spMkLst>
        </pc:spChg>
        <pc:spChg chg="add del mod">
          <ac:chgData name="" userId="927ca08f05b5403b" providerId="LiveId" clId="{A2BC3FF2-D0EF-405F-A22B-BD2D3FB2CA10}" dt="2021-08-18T00:07:30.670" v="51" actId="478"/>
          <ac:spMkLst>
            <pc:docMk/>
            <pc:sldMk cId="2481088623" sldId="264"/>
            <ac:spMk id="8" creationId="{DE025DD1-7506-4B69-B5F7-60FD7E5FE1CC}"/>
          </ac:spMkLst>
        </pc:spChg>
        <pc:graphicFrameChg chg="add mod modGraphic">
          <ac:chgData name="" userId="927ca08f05b5403b" providerId="LiveId" clId="{A2BC3FF2-D0EF-405F-A22B-BD2D3FB2CA10}" dt="2021-08-18T00:10:35.195" v="194" actId="20577"/>
          <ac:graphicFrameMkLst>
            <pc:docMk/>
            <pc:sldMk cId="2481088623" sldId="264"/>
            <ac:graphicFrameMk id="5" creationId="{A3E85A01-4433-4CC4-9FE3-148A15CE2C9D}"/>
          </ac:graphicFrameMkLst>
        </pc:graphicFrameChg>
      </pc:sldChg>
      <pc:sldChg chg="addSp delSp modSp add modAnim">
        <pc:chgData name="" userId="927ca08f05b5403b" providerId="LiveId" clId="{A2BC3FF2-D0EF-405F-A22B-BD2D3FB2CA10}" dt="2021-08-18T01:24:02.068" v="1408"/>
        <pc:sldMkLst>
          <pc:docMk/>
          <pc:sldMk cId="2658633145" sldId="265"/>
        </pc:sldMkLst>
        <pc:spChg chg="mod">
          <ac:chgData name="" userId="927ca08f05b5403b" providerId="LiveId" clId="{A2BC3FF2-D0EF-405F-A22B-BD2D3FB2CA10}" dt="2021-08-18T00:44:08.167" v="530" actId="1076"/>
          <ac:spMkLst>
            <pc:docMk/>
            <pc:sldMk cId="2658633145" sldId="265"/>
            <ac:spMk id="2" creationId="{00000000-0000-0000-0000-000000000000}"/>
          </ac:spMkLst>
        </pc:spChg>
        <pc:spChg chg="mod">
          <ac:chgData name="" userId="927ca08f05b5403b" providerId="LiveId" clId="{A2BC3FF2-D0EF-405F-A22B-BD2D3FB2CA10}" dt="2021-08-18T00:58:46.205" v="641" actId="1076"/>
          <ac:spMkLst>
            <pc:docMk/>
            <pc:sldMk cId="2658633145" sldId="265"/>
            <ac:spMk id="3" creationId="{00000000-0000-0000-0000-000000000000}"/>
          </ac:spMkLst>
        </pc:spChg>
        <pc:spChg chg="add del">
          <ac:chgData name="" userId="927ca08f05b5403b" providerId="LiveId" clId="{A2BC3FF2-D0EF-405F-A22B-BD2D3FB2CA10}" dt="2021-08-18T00:35:19.477" v="295"/>
          <ac:spMkLst>
            <pc:docMk/>
            <pc:sldMk cId="2658633145" sldId="265"/>
            <ac:spMk id="5" creationId="{74C8F67E-EB18-419E-9B34-71012BA02DEC}"/>
          </ac:spMkLst>
        </pc:spChg>
        <pc:spChg chg="add mod">
          <ac:chgData name="" userId="927ca08f05b5403b" providerId="LiveId" clId="{A2BC3FF2-D0EF-405F-A22B-BD2D3FB2CA10}" dt="2021-08-18T00:58:55.808" v="642" actId="1076"/>
          <ac:spMkLst>
            <pc:docMk/>
            <pc:sldMk cId="2658633145" sldId="265"/>
            <ac:spMk id="7" creationId="{0C1D1729-BE7E-4E21-80BD-EC2D9748E2F3}"/>
          </ac:spMkLst>
        </pc:spChg>
        <pc:spChg chg="add mod">
          <ac:chgData name="" userId="927ca08f05b5403b" providerId="LiveId" clId="{A2BC3FF2-D0EF-405F-A22B-BD2D3FB2CA10}" dt="2021-08-18T01:22:46.596" v="1405" actId="20577"/>
          <ac:spMkLst>
            <pc:docMk/>
            <pc:sldMk cId="2658633145" sldId="265"/>
            <ac:spMk id="8" creationId="{A9058EDA-542B-442B-99AC-E37502672EF5}"/>
          </ac:spMkLst>
        </pc:spChg>
      </pc:sldChg>
      <pc:sldChg chg="delSp modSp add delAnim">
        <pc:chgData name="" userId="927ca08f05b5403b" providerId="LiveId" clId="{A2BC3FF2-D0EF-405F-A22B-BD2D3FB2CA10}" dt="2021-08-18T01:22:34.520" v="1403" actId="20577"/>
        <pc:sldMkLst>
          <pc:docMk/>
          <pc:sldMk cId="2778346517" sldId="266"/>
        </pc:sldMkLst>
        <pc:spChg chg="mod">
          <ac:chgData name="" userId="927ca08f05b5403b" providerId="LiveId" clId="{A2BC3FF2-D0EF-405F-A22B-BD2D3FB2CA10}" dt="2021-08-18T01:22:34.520" v="1403" actId="20577"/>
          <ac:spMkLst>
            <pc:docMk/>
            <pc:sldMk cId="2778346517" sldId="266"/>
            <ac:spMk id="3" creationId="{00000000-0000-0000-0000-000000000000}"/>
          </ac:spMkLst>
        </pc:spChg>
        <pc:spChg chg="del">
          <ac:chgData name="" userId="927ca08f05b5403b" providerId="LiveId" clId="{A2BC3FF2-D0EF-405F-A22B-BD2D3FB2CA10}" dt="2021-08-18T00:59:39.068" v="644" actId="478"/>
          <ac:spMkLst>
            <pc:docMk/>
            <pc:sldMk cId="2778346517" sldId="266"/>
            <ac:spMk id="7" creationId="{0C1D1729-BE7E-4E21-80BD-EC2D9748E2F3}"/>
          </ac:spMkLst>
        </pc:spChg>
        <pc:spChg chg="del mod">
          <ac:chgData name="" userId="927ca08f05b5403b" providerId="LiveId" clId="{A2BC3FF2-D0EF-405F-A22B-BD2D3FB2CA10}" dt="2021-08-18T01:03:30.926" v="798" actId="478"/>
          <ac:spMkLst>
            <pc:docMk/>
            <pc:sldMk cId="2778346517" sldId="266"/>
            <ac:spMk id="8" creationId="{A9058EDA-542B-442B-99AC-E37502672EF5}"/>
          </ac:spMkLst>
        </pc:spChg>
      </pc:sldChg>
      <pc:sldChg chg="addSp delSp modSp add delAnim modAnim">
        <pc:chgData name="" userId="927ca08f05b5403b" providerId="LiveId" clId="{A2BC3FF2-D0EF-405F-A22B-BD2D3FB2CA10}" dt="2021-08-18T01:47:45.268" v="1892" actId="1076"/>
        <pc:sldMkLst>
          <pc:docMk/>
          <pc:sldMk cId="166406802" sldId="267"/>
        </pc:sldMkLst>
        <pc:spChg chg="mod">
          <ac:chgData name="" userId="927ca08f05b5403b" providerId="LiveId" clId="{A2BC3FF2-D0EF-405F-A22B-BD2D3FB2CA10}" dt="2021-08-18T01:34:11.728" v="1477" actId="1076"/>
          <ac:spMkLst>
            <pc:docMk/>
            <pc:sldMk cId="166406802" sldId="267"/>
            <ac:spMk id="2" creationId="{00000000-0000-0000-0000-000000000000}"/>
          </ac:spMkLst>
        </pc:spChg>
        <pc:spChg chg="del mod">
          <ac:chgData name="" userId="927ca08f05b5403b" providerId="LiveId" clId="{A2BC3FF2-D0EF-405F-A22B-BD2D3FB2CA10}" dt="2021-08-18T01:31:42.363" v="1461" actId="478"/>
          <ac:spMkLst>
            <pc:docMk/>
            <pc:sldMk cId="166406802" sldId="267"/>
            <ac:spMk id="3" creationId="{00000000-0000-0000-0000-000000000000}"/>
          </ac:spMkLst>
        </pc:spChg>
        <pc:spChg chg="add del mod">
          <ac:chgData name="" userId="927ca08f05b5403b" providerId="LiveId" clId="{A2BC3FF2-D0EF-405F-A22B-BD2D3FB2CA10}" dt="2021-08-18T01:37:59.812" v="1544" actId="478"/>
          <ac:spMkLst>
            <pc:docMk/>
            <pc:sldMk cId="166406802" sldId="267"/>
            <ac:spMk id="10" creationId="{3F35A647-1979-4DC4-AE89-AAB254ABC240}"/>
          </ac:spMkLst>
        </pc:spChg>
        <pc:spChg chg="add mod">
          <ac:chgData name="" userId="927ca08f05b5403b" providerId="LiveId" clId="{A2BC3FF2-D0EF-405F-A22B-BD2D3FB2CA10}" dt="2021-08-18T01:47:45.268" v="1892" actId="1076"/>
          <ac:spMkLst>
            <pc:docMk/>
            <pc:sldMk cId="166406802" sldId="267"/>
            <ac:spMk id="11" creationId="{6CF3164F-1D14-4FFF-8338-52B5B2497A86}"/>
          </ac:spMkLst>
        </pc:spChg>
        <pc:spChg chg="add mod">
          <ac:chgData name="" userId="927ca08f05b5403b" providerId="LiveId" clId="{A2BC3FF2-D0EF-405F-A22B-BD2D3FB2CA10}" dt="2021-08-18T01:45:56.962" v="1776" actId="20577"/>
          <ac:spMkLst>
            <pc:docMk/>
            <pc:sldMk cId="166406802" sldId="267"/>
            <ac:spMk id="12" creationId="{4A037BF6-CCBB-4A48-9E33-D7E07D9C821A}"/>
          </ac:spMkLst>
        </pc:spChg>
        <pc:picChg chg="add del mod">
          <ac:chgData name="" userId="927ca08f05b5403b" providerId="LiveId" clId="{A2BC3FF2-D0EF-405F-A22B-BD2D3FB2CA10}" dt="2021-08-18T01:38:45.899" v="1548" actId="1076"/>
          <ac:picMkLst>
            <pc:docMk/>
            <pc:sldMk cId="166406802" sldId="267"/>
            <ac:picMk id="5" creationId="{5C8345B5-1868-4C07-8054-BE6C22EB36B0}"/>
          </ac:picMkLst>
        </pc:picChg>
        <pc:picChg chg="add mod">
          <ac:chgData name="" userId="927ca08f05b5403b" providerId="LiveId" clId="{A2BC3FF2-D0EF-405F-A22B-BD2D3FB2CA10}" dt="2021-08-18T01:38:50.369" v="1549" actId="1076"/>
          <ac:picMkLst>
            <pc:docMk/>
            <pc:sldMk cId="166406802" sldId="267"/>
            <ac:picMk id="7" creationId="{F50A7EB8-C715-443E-9D6A-5F30A6DE1643}"/>
          </ac:picMkLst>
        </pc:picChg>
        <pc:picChg chg="add del mod">
          <ac:chgData name="" userId="927ca08f05b5403b" providerId="LiveId" clId="{A2BC3FF2-D0EF-405F-A22B-BD2D3FB2CA10}" dt="2021-08-18T01:38:13.712" v="1545"/>
          <ac:picMkLst>
            <pc:docMk/>
            <pc:sldMk cId="166406802" sldId="267"/>
            <ac:picMk id="8" creationId="{90BB5C99-95B2-4C98-92F1-7F41326D533A}"/>
          </ac:picMkLst>
        </pc:picChg>
        <pc:picChg chg="add del mod">
          <ac:chgData name="" userId="927ca08f05b5403b" providerId="LiveId" clId="{A2BC3FF2-D0EF-405F-A22B-BD2D3FB2CA10}" dt="2021-08-18T01:38:13.712" v="1545"/>
          <ac:picMkLst>
            <pc:docMk/>
            <pc:sldMk cId="166406802" sldId="267"/>
            <ac:picMk id="9" creationId="{5CFB9C42-C79C-4EB7-91BE-C9C1DAEB6E49}"/>
          </ac:picMkLst>
        </pc:picChg>
      </pc:sldChg>
      <pc:sldChg chg="addSp delSp modSp add delAnim modAnim">
        <pc:chgData name="" userId="927ca08f05b5403b" providerId="LiveId" clId="{A2BC3FF2-D0EF-405F-A22B-BD2D3FB2CA10}" dt="2021-08-18T02:33:44.679" v="3353" actId="20577"/>
        <pc:sldMkLst>
          <pc:docMk/>
          <pc:sldMk cId="1601001059" sldId="268"/>
        </pc:sldMkLst>
        <pc:spChg chg="del">
          <ac:chgData name="" userId="927ca08f05b5403b" providerId="LiveId" clId="{A2BC3FF2-D0EF-405F-A22B-BD2D3FB2CA10}" dt="2021-08-18T01:48:05.577" v="1895" actId="478"/>
          <ac:spMkLst>
            <pc:docMk/>
            <pc:sldMk cId="1601001059" sldId="268"/>
            <ac:spMk id="10" creationId="{3F35A647-1979-4DC4-AE89-AAB254ABC240}"/>
          </ac:spMkLst>
        </pc:spChg>
        <pc:spChg chg="add mod">
          <ac:chgData name="" userId="927ca08f05b5403b" providerId="LiveId" clId="{A2BC3FF2-D0EF-405F-A22B-BD2D3FB2CA10}" dt="2021-08-18T01:51:40.989" v="2073" actId="20577"/>
          <ac:spMkLst>
            <pc:docMk/>
            <pc:sldMk cId="1601001059" sldId="268"/>
            <ac:spMk id="13" creationId="{C7631899-54D8-4D57-B79B-4AE37C3DD2A8}"/>
          </ac:spMkLst>
        </pc:spChg>
        <pc:spChg chg="add mod">
          <ac:chgData name="" userId="927ca08f05b5403b" providerId="LiveId" clId="{A2BC3FF2-D0EF-405F-A22B-BD2D3FB2CA10}" dt="2021-08-18T02:33:44.679" v="3353" actId="20577"/>
          <ac:spMkLst>
            <pc:docMk/>
            <pc:sldMk cId="1601001059" sldId="268"/>
            <ac:spMk id="14" creationId="{65FE28EB-EFD7-4747-8082-B32494155BC3}"/>
          </ac:spMkLst>
        </pc:spChg>
        <pc:picChg chg="del">
          <ac:chgData name="" userId="927ca08f05b5403b" providerId="LiveId" clId="{A2BC3FF2-D0EF-405F-A22B-BD2D3FB2CA10}" dt="2021-08-18T01:37:34.338" v="1540" actId="478"/>
          <ac:picMkLst>
            <pc:docMk/>
            <pc:sldMk cId="1601001059" sldId="268"/>
            <ac:picMk id="5" creationId="{5C8345B5-1868-4C07-8054-BE6C22EB36B0}"/>
          </ac:picMkLst>
        </pc:picChg>
        <pc:picChg chg="del">
          <ac:chgData name="" userId="927ca08f05b5403b" providerId="LiveId" clId="{A2BC3FF2-D0EF-405F-A22B-BD2D3FB2CA10}" dt="2021-08-18T01:37:37.507" v="1541" actId="478"/>
          <ac:picMkLst>
            <pc:docMk/>
            <pc:sldMk cId="1601001059" sldId="268"/>
            <ac:picMk id="7" creationId="{F50A7EB8-C715-443E-9D6A-5F30A6DE1643}"/>
          </ac:picMkLst>
        </pc:picChg>
        <pc:picChg chg="del">
          <ac:chgData name="" userId="927ca08f05b5403b" providerId="LiveId" clId="{A2BC3FF2-D0EF-405F-A22B-BD2D3FB2CA10}" dt="2021-08-18T01:37:43.352" v="1542" actId="478"/>
          <ac:picMkLst>
            <pc:docMk/>
            <pc:sldMk cId="1601001059" sldId="268"/>
            <ac:picMk id="8" creationId="{90BB5C99-95B2-4C98-92F1-7F41326D533A}"/>
          </ac:picMkLst>
        </pc:picChg>
        <pc:picChg chg="del">
          <ac:chgData name="" userId="927ca08f05b5403b" providerId="LiveId" clId="{A2BC3FF2-D0EF-405F-A22B-BD2D3FB2CA10}" dt="2021-08-18T01:37:47.142" v="1543" actId="478"/>
          <ac:picMkLst>
            <pc:docMk/>
            <pc:sldMk cId="1601001059" sldId="268"/>
            <ac:picMk id="9" creationId="{5CFB9C42-C79C-4EB7-91BE-C9C1DAEB6E49}"/>
          </ac:picMkLst>
        </pc:picChg>
        <pc:picChg chg="add mod">
          <ac:chgData name="" userId="927ca08f05b5403b" providerId="LiveId" clId="{A2BC3FF2-D0EF-405F-A22B-BD2D3FB2CA10}" dt="2021-08-18T01:47:56.800" v="1893" actId="1076"/>
          <ac:picMkLst>
            <pc:docMk/>
            <pc:sldMk cId="1601001059" sldId="268"/>
            <ac:picMk id="11" creationId="{FD95A5AA-A418-4AF6-BEA4-410D05412094}"/>
          </ac:picMkLst>
        </pc:picChg>
        <pc:picChg chg="add mod">
          <ac:chgData name="" userId="927ca08f05b5403b" providerId="LiveId" clId="{A2BC3FF2-D0EF-405F-A22B-BD2D3FB2CA10}" dt="2021-08-18T01:48:01.395" v="1894" actId="1076"/>
          <ac:picMkLst>
            <pc:docMk/>
            <pc:sldMk cId="1601001059" sldId="268"/>
            <ac:picMk id="12" creationId="{19B07559-43C4-463C-AA3C-CD9A369604BD}"/>
          </ac:picMkLst>
        </pc:picChg>
      </pc:sldChg>
      <pc:sldChg chg="addSp delSp modSp add delAnim modAnim">
        <pc:chgData name="" userId="927ca08f05b5403b" providerId="LiveId" clId="{A2BC3FF2-D0EF-405F-A22B-BD2D3FB2CA10}" dt="2021-08-18T02:03:48.646" v="2445" actId="14100"/>
        <pc:sldMkLst>
          <pc:docMk/>
          <pc:sldMk cId="3881159721" sldId="269"/>
        </pc:sldMkLst>
        <pc:spChg chg="mod">
          <ac:chgData name="" userId="927ca08f05b5403b" providerId="LiveId" clId="{A2BC3FF2-D0EF-405F-A22B-BD2D3FB2CA10}" dt="2021-08-18T01:54:50.622" v="2185" actId="20577"/>
          <ac:spMkLst>
            <pc:docMk/>
            <pc:sldMk cId="3881159721" sldId="269"/>
            <ac:spMk id="2" creationId="{00000000-0000-0000-0000-000000000000}"/>
          </ac:spMkLst>
        </pc:spChg>
        <pc:spChg chg="mod">
          <ac:chgData name="" userId="927ca08f05b5403b" providerId="LiveId" clId="{A2BC3FF2-D0EF-405F-A22B-BD2D3FB2CA10}" dt="2021-08-18T02:03:48.646" v="2445" actId="14100"/>
          <ac:spMkLst>
            <pc:docMk/>
            <pc:sldMk cId="3881159721" sldId="269"/>
            <ac:spMk id="13" creationId="{C7631899-54D8-4D57-B79B-4AE37C3DD2A8}"/>
          </ac:spMkLst>
        </pc:spChg>
        <pc:spChg chg="mod">
          <ac:chgData name="" userId="927ca08f05b5403b" providerId="LiveId" clId="{A2BC3FF2-D0EF-405F-A22B-BD2D3FB2CA10}" dt="2021-08-18T02:02:59.039" v="2443" actId="20577"/>
          <ac:spMkLst>
            <pc:docMk/>
            <pc:sldMk cId="3881159721" sldId="269"/>
            <ac:spMk id="14" creationId="{65FE28EB-EFD7-4747-8082-B32494155BC3}"/>
          </ac:spMkLst>
        </pc:spChg>
        <pc:picChg chg="add mod">
          <ac:chgData name="" userId="927ca08f05b5403b" providerId="LiveId" clId="{A2BC3FF2-D0EF-405F-A22B-BD2D3FB2CA10}" dt="2021-08-18T01:56:13.337" v="2192" actId="1076"/>
          <ac:picMkLst>
            <pc:docMk/>
            <pc:sldMk cId="3881159721" sldId="269"/>
            <ac:picMk id="3" creationId="{50F34DF3-2DA2-4649-900C-FBC2D8665277}"/>
          </ac:picMkLst>
        </pc:picChg>
        <pc:picChg chg="add mod">
          <ac:chgData name="" userId="927ca08f05b5403b" providerId="LiveId" clId="{A2BC3FF2-D0EF-405F-A22B-BD2D3FB2CA10}" dt="2021-08-18T02:01:39.376" v="2388" actId="14100"/>
          <ac:picMkLst>
            <pc:docMk/>
            <pc:sldMk cId="3881159721" sldId="269"/>
            <ac:picMk id="5" creationId="{2D56D508-C87D-4268-BEA4-CC26520E0DEF}"/>
          </ac:picMkLst>
        </pc:picChg>
        <pc:picChg chg="add del mod">
          <ac:chgData name="" userId="927ca08f05b5403b" providerId="LiveId" clId="{A2BC3FF2-D0EF-405F-A22B-BD2D3FB2CA10}" dt="2021-08-18T02:01:28.604" v="2384" actId="478"/>
          <ac:picMkLst>
            <pc:docMk/>
            <pc:sldMk cId="3881159721" sldId="269"/>
            <ac:picMk id="9" creationId="{090F4DCC-2B7C-4242-80D8-C4FDD4711910}"/>
          </ac:picMkLst>
        </pc:picChg>
        <pc:picChg chg="del">
          <ac:chgData name="" userId="927ca08f05b5403b" providerId="LiveId" clId="{A2BC3FF2-D0EF-405F-A22B-BD2D3FB2CA10}" dt="2021-08-18T01:54:33.443" v="2165" actId="478"/>
          <ac:picMkLst>
            <pc:docMk/>
            <pc:sldMk cId="3881159721" sldId="269"/>
            <ac:picMk id="11" creationId="{FD95A5AA-A418-4AF6-BEA4-410D05412094}"/>
          </ac:picMkLst>
        </pc:picChg>
        <pc:picChg chg="del">
          <ac:chgData name="" userId="927ca08f05b5403b" providerId="LiveId" clId="{A2BC3FF2-D0EF-405F-A22B-BD2D3FB2CA10}" dt="2021-08-18T01:54:36.861" v="2166" actId="478"/>
          <ac:picMkLst>
            <pc:docMk/>
            <pc:sldMk cId="3881159721" sldId="269"/>
            <ac:picMk id="12" creationId="{19B07559-43C4-463C-AA3C-CD9A369604BD}"/>
          </ac:picMkLst>
        </pc:picChg>
      </pc:sldChg>
    </pc:docChg>
  </pc:docChgLst>
  <pc:docChgLst>
    <pc:chgData userId="927ca08f05b5403b" providerId="LiveId" clId="{90229A04-B270-4EDE-BB1B-F3C9015FF65B}"/>
    <pc:docChg chg="modSld">
      <pc:chgData name="" userId="927ca08f05b5403b" providerId="LiveId" clId="{90229A04-B270-4EDE-BB1B-F3C9015FF65B}" dt="2021-08-17T23:49:52.541" v="3" actId="20577"/>
      <pc:docMkLst>
        <pc:docMk/>
      </pc:docMkLst>
      <pc:sldChg chg="modSp">
        <pc:chgData name="" userId="927ca08f05b5403b" providerId="LiveId" clId="{90229A04-B270-4EDE-BB1B-F3C9015FF65B}" dt="2021-08-05T12:05:59.009" v="0" actId="2711"/>
        <pc:sldMkLst>
          <pc:docMk/>
          <pc:sldMk cId="11416760" sldId="257"/>
        </pc:sldMkLst>
        <pc:spChg chg="mod">
          <ac:chgData name="" userId="927ca08f05b5403b" providerId="LiveId" clId="{90229A04-B270-4EDE-BB1B-F3C9015FF65B}" dt="2021-08-05T12:05:59.009" v="0" actId="2711"/>
          <ac:spMkLst>
            <pc:docMk/>
            <pc:sldMk cId="11416760" sldId="257"/>
            <ac:spMk id="4" creationId="{00000000-0000-0000-0000-000000000000}"/>
          </ac:spMkLst>
        </pc:spChg>
      </pc:sldChg>
      <pc:sldChg chg="modSp">
        <pc:chgData name="" userId="927ca08f05b5403b" providerId="LiveId" clId="{90229A04-B270-4EDE-BB1B-F3C9015FF65B}" dt="2021-08-17T23:49:52.541" v="3" actId="20577"/>
        <pc:sldMkLst>
          <pc:docMk/>
          <pc:sldMk cId="577021806" sldId="258"/>
        </pc:sldMkLst>
        <pc:spChg chg="mod">
          <ac:chgData name="" userId="927ca08f05b5403b" providerId="LiveId" clId="{90229A04-B270-4EDE-BB1B-F3C9015FF65B}" dt="2021-08-17T23:49:52.541" v="3" actId="20577"/>
          <ac:spMkLst>
            <pc:docMk/>
            <pc:sldMk cId="577021806"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353767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971F63-CCFE-45A8-B093-CD0CCA6341B4}"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78330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281904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15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4211406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4018396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445346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4230822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11782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99537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268550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71F63-CCFE-45A8-B093-CD0CCA6341B4}"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603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71F63-CCFE-45A8-B093-CD0CCA6341B4}" type="datetimeFigureOut">
              <a:rPr lang="en-US" smtClean="0"/>
              <a:t>18-Aug-21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72966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137960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81820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8971F63-CCFE-45A8-B093-CD0CCA6341B4}" type="datetimeFigureOut">
              <a:rPr lang="en-US" smtClean="0"/>
              <a:t>18-Aug-21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375321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971F63-CCFE-45A8-B093-CD0CCA6341B4}" type="datetimeFigureOut">
              <a:rPr lang="en-US" smtClean="0"/>
              <a:t>18-Aug-21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4AFB0-8D8B-40FE-B8E0-84E159106540}" type="slidenum">
              <a:rPr lang="en-US" smtClean="0"/>
              <a:t>‹#›</a:t>
            </a:fld>
            <a:endParaRPr lang="en-US"/>
          </a:p>
        </p:txBody>
      </p:sp>
    </p:spTree>
    <p:extLst>
      <p:ext uri="{BB962C8B-B14F-4D97-AF65-F5344CB8AC3E}">
        <p14:creationId xmlns:p14="http://schemas.microsoft.com/office/powerpoint/2010/main" val="243943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971F63-CCFE-45A8-B093-CD0CCA6341B4}" type="datetimeFigureOut">
              <a:rPr lang="en-US" smtClean="0"/>
              <a:t>18-Aug-21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94AFB0-8D8B-40FE-B8E0-84E159106540}" type="slidenum">
              <a:rPr lang="en-US" smtClean="0"/>
              <a:t>‹#›</a:t>
            </a:fld>
            <a:endParaRPr lang="en-US"/>
          </a:p>
        </p:txBody>
      </p:sp>
    </p:spTree>
    <p:extLst>
      <p:ext uri="{BB962C8B-B14F-4D97-AF65-F5344CB8AC3E}">
        <p14:creationId xmlns:p14="http://schemas.microsoft.com/office/powerpoint/2010/main" val="58233979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257" y="1493520"/>
            <a:ext cx="5114731" cy="5114731"/>
          </a:xfrm>
          <a:prstGeom prst="rect">
            <a:avLst/>
          </a:prstGeom>
        </p:spPr>
      </p:pic>
      <p:sp>
        <p:nvSpPr>
          <p:cNvPr id="4" name="TextBox 3"/>
          <p:cNvSpPr txBox="1"/>
          <p:nvPr/>
        </p:nvSpPr>
        <p:spPr>
          <a:xfrm>
            <a:off x="4467401" y="2793751"/>
            <a:ext cx="3579241"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mj-lt"/>
              </a:rPr>
              <a:t>Project Title </a:t>
            </a:r>
            <a:r>
              <a:rPr lang="en-US" sz="1600" dirty="0">
                <a:solidFill>
                  <a:srgbClr val="FFFF00"/>
                </a:solidFill>
                <a:latin typeface="+mj-lt"/>
              </a:rPr>
              <a:t>: </a:t>
            </a:r>
            <a:r>
              <a:rPr lang="en-US" sz="1600" dirty="0">
                <a:solidFill>
                  <a:schemeClr val="bg2"/>
                </a:solidFill>
                <a:latin typeface="Arial Black" panose="020B0A04020102020204" pitchFamily="34" charset="0"/>
              </a:rPr>
              <a:t>Fast Play.</a:t>
            </a:r>
          </a:p>
        </p:txBody>
      </p:sp>
      <p:sp>
        <p:nvSpPr>
          <p:cNvPr id="6" name="TextBox 5"/>
          <p:cNvSpPr txBox="1"/>
          <p:nvPr/>
        </p:nvSpPr>
        <p:spPr>
          <a:xfrm>
            <a:off x="5137149" y="5163466"/>
            <a:ext cx="1996060" cy="1046440"/>
          </a:xfrm>
          <a:prstGeom prst="rect">
            <a:avLst/>
          </a:prstGeom>
          <a:noFill/>
        </p:spPr>
        <p:txBody>
          <a:bodyPr wrap="none" rtlCol="0">
            <a:spAutoFit/>
          </a:bodyPr>
          <a:lstStyle/>
          <a:p>
            <a:pPr algn="ctr"/>
            <a:r>
              <a:rPr lang="en-US" sz="2000" b="1" dirty="0">
                <a:solidFill>
                  <a:schemeClr val="bg1"/>
                </a:solidFill>
                <a:effectLst>
                  <a:outerShdw blurRad="38100" dist="38100" dir="2700000" algn="tl">
                    <a:srgbClr val="000000">
                      <a:alpha val="43137"/>
                    </a:srgbClr>
                  </a:outerShdw>
                </a:effectLst>
              </a:rPr>
              <a:t>Presented By</a:t>
            </a:r>
          </a:p>
          <a:p>
            <a:pPr algn="ctr"/>
            <a:r>
              <a:rPr lang="en-US" sz="1400" dirty="0">
                <a:solidFill>
                  <a:schemeClr val="bg1">
                    <a:lumMod val="50000"/>
                    <a:lumOff val="50000"/>
                  </a:schemeClr>
                </a:solidFill>
              </a:rPr>
              <a:t>Fahim Muntasir Sumit</a:t>
            </a:r>
          </a:p>
          <a:p>
            <a:pPr algn="ctr"/>
            <a:r>
              <a:rPr lang="en-US" sz="1400" dirty="0">
                <a:solidFill>
                  <a:schemeClr val="bg1">
                    <a:lumMod val="50000"/>
                    <a:lumOff val="50000"/>
                  </a:schemeClr>
                </a:solidFill>
              </a:rPr>
              <a:t>ID:193-15-13459.</a:t>
            </a:r>
          </a:p>
          <a:p>
            <a:pPr algn="ctr"/>
            <a:r>
              <a:rPr lang="en-US" sz="1400" dirty="0">
                <a:solidFill>
                  <a:schemeClr val="bg1">
                    <a:lumMod val="50000"/>
                    <a:lumOff val="50000"/>
                  </a:schemeClr>
                </a:solidFill>
              </a:rPr>
              <a:t>Section; D.</a:t>
            </a:r>
            <a:endParaRPr lang="en-US" dirty="0">
              <a:solidFill>
                <a:schemeClr val="accent1">
                  <a:lumMod val="20000"/>
                  <a:lumOff val="8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602" y="147511"/>
            <a:ext cx="4030040" cy="2015020"/>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3" name="Parallelogram 2"/>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022" y="3186182"/>
            <a:ext cx="3266314" cy="2126902"/>
          </a:xfrm>
          <a:prstGeom prst="rect">
            <a:avLst/>
          </a:prstGeom>
        </p:spPr>
      </p:pic>
    </p:spTree>
    <p:extLst>
      <p:ext uri="{BB962C8B-B14F-4D97-AF65-F5344CB8AC3E}">
        <p14:creationId xmlns:p14="http://schemas.microsoft.com/office/powerpoint/2010/main" val="114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 presetClass="entr" presetSubtype="9"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710" y="786556"/>
            <a:ext cx="8761413" cy="706964"/>
          </a:xfrm>
        </p:spPr>
        <p:txBody>
          <a:bodyPr/>
          <a:lstStyle/>
          <a:p>
            <a:pPr algn="ctr"/>
            <a:r>
              <a:rPr lang="en-US" dirty="0">
                <a:ea typeface="Adobe Gothic Std B" panose="020B0800000000000000" pitchFamily="34" charset="-128"/>
              </a:rPr>
              <a:t>Conclusion</a:t>
            </a:r>
          </a:p>
        </p:txBody>
      </p:sp>
      <p:sp>
        <p:nvSpPr>
          <p:cNvPr id="3" name="Content Placeholder 2"/>
          <p:cNvSpPr>
            <a:spLocks noGrp="1"/>
          </p:cNvSpPr>
          <p:nvPr>
            <p:ph idx="1"/>
          </p:nvPr>
        </p:nvSpPr>
        <p:spPr>
          <a:xfrm>
            <a:off x="646507" y="2183026"/>
            <a:ext cx="10875818" cy="3416300"/>
          </a:xfrm>
        </p:spPr>
        <p:txBody>
          <a:bodyPr>
            <a:noAutofit/>
          </a:bodyPr>
          <a:lstStyle/>
          <a:p>
            <a:pPr marL="0" indent="0" algn="just">
              <a:buNone/>
            </a:pPr>
            <a:r>
              <a:rPr lang="en-GB" dirty="0">
                <a:solidFill>
                  <a:schemeClr val="accent2">
                    <a:lumMod val="20000"/>
                    <a:lumOff val="80000"/>
                  </a:schemeClr>
                </a:solidFill>
              </a:rPr>
              <a:t>The main goal of my project is to helping people, who always want typing </a:t>
            </a:r>
            <a:r>
              <a:rPr lang="en-GB" dirty="0" err="1">
                <a:solidFill>
                  <a:schemeClr val="accent2">
                    <a:lumMod val="20000"/>
                    <a:lumOff val="80000"/>
                  </a:schemeClr>
                </a:solidFill>
              </a:rPr>
              <a:t>fastly</a:t>
            </a:r>
            <a:r>
              <a:rPr lang="en-GB" dirty="0">
                <a:solidFill>
                  <a:schemeClr val="accent2">
                    <a:lumMod val="20000"/>
                    <a:lumOff val="80000"/>
                  </a:schemeClr>
                </a:solidFill>
              </a:rPr>
              <a:t>. So it is a game. People can play </a:t>
            </a:r>
            <a:r>
              <a:rPr lang="en-GB" dirty="0" smtClean="0">
                <a:solidFill>
                  <a:schemeClr val="accent2">
                    <a:lumMod val="20000"/>
                    <a:lumOff val="80000"/>
                  </a:schemeClr>
                </a:solidFill>
              </a:rPr>
              <a:t>easily. </a:t>
            </a:r>
            <a:r>
              <a:rPr lang="en-GB" dirty="0">
                <a:solidFill>
                  <a:schemeClr val="accent2">
                    <a:lumMod val="20000"/>
                    <a:lumOff val="80000"/>
                  </a:schemeClr>
                </a:solidFill>
              </a:rPr>
              <a:t>Its need a small place in your storage. So it is vary light weight. We can see some random words and we can trying for tying it in one minute. And at last we can see our result. If we play this game regularly, so we get a big achievement. Which will help a lot in our job field or our daily life.</a:t>
            </a:r>
            <a:endParaRPr lang="en-US" dirty="0">
              <a:solidFill>
                <a:schemeClr val="accent2">
                  <a:lumMod val="20000"/>
                  <a:lumOff val="8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81D6593D-10EA-4BF4-9E7B-D84F1A40A39C}"/>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Tree>
    <p:extLst>
      <p:ext uri="{BB962C8B-B14F-4D97-AF65-F5344CB8AC3E}">
        <p14:creationId xmlns:p14="http://schemas.microsoft.com/office/powerpoint/2010/main" val="18482710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2"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966" y="3059351"/>
            <a:ext cx="3306210" cy="739296"/>
          </a:xfrm>
        </p:spPr>
        <p:txBody>
          <a:bodyPr/>
          <a:lstStyle/>
          <a:p>
            <a:pPr algn="ctr"/>
            <a:r>
              <a:rPr lang="en-US" dirty="0"/>
              <a:t>Thank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1" y="0"/>
            <a:ext cx="685800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3050" y="1555846"/>
            <a:ext cx="3411939" cy="3411939"/>
          </a:xfrm>
          <a:prstGeom prst="rect">
            <a:avLst/>
          </a:prstGeom>
        </p:spPr>
      </p:pic>
      <p:sp>
        <p:nvSpPr>
          <p:cNvPr id="7" name="Parallelogram 6">
            <a:extLst>
              <a:ext uri="{FF2B5EF4-FFF2-40B4-BE49-F238E27FC236}">
                <a16:creationId xmlns:a16="http://schemas.microsoft.com/office/drawing/2014/main" id="{FD96FD09-AF17-435D-9911-2B0798C489FD}"/>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Tree>
    <p:extLst>
      <p:ext uri="{BB962C8B-B14F-4D97-AF65-F5344CB8AC3E}">
        <p14:creationId xmlns:p14="http://schemas.microsoft.com/office/powerpoint/2010/main" val="2803412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750" fill="hold"/>
                                        <p:tgtEl>
                                          <p:spTgt spid="4"/>
                                        </p:tgtEl>
                                        <p:attrNameLst>
                                          <p:attrName>ppt_w</p:attrName>
                                        </p:attrNameLst>
                                      </p:cBhvr>
                                      <p:tavLst>
                                        <p:tav tm="0">
                                          <p:val>
                                            <p:fltVal val="0"/>
                                          </p:val>
                                        </p:tav>
                                        <p:tav tm="100000">
                                          <p:val>
                                            <p:strVal val="#ppt_w"/>
                                          </p:val>
                                        </p:tav>
                                      </p:tavLst>
                                    </p:anim>
                                    <p:anim calcmode="lin" valueType="num">
                                      <p:cBhvr>
                                        <p:cTn id="24" dur="750" fill="hold"/>
                                        <p:tgtEl>
                                          <p:spTgt spid="4"/>
                                        </p:tgtEl>
                                        <p:attrNameLst>
                                          <p:attrName>ppt_h</p:attrName>
                                        </p:attrNameLst>
                                      </p:cBhvr>
                                      <p:tavLst>
                                        <p:tav tm="0">
                                          <p:val>
                                            <p:fltVal val="0"/>
                                          </p:val>
                                        </p:tav>
                                        <p:tav tm="100000">
                                          <p:val>
                                            <p:strVal val="#ppt_h"/>
                                          </p:val>
                                        </p:tav>
                                      </p:tavLst>
                                    </p:anim>
                                    <p:anim calcmode="lin" valueType="num">
                                      <p:cBhvr>
                                        <p:cTn id="25" dur="750" fill="hold"/>
                                        <p:tgtEl>
                                          <p:spTgt spid="4"/>
                                        </p:tgtEl>
                                        <p:attrNameLst>
                                          <p:attrName>style.rotation</p:attrName>
                                        </p:attrNameLst>
                                      </p:cBhvr>
                                      <p:tavLst>
                                        <p:tav tm="0">
                                          <p:val>
                                            <p:fltVal val="90"/>
                                          </p:val>
                                        </p:tav>
                                        <p:tav tm="100000">
                                          <p:val>
                                            <p:fltVal val="0"/>
                                          </p:val>
                                        </p:tav>
                                      </p:tavLst>
                                    </p:anim>
                                    <p:animEffect transition="in" filter="fade">
                                      <p:cBhvr>
                                        <p:cTn id="26" dur="750"/>
                                        <p:tgtEl>
                                          <p:spTgt spid="4"/>
                                        </p:tgtEl>
                                      </p:cBhvr>
                                    </p:animEffect>
                                  </p:childTnLst>
                                </p:cTn>
                              </p:par>
                            </p:childTnLst>
                          </p:cTn>
                        </p:par>
                        <p:par>
                          <p:cTn id="27" fill="hold">
                            <p:stCondLst>
                              <p:cond delay="2000"/>
                            </p:stCondLst>
                            <p:childTnLst>
                              <p:par>
                                <p:cTn id="28" presetID="6" presetClass="entr" presetSubtype="16"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ircle(in)">
                                      <p:cBhvr>
                                        <p:cTn id="30" dur="2000"/>
                                        <p:tgtEl>
                                          <p:spTgt spid="3"/>
                                        </p:tgtEl>
                                      </p:cBhvr>
                                    </p:animEffect>
                                  </p:childTnLst>
                                </p:cTn>
                              </p:par>
                            </p:childTnLst>
                          </p:cTn>
                        </p:par>
                        <p:par>
                          <p:cTn id="31" fill="hold">
                            <p:stCondLst>
                              <p:cond delay="4000"/>
                            </p:stCondLst>
                            <p:childTnLst>
                              <p:par>
                                <p:cTn id="32" presetID="8" presetClass="emph" presetSubtype="0" fill="hold" nodeType="afterEffect">
                                  <p:stCondLst>
                                    <p:cond delay="0"/>
                                  </p:stCondLst>
                                  <p:childTnLst>
                                    <p:animRot by="43200000">
                                      <p:cBhvr>
                                        <p:cTn id="33" dur="20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graphicFrame>
        <p:nvGraphicFramePr>
          <p:cNvPr id="5" name="Table 4">
            <a:extLst>
              <a:ext uri="{FF2B5EF4-FFF2-40B4-BE49-F238E27FC236}">
                <a16:creationId xmlns:a16="http://schemas.microsoft.com/office/drawing/2014/main" id="{A3E85A01-4433-4CC4-9FE3-148A15CE2C9D}"/>
              </a:ext>
            </a:extLst>
          </p:cNvPr>
          <p:cNvGraphicFramePr>
            <a:graphicFrameLocks noGrp="1"/>
          </p:cNvGraphicFramePr>
          <p:nvPr>
            <p:extLst>
              <p:ext uri="{D42A27DB-BD31-4B8C-83A1-F6EECF244321}">
                <p14:modId xmlns:p14="http://schemas.microsoft.com/office/powerpoint/2010/main" val="201039204"/>
              </p:ext>
            </p:extLst>
          </p:nvPr>
        </p:nvGraphicFramePr>
        <p:xfrm>
          <a:off x="2059940" y="1765690"/>
          <a:ext cx="8128000" cy="3545174"/>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37324666"/>
                    </a:ext>
                  </a:extLst>
                </a:gridCol>
              </a:tblGrid>
              <a:tr h="778427">
                <a:tc>
                  <a:txBody>
                    <a:bodyPr/>
                    <a:lstStyle/>
                    <a:p>
                      <a:pPr algn="ctr"/>
                      <a:r>
                        <a:rPr lang="en-US" sz="4400" dirty="0"/>
                        <a:t>Outline</a:t>
                      </a:r>
                    </a:p>
                  </a:txBody>
                  <a:tcPr/>
                </a:tc>
                <a:extLst>
                  <a:ext uri="{0D108BD9-81ED-4DB2-BD59-A6C34878D82A}">
                    <a16:rowId xmlns:a16="http://schemas.microsoft.com/office/drawing/2014/main" val="1958813068"/>
                  </a:ext>
                </a:extLst>
              </a:tr>
              <a:tr h="480747">
                <a:tc>
                  <a:txBody>
                    <a:bodyPr/>
                    <a:lstStyle/>
                    <a:p>
                      <a:r>
                        <a:rPr lang="en-US" sz="2400" dirty="0"/>
                        <a:t>     Objective</a:t>
                      </a:r>
                    </a:p>
                  </a:txBody>
                  <a:tcPr/>
                </a:tc>
                <a:extLst>
                  <a:ext uri="{0D108BD9-81ED-4DB2-BD59-A6C34878D82A}">
                    <a16:rowId xmlns:a16="http://schemas.microsoft.com/office/drawing/2014/main" val="3128094020"/>
                  </a:ext>
                </a:extLst>
              </a:tr>
              <a:tr h="413489">
                <a:tc>
                  <a:txBody>
                    <a:bodyPr/>
                    <a:lstStyle/>
                    <a:p>
                      <a:r>
                        <a:rPr lang="en-US" sz="2400" dirty="0"/>
                        <a:t>     Working Procedure</a:t>
                      </a:r>
                    </a:p>
                  </a:txBody>
                  <a:tcPr/>
                </a:tc>
                <a:extLst>
                  <a:ext uri="{0D108BD9-81ED-4DB2-BD59-A6C34878D82A}">
                    <a16:rowId xmlns:a16="http://schemas.microsoft.com/office/drawing/2014/main" val="3797077331"/>
                  </a:ext>
                </a:extLst>
              </a:tr>
              <a:tr h="413489">
                <a:tc>
                  <a:txBody>
                    <a:bodyPr/>
                    <a:lstStyle/>
                    <a:p>
                      <a:r>
                        <a:rPr lang="en-US" sz="2400" dirty="0"/>
                        <a:t>     Project User Interface</a:t>
                      </a:r>
                    </a:p>
                  </a:txBody>
                  <a:tcPr/>
                </a:tc>
                <a:extLst>
                  <a:ext uri="{0D108BD9-81ED-4DB2-BD59-A6C34878D82A}">
                    <a16:rowId xmlns:a16="http://schemas.microsoft.com/office/drawing/2014/main" val="2361351591"/>
                  </a:ext>
                </a:extLst>
              </a:tr>
              <a:tr h="413489">
                <a:tc>
                  <a:txBody>
                    <a:bodyPr/>
                    <a:lstStyle/>
                    <a:p>
                      <a:r>
                        <a:rPr lang="en-US" sz="2400" dirty="0"/>
                        <a:t>     Input Output Demo</a:t>
                      </a:r>
                    </a:p>
                  </a:txBody>
                  <a:tcPr/>
                </a:tc>
                <a:extLst>
                  <a:ext uri="{0D108BD9-81ED-4DB2-BD59-A6C34878D82A}">
                    <a16:rowId xmlns:a16="http://schemas.microsoft.com/office/drawing/2014/main" val="2321953495"/>
                  </a:ext>
                </a:extLst>
              </a:tr>
              <a:tr h="413489">
                <a:tc>
                  <a:txBody>
                    <a:bodyPr/>
                    <a:lstStyle/>
                    <a:p>
                      <a:r>
                        <a:rPr lang="en-US" sz="2400" dirty="0"/>
                        <a:t>     Expected Outcomes</a:t>
                      </a:r>
                    </a:p>
                  </a:txBody>
                  <a:tcPr/>
                </a:tc>
                <a:extLst>
                  <a:ext uri="{0D108BD9-81ED-4DB2-BD59-A6C34878D82A}">
                    <a16:rowId xmlns:a16="http://schemas.microsoft.com/office/drawing/2014/main" val="138290110"/>
                  </a:ext>
                </a:extLst>
              </a:tr>
              <a:tr h="413489">
                <a:tc>
                  <a:txBody>
                    <a:bodyPr/>
                    <a:lstStyle/>
                    <a:p>
                      <a:r>
                        <a:rPr lang="en-US" sz="2400" dirty="0"/>
                        <a:t>     Conclusion</a:t>
                      </a:r>
                    </a:p>
                  </a:txBody>
                  <a:tcPr/>
                </a:tc>
                <a:extLst>
                  <a:ext uri="{0D108BD9-81ED-4DB2-BD59-A6C34878D82A}">
                    <a16:rowId xmlns:a16="http://schemas.microsoft.com/office/drawing/2014/main" val="4155824402"/>
                  </a:ext>
                </a:extLst>
              </a:tr>
            </a:tbl>
          </a:graphicData>
        </a:graphic>
      </p:graphicFrame>
    </p:spTree>
    <p:extLst>
      <p:ext uri="{BB962C8B-B14F-4D97-AF65-F5344CB8AC3E}">
        <p14:creationId xmlns:p14="http://schemas.microsoft.com/office/powerpoint/2010/main" val="2481088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141" y="1091844"/>
            <a:ext cx="7448708" cy="803349"/>
          </a:xfrm>
        </p:spPr>
        <p:txBody>
          <a:bodyPr/>
          <a:lstStyle/>
          <a:p>
            <a:pPr algn="ctr"/>
            <a:r>
              <a:rPr lang="en-US" dirty="0"/>
              <a:t>Objective</a:t>
            </a:r>
          </a:p>
        </p:txBody>
      </p:sp>
      <p:sp>
        <p:nvSpPr>
          <p:cNvPr id="3" name="TextBox 2"/>
          <p:cNvSpPr txBox="1"/>
          <p:nvPr/>
        </p:nvSpPr>
        <p:spPr>
          <a:xfrm flipH="1">
            <a:off x="709863" y="2921680"/>
            <a:ext cx="10741264" cy="1938992"/>
          </a:xfrm>
          <a:prstGeom prst="rect">
            <a:avLst/>
          </a:prstGeom>
          <a:noFill/>
        </p:spPr>
        <p:txBody>
          <a:bodyPr wrap="square" rtlCol="0">
            <a:spAutoFit/>
          </a:bodyPr>
          <a:lstStyle/>
          <a:p>
            <a:pPr algn="just"/>
            <a:r>
              <a:rPr lang="en-GB" sz="2400" dirty="0">
                <a:solidFill>
                  <a:schemeClr val="accent2">
                    <a:lumMod val="20000"/>
                    <a:lumOff val="80000"/>
                  </a:schemeClr>
                </a:solidFill>
              </a:rPr>
              <a:t>This project is very funny and helpful. The main objective of our project is to helping people, who always want to type </a:t>
            </a:r>
            <a:r>
              <a:rPr lang="en-GB" sz="2400" dirty="0" err="1">
                <a:solidFill>
                  <a:schemeClr val="accent2">
                    <a:lumMod val="20000"/>
                    <a:lumOff val="80000"/>
                  </a:schemeClr>
                </a:solidFill>
              </a:rPr>
              <a:t>fastly</a:t>
            </a:r>
            <a:r>
              <a:rPr lang="en-GB" sz="2400" dirty="0">
                <a:solidFill>
                  <a:schemeClr val="accent2">
                    <a:lumMod val="20000"/>
                    <a:lumOff val="80000"/>
                  </a:schemeClr>
                </a:solidFill>
              </a:rPr>
              <a:t>. There are many such game available in the market. But this game will take little space in your storage. And people can </a:t>
            </a:r>
            <a:r>
              <a:rPr lang="en-GB" sz="2400" dirty="0" err="1" smtClean="0">
                <a:solidFill>
                  <a:schemeClr val="accent2">
                    <a:lumMod val="20000"/>
                    <a:lumOff val="80000"/>
                  </a:schemeClr>
                </a:solidFill>
              </a:rPr>
              <a:t>operat</a:t>
            </a:r>
            <a:r>
              <a:rPr lang="en-GB" sz="2400" dirty="0" smtClean="0">
                <a:solidFill>
                  <a:schemeClr val="accent2">
                    <a:lumMod val="20000"/>
                    <a:lumOff val="80000"/>
                  </a:schemeClr>
                </a:solidFill>
              </a:rPr>
              <a:t> </a:t>
            </a:r>
            <a:r>
              <a:rPr lang="en-GB" sz="2400" dirty="0">
                <a:solidFill>
                  <a:schemeClr val="accent2">
                    <a:lumMod val="20000"/>
                    <a:lumOff val="80000"/>
                  </a:schemeClr>
                </a:solidFill>
              </a:rPr>
              <a:t>easily. This game will need a small time for data processing. So it will work </a:t>
            </a:r>
            <a:r>
              <a:rPr lang="en-GB" sz="2400" dirty="0" err="1">
                <a:solidFill>
                  <a:schemeClr val="accent2">
                    <a:lumMod val="20000"/>
                    <a:lumOff val="80000"/>
                  </a:schemeClr>
                </a:solidFill>
              </a:rPr>
              <a:t>fastly</a:t>
            </a:r>
            <a:r>
              <a:rPr lang="en-GB" sz="2400" dirty="0">
                <a:solidFill>
                  <a:schemeClr val="accent2">
                    <a:lumMod val="20000"/>
                    <a:lumOff val="80000"/>
                  </a:schemeClr>
                </a:solidFill>
              </a:rPr>
              <a:t>.</a:t>
            </a:r>
            <a:endParaRPr lang="en-US" sz="2400" dirty="0">
              <a:solidFill>
                <a:schemeClr val="accent2">
                  <a:lumMod val="20000"/>
                  <a:lumOff val="8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Tree>
    <p:extLst>
      <p:ext uri="{BB962C8B-B14F-4D97-AF65-F5344CB8AC3E}">
        <p14:creationId xmlns:p14="http://schemas.microsoft.com/office/powerpoint/2010/main" val="577021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46" y="360617"/>
            <a:ext cx="7448708" cy="803349"/>
          </a:xfrm>
        </p:spPr>
        <p:txBody>
          <a:bodyPr/>
          <a:lstStyle/>
          <a:p>
            <a:pPr algn="ctr"/>
            <a:r>
              <a:rPr lang="en-US" dirty="0"/>
              <a:t>Working Procedure</a:t>
            </a:r>
          </a:p>
        </p:txBody>
      </p:sp>
      <p:sp>
        <p:nvSpPr>
          <p:cNvPr id="3" name="TextBox 2"/>
          <p:cNvSpPr txBox="1"/>
          <p:nvPr/>
        </p:nvSpPr>
        <p:spPr>
          <a:xfrm flipH="1">
            <a:off x="360606" y="2298928"/>
            <a:ext cx="573539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chemeClr val="accent2">
                    <a:lumMod val="20000"/>
                    <a:lumOff val="80000"/>
                  </a:schemeClr>
                </a:solidFill>
              </a:rPr>
              <a:t>Tikinter</a:t>
            </a:r>
            <a:r>
              <a:rPr lang="en-US" sz="2400" dirty="0">
                <a:solidFill>
                  <a:schemeClr val="accent2">
                    <a:lumMod val="20000"/>
                    <a:lumOff val="80000"/>
                  </a:schemeClr>
                </a:solidFill>
              </a:rPr>
              <a:t> Library</a:t>
            </a:r>
          </a:p>
          <a:p>
            <a:pPr marL="342900" indent="-342900" algn="just">
              <a:buFont typeface="Arial" panose="020B0604020202020204" pitchFamily="34" charset="0"/>
              <a:buChar char="•"/>
            </a:pPr>
            <a:r>
              <a:rPr lang="en-US" sz="2400" dirty="0" err="1">
                <a:solidFill>
                  <a:schemeClr val="accent2">
                    <a:lumMod val="20000"/>
                    <a:lumOff val="80000"/>
                  </a:schemeClr>
                </a:solidFill>
              </a:rPr>
              <a:t>Massagebox</a:t>
            </a:r>
            <a:r>
              <a:rPr lang="en-US" sz="2400" dirty="0">
                <a:solidFill>
                  <a:schemeClr val="accent2">
                    <a:lumMod val="20000"/>
                    <a:lumOff val="80000"/>
                  </a:schemeClr>
                </a:solidFill>
              </a:rPr>
              <a:t> Module From </a:t>
            </a:r>
            <a:r>
              <a:rPr lang="en-US" sz="2400" dirty="0" err="1">
                <a:solidFill>
                  <a:schemeClr val="accent2">
                    <a:lumMod val="20000"/>
                    <a:lumOff val="80000"/>
                  </a:schemeClr>
                </a:solidFill>
              </a:rPr>
              <a:t>Tikinter</a:t>
            </a:r>
            <a:r>
              <a:rPr lang="en-US" sz="2400" dirty="0">
                <a:solidFill>
                  <a:schemeClr val="accent2">
                    <a:lumMod val="20000"/>
                    <a:lumOff val="80000"/>
                  </a:schemeClr>
                </a:solidFill>
              </a:rPr>
              <a:t> Library</a:t>
            </a:r>
          </a:p>
          <a:p>
            <a:pPr marL="342900" indent="-342900" algn="just">
              <a:buFont typeface="Arial" panose="020B0604020202020204" pitchFamily="34" charset="0"/>
              <a:buChar char="•"/>
            </a:pPr>
            <a:r>
              <a:rPr lang="en-US" sz="2400" dirty="0">
                <a:solidFill>
                  <a:schemeClr val="accent2">
                    <a:lumMod val="20000"/>
                    <a:lumOff val="80000"/>
                  </a:schemeClr>
                </a:solidFill>
              </a:rPr>
              <a:t>Random Module</a:t>
            </a:r>
          </a:p>
          <a:p>
            <a:pPr marL="342900" indent="-342900" algn="just">
              <a:buFont typeface="Arial" panose="020B0604020202020204" pitchFamily="34" charset="0"/>
              <a:buChar char="•"/>
            </a:pPr>
            <a:r>
              <a:rPr lang="en-US" sz="2400" dirty="0">
                <a:solidFill>
                  <a:schemeClr val="accent2">
                    <a:lumMod val="20000"/>
                    <a:lumOff val="80000"/>
                  </a:schemeClr>
                </a:solidFill>
              </a:rPr>
              <a:t>Mixer Module From </a:t>
            </a:r>
            <a:r>
              <a:rPr lang="en-US" sz="2400" dirty="0" err="1">
                <a:solidFill>
                  <a:schemeClr val="accent2">
                    <a:lumMod val="20000"/>
                    <a:lumOff val="80000"/>
                  </a:schemeClr>
                </a:solidFill>
              </a:rPr>
              <a:t>Pygame</a:t>
            </a:r>
            <a:r>
              <a:rPr lang="en-US" sz="2400" dirty="0">
                <a:solidFill>
                  <a:schemeClr val="accent2">
                    <a:lumMod val="20000"/>
                    <a:lumOff val="80000"/>
                  </a:schemeClr>
                </a:solidFill>
              </a:rPr>
              <a:t> Library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
        <p:nvSpPr>
          <p:cNvPr id="7" name="TextBox 6">
            <a:extLst>
              <a:ext uri="{FF2B5EF4-FFF2-40B4-BE49-F238E27FC236}">
                <a16:creationId xmlns:a16="http://schemas.microsoft.com/office/drawing/2014/main" id="{0C1D1729-BE7E-4E21-80BD-EC2D9748E2F3}"/>
              </a:ext>
            </a:extLst>
          </p:cNvPr>
          <p:cNvSpPr txBox="1"/>
          <p:nvPr/>
        </p:nvSpPr>
        <p:spPr>
          <a:xfrm>
            <a:off x="830580" y="1493520"/>
            <a:ext cx="5458546" cy="461665"/>
          </a:xfrm>
          <a:prstGeom prst="rect">
            <a:avLst/>
          </a:prstGeom>
          <a:noFill/>
        </p:spPr>
        <p:txBody>
          <a:bodyPr wrap="none" rtlCol="0">
            <a:spAutoFit/>
          </a:bodyPr>
          <a:lstStyle/>
          <a:p>
            <a:r>
              <a:rPr lang="en-US" sz="2400" b="1" dirty="0"/>
              <a:t>All </a:t>
            </a:r>
            <a:r>
              <a:rPr lang="en-US" sz="2400" b="1" dirty="0" err="1"/>
              <a:t>Librarys</a:t>
            </a:r>
            <a:r>
              <a:rPr lang="en-US" sz="2400" b="1" dirty="0"/>
              <a:t>, Modules and Functions:</a:t>
            </a:r>
          </a:p>
        </p:txBody>
      </p:sp>
      <p:sp>
        <p:nvSpPr>
          <p:cNvPr id="8" name="TextBox 7">
            <a:extLst>
              <a:ext uri="{FF2B5EF4-FFF2-40B4-BE49-F238E27FC236}">
                <a16:creationId xmlns:a16="http://schemas.microsoft.com/office/drawing/2014/main" id="{A9058EDA-542B-442B-99AC-E37502672EF5}"/>
              </a:ext>
            </a:extLst>
          </p:cNvPr>
          <p:cNvSpPr txBox="1"/>
          <p:nvPr/>
        </p:nvSpPr>
        <p:spPr>
          <a:xfrm flipH="1">
            <a:off x="6456606" y="2059086"/>
            <a:ext cx="5735394"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2">
                    <a:lumMod val="20000"/>
                    <a:lumOff val="80000"/>
                  </a:schemeClr>
                </a:solidFill>
              </a:rPr>
              <a:t>def </a:t>
            </a:r>
            <a:r>
              <a:rPr lang="en-US" sz="2400" dirty="0" err="1">
                <a:solidFill>
                  <a:schemeClr val="accent2">
                    <a:lumMod val="20000"/>
                    <a:lumOff val="80000"/>
                  </a:schemeClr>
                </a:solidFill>
              </a:rPr>
              <a:t>welcomeLabel</a:t>
            </a:r>
            <a:r>
              <a:rPr lang="en-US" sz="2400" dirty="0">
                <a:solidFill>
                  <a:schemeClr val="accent2">
                    <a:lumMod val="20000"/>
                    <a:lumOff val="80000"/>
                  </a:schemeClr>
                </a:solidFill>
              </a:rPr>
              <a:t>()</a:t>
            </a:r>
          </a:p>
          <a:p>
            <a:pPr marL="342900" indent="-342900" algn="just">
              <a:buFont typeface="Arial" panose="020B0604020202020204" pitchFamily="34" charset="0"/>
              <a:buChar char="•"/>
            </a:pPr>
            <a:r>
              <a:rPr lang="en-US" sz="2400" dirty="0">
                <a:solidFill>
                  <a:schemeClr val="accent2">
                    <a:lumMod val="20000"/>
                    <a:lumOff val="80000"/>
                  </a:schemeClr>
                </a:solidFill>
              </a:rPr>
              <a:t>def </a:t>
            </a:r>
            <a:r>
              <a:rPr lang="en-US" sz="2400" dirty="0" err="1">
                <a:solidFill>
                  <a:schemeClr val="accent2">
                    <a:lumMod val="20000"/>
                    <a:lumOff val="80000"/>
                  </a:schemeClr>
                </a:solidFill>
              </a:rPr>
              <a:t>startPlay</a:t>
            </a:r>
            <a:r>
              <a:rPr lang="en-US" sz="2400" dirty="0">
                <a:solidFill>
                  <a:schemeClr val="accent2">
                    <a:lumMod val="20000"/>
                    <a:lumOff val="80000"/>
                  </a:schemeClr>
                </a:solidFill>
              </a:rPr>
              <a:t>()</a:t>
            </a:r>
          </a:p>
          <a:p>
            <a:pPr marL="342900" indent="-342900" algn="just">
              <a:buFont typeface="Arial" panose="020B0604020202020204" pitchFamily="34" charset="0"/>
              <a:buChar char="•"/>
            </a:pPr>
            <a:r>
              <a:rPr lang="en-US" sz="2400" dirty="0">
                <a:solidFill>
                  <a:schemeClr val="accent2">
                    <a:lumMod val="20000"/>
                    <a:lumOff val="80000"/>
                  </a:schemeClr>
                </a:solidFill>
              </a:rPr>
              <a:t>def timer()</a:t>
            </a:r>
          </a:p>
          <a:p>
            <a:pPr marL="342900" indent="-342900" algn="just">
              <a:buFont typeface="Arial" panose="020B0604020202020204" pitchFamily="34" charset="0"/>
              <a:buChar char="•"/>
            </a:pPr>
            <a:r>
              <a:rPr lang="en-US" sz="2400" dirty="0">
                <a:solidFill>
                  <a:schemeClr val="accent2">
                    <a:lumMod val="20000"/>
                    <a:lumOff val="80000"/>
                  </a:schemeClr>
                </a:solidFill>
              </a:rPr>
              <a:t>def </a:t>
            </a:r>
            <a:r>
              <a:rPr lang="en-US" sz="2400" dirty="0" err="1">
                <a:solidFill>
                  <a:schemeClr val="accent2">
                    <a:lumMod val="20000"/>
                    <a:lumOff val="80000"/>
                  </a:schemeClr>
                </a:solidFill>
              </a:rPr>
              <a:t>bg_music</a:t>
            </a:r>
            <a:r>
              <a:rPr lang="en-US" sz="2400" dirty="0">
                <a:solidFill>
                  <a:schemeClr val="accent2">
                    <a:lumMod val="20000"/>
                    <a:lumOff val="80000"/>
                  </a:schemeClr>
                </a:solidFill>
              </a:rPr>
              <a:t>()</a:t>
            </a:r>
          </a:p>
          <a:p>
            <a:pPr marL="342900" indent="-342900" algn="just">
              <a:buFont typeface="Arial" panose="020B0604020202020204" pitchFamily="34" charset="0"/>
              <a:buChar char="•"/>
            </a:pPr>
            <a:r>
              <a:rPr lang="en-US" sz="2400" dirty="0">
                <a:solidFill>
                  <a:schemeClr val="accent2">
                    <a:lumMod val="20000"/>
                    <a:lumOff val="80000"/>
                  </a:schemeClr>
                </a:solidFill>
              </a:rPr>
              <a:t>def volume(vol)</a:t>
            </a:r>
          </a:p>
          <a:p>
            <a:pPr marL="342900" indent="-342900" algn="just">
              <a:buFont typeface="Arial" panose="020B0604020202020204" pitchFamily="34" charset="0"/>
              <a:buChar char="•"/>
            </a:pPr>
            <a:r>
              <a:rPr lang="en-US" sz="2400" dirty="0">
                <a:solidFill>
                  <a:schemeClr val="accent2">
                    <a:lumMod val="20000"/>
                    <a:lumOff val="80000"/>
                  </a:schemeClr>
                </a:solidFill>
              </a:rPr>
              <a:t>def mute()</a:t>
            </a:r>
          </a:p>
          <a:p>
            <a:pPr marL="342900" indent="-342900" algn="just">
              <a:buFont typeface="Arial" panose="020B0604020202020204" pitchFamily="34" charset="0"/>
              <a:buChar char="•"/>
            </a:pPr>
            <a:r>
              <a:rPr lang="en-US" sz="2400" dirty="0">
                <a:solidFill>
                  <a:schemeClr val="accent2">
                    <a:lumMod val="20000"/>
                    <a:lumOff val="80000"/>
                  </a:schemeClr>
                </a:solidFill>
              </a:rPr>
              <a:t>def unmute()</a:t>
            </a:r>
          </a:p>
        </p:txBody>
      </p:sp>
    </p:spTree>
    <p:extLst>
      <p:ext uri="{BB962C8B-B14F-4D97-AF65-F5344CB8AC3E}">
        <p14:creationId xmlns:p14="http://schemas.microsoft.com/office/powerpoint/2010/main" val="2658633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46" y="360617"/>
            <a:ext cx="7448708" cy="803349"/>
          </a:xfrm>
        </p:spPr>
        <p:txBody>
          <a:bodyPr/>
          <a:lstStyle/>
          <a:p>
            <a:pPr algn="ctr"/>
            <a:r>
              <a:rPr lang="en-US" dirty="0"/>
              <a:t>Working Procedure</a:t>
            </a:r>
          </a:p>
        </p:txBody>
      </p:sp>
      <p:sp>
        <p:nvSpPr>
          <p:cNvPr id="3" name="TextBox 2"/>
          <p:cNvSpPr txBox="1"/>
          <p:nvPr/>
        </p:nvSpPr>
        <p:spPr>
          <a:xfrm flipH="1">
            <a:off x="302722" y="1279577"/>
            <a:ext cx="11586556" cy="55784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chemeClr val="accent2">
                    <a:lumMod val="20000"/>
                    <a:lumOff val="80000"/>
                  </a:schemeClr>
                </a:solidFill>
                <a:latin typeface="Adobe Gothic Std B"/>
              </a:rPr>
              <a:t>Tikinter</a:t>
            </a:r>
            <a:r>
              <a:rPr lang="en-US" sz="2400" dirty="0">
                <a:solidFill>
                  <a:schemeClr val="accent2">
                    <a:lumMod val="20000"/>
                    <a:lumOff val="80000"/>
                  </a:schemeClr>
                </a:solidFill>
                <a:latin typeface="Adobe Gothic Std B"/>
              </a:rPr>
              <a:t> Library for GUI.</a:t>
            </a:r>
          </a:p>
          <a:p>
            <a:pPr marL="342900" indent="-342900" algn="just">
              <a:buFont typeface="Arial" panose="020B0604020202020204" pitchFamily="34" charset="0"/>
              <a:buChar char="•"/>
            </a:pPr>
            <a:r>
              <a:rPr lang="en-US" sz="2400" dirty="0" err="1">
                <a:solidFill>
                  <a:schemeClr val="accent2">
                    <a:lumMod val="20000"/>
                    <a:lumOff val="80000"/>
                  </a:schemeClr>
                </a:solidFill>
                <a:latin typeface="Adobe Gothic Std B"/>
              </a:rPr>
              <a:t>Massagebox</a:t>
            </a:r>
            <a:r>
              <a:rPr lang="en-US" sz="2400" dirty="0">
                <a:solidFill>
                  <a:schemeClr val="accent2">
                    <a:lumMod val="20000"/>
                    <a:lumOff val="80000"/>
                  </a:schemeClr>
                </a:solidFill>
                <a:latin typeface="Adobe Gothic Std B"/>
              </a:rPr>
              <a:t> Module From </a:t>
            </a:r>
            <a:r>
              <a:rPr lang="en-US" sz="2400" dirty="0" err="1">
                <a:solidFill>
                  <a:schemeClr val="accent2">
                    <a:lumMod val="20000"/>
                    <a:lumOff val="80000"/>
                  </a:schemeClr>
                </a:solidFill>
                <a:latin typeface="Adobe Gothic Std B"/>
              </a:rPr>
              <a:t>Tikinter</a:t>
            </a:r>
            <a:r>
              <a:rPr lang="en-US" sz="2400" dirty="0">
                <a:solidFill>
                  <a:schemeClr val="accent2">
                    <a:lumMod val="20000"/>
                    <a:lumOff val="80000"/>
                  </a:schemeClr>
                </a:solidFill>
                <a:latin typeface="Adobe Gothic Std B"/>
              </a:rPr>
              <a:t> Library for sending alert massage. </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Random Module for showing words randomly.</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Mixer Module From </a:t>
            </a:r>
            <a:r>
              <a:rPr lang="en-US" sz="2400" dirty="0" err="1">
                <a:solidFill>
                  <a:schemeClr val="accent2">
                    <a:lumMod val="20000"/>
                    <a:lumOff val="80000"/>
                  </a:schemeClr>
                </a:solidFill>
                <a:latin typeface="Adobe Gothic Std B"/>
              </a:rPr>
              <a:t>Pygame</a:t>
            </a:r>
            <a:r>
              <a:rPr lang="en-US" sz="2400" dirty="0">
                <a:solidFill>
                  <a:schemeClr val="accent2">
                    <a:lumMod val="20000"/>
                    <a:lumOff val="80000"/>
                  </a:schemeClr>
                </a:solidFill>
                <a:latin typeface="Adobe Gothic Std B"/>
              </a:rPr>
              <a:t> Library for controlling background music.</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a:t>
            </a:r>
            <a:r>
              <a:rPr lang="en-US" sz="2400" dirty="0" err="1">
                <a:solidFill>
                  <a:schemeClr val="accent2">
                    <a:lumMod val="20000"/>
                    <a:lumOff val="80000"/>
                  </a:schemeClr>
                </a:solidFill>
                <a:latin typeface="Adobe Gothic Std B"/>
              </a:rPr>
              <a:t>welcomeLabel</a:t>
            </a:r>
            <a:r>
              <a:rPr lang="en-US" sz="2400" dirty="0">
                <a:solidFill>
                  <a:schemeClr val="accent2">
                    <a:lumMod val="20000"/>
                    <a:lumOff val="80000"/>
                  </a:schemeClr>
                </a:solidFill>
                <a:latin typeface="Adobe Gothic Std B"/>
              </a:rPr>
              <a:t>() Function for showing welcome massage with </a:t>
            </a:r>
            <a:r>
              <a:rPr lang="en-GB" sz="2400" dirty="0">
                <a:solidFill>
                  <a:schemeClr val="accent2">
                    <a:lumMod val="20000"/>
                    <a:lumOff val="80000"/>
                  </a:schemeClr>
                </a:solidFill>
                <a:latin typeface="Adobe Gothic Std B"/>
              </a:rPr>
              <a:t>animation.</a:t>
            </a:r>
            <a:endParaRPr lang="en-US" sz="2400" dirty="0">
              <a:solidFill>
                <a:schemeClr val="accent2">
                  <a:lumMod val="20000"/>
                  <a:lumOff val="80000"/>
                </a:schemeClr>
              </a:solidFill>
              <a:latin typeface="Adobe Gothic Std B"/>
            </a:endParaRP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a:t>
            </a:r>
            <a:r>
              <a:rPr lang="en-US" sz="2400" dirty="0" err="1">
                <a:solidFill>
                  <a:schemeClr val="accent2">
                    <a:lumMod val="20000"/>
                    <a:lumOff val="80000"/>
                  </a:schemeClr>
                </a:solidFill>
                <a:latin typeface="Adobe Gothic Std B"/>
              </a:rPr>
              <a:t>startPlay</a:t>
            </a:r>
            <a:r>
              <a:rPr lang="en-US" sz="2400" dirty="0">
                <a:solidFill>
                  <a:schemeClr val="accent2">
                    <a:lumMod val="20000"/>
                    <a:lumOff val="80000"/>
                  </a:schemeClr>
                </a:solidFill>
                <a:latin typeface="Adobe Gothic Std B"/>
              </a:rPr>
              <a:t>() Function is the main part of this project. It controlling result part, words management etc.</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timer() Function for showing time and when time is up, it show alert massage and remove all data.</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a:t>
            </a:r>
            <a:r>
              <a:rPr lang="en-US" sz="2400" dirty="0" err="1">
                <a:solidFill>
                  <a:schemeClr val="accent2">
                    <a:lumMod val="20000"/>
                    <a:lumOff val="80000"/>
                  </a:schemeClr>
                </a:solidFill>
                <a:latin typeface="Adobe Gothic Std B"/>
              </a:rPr>
              <a:t>bg_music</a:t>
            </a:r>
            <a:r>
              <a:rPr lang="en-US" sz="2400" dirty="0">
                <a:solidFill>
                  <a:schemeClr val="accent2">
                    <a:lumMod val="20000"/>
                    <a:lumOff val="80000"/>
                  </a:schemeClr>
                </a:solidFill>
                <a:latin typeface="Adobe Gothic Std B"/>
              </a:rPr>
              <a:t>() Function for playing a sweet music in </a:t>
            </a:r>
            <a:r>
              <a:rPr lang="en-US" sz="2400" dirty="0" err="1">
                <a:solidFill>
                  <a:schemeClr val="accent2">
                    <a:lumMod val="20000"/>
                    <a:lumOff val="80000"/>
                  </a:schemeClr>
                </a:solidFill>
                <a:latin typeface="Adobe Gothic Std B"/>
              </a:rPr>
              <a:t>backgroung</a:t>
            </a:r>
            <a:r>
              <a:rPr lang="en-US" sz="2400" dirty="0">
                <a:solidFill>
                  <a:schemeClr val="accent2">
                    <a:lumMod val="20000"/>
                    <a:lumOff val="80000"/>
                  </a:schemeClr>
                </a:solidFill>
                <a:latin typeface="Adobe Gothic Std B"/>
              </a:rPr>
              <a:t>. When the music is finished, it play that’s  music again.</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volume(vol) Function  for setting the volume scale. </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mute() Function for muting background music.</a:t>
            </a:r>
          </a:p>
          <a:p>
            <a:pPr marL="342900" indent="-342900" algn="just">
              <a:buFont typeface="Arial" panose="020B0604020202020204" pitchFamily="34" charset="0"/>
              <a:buChar char="•"/>
            </a:pPr>
            <a:r>
              <a:rPr lang="en-US" sz="2400" dirty="0">
                <a:solidFill>
                  <a:schemeClr val="accent2">
                    <a:lumMod val="20000"/>
                    <a:lumOff val="80000"/>
                  </a:schemeClr>
                </a:solidFill>
                <a:latin typeface="Adobe Gothic Std B"/>
              </a:rPr>
              <a:t>def unmute() Function for unmuting background music.</a:t>
            </a:r>
          </a:p>
          <a:p>
            <a:pPr algn="just"/>
            <a:endParaRPr lang="en-US" sz="2400" dirty="0">
              <a:solidFill>
                <a:schemeClr val="accent2">
                  <a:lumMod val="20000"/>
                  <a:lumOff val="8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Tree>
    <p:extLst>
      <p:ext uri="{BB962C8B-B14F-4D97-AF65-F5344CB8AC3E}">
        <p14:creationId xmlns:p14="http://schemas.microsoft.com/office/powerpoint/2010/main" val="2778346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468" y="144412"/>
            <a:ext cx="7448708" cy="803349"/>
          </a:xfrm>
        </p:spPr>
        <p:txBody>
          <a:bodyPr/>
          <a:lstStyle/>
          <a:p>
            <a:pPr algn="ctr"/>
            <a:r>
              <a:rPr lang="en-US" sz="3600" dirty="0"/>
              <a:t>Project User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pic>
        <p:nvPicPr>
          <p:cNvPr id="5" name="Picture 4">
            <a:extLst>
              <a:ext uri="{FF2B5EF4-FFF2-40B4-BE49-F238E27FC236}">
                <a16:creationId xmlns:a16="http://schemas.microsoft.com/office/drawing/2014/main" id="{5C8345B5-1868-4C07-8054-BE6C22EB36B0}"/>
              </a:ext>
            </a:extLst>
          </p:cNvPr>
          <p:cNvPicPr>
            <a:picLocks noChangeAspect="1"/>
          </p:cNvPicPr>
          <p:nvPr/>
        </p:nvPicPr>
        <p:blipFill>
          <a:blip r:embed="rId3"/>
          <a:stretch>
            <a:fillRect/>
          </a:stretch>
        </p:blipFill>
        <p:spPr>
          <a:xfrm>
            <a:off x="249314" y="947761"/>
            <a:ext cx="3504780" cy="2761872"/>
          </a:xfrm>
          <a:prstGeom prst="rect">
            <a:avLst/>
          </a:prstGeom>
        </p:spPr>
      </p:pic>
      <p:pic>
        <p:nvPicPr>
          <p:cNvPr id="7" name="Picture 6">
            <a:extLst>
              <a:ext uri="{FF2B5EF4-FFF2-40B4-BE49-F238E27FC236}">
                <a16:creationId xmlns:a16="http://schemas.microsoft.com/office/drawing/2014/main" id="{F50A7EB8-C715-443E-9D6A-5F30A6DE1643}"/>
              </a:ext>
            </a:extLst>
          </p:cNvPr>
          <p:cNvPicPr>
            <a:picLocks noChangeAspect="1"/>
          </p:cNvPicPr>
          <p:nvPr/>
        </p:nvPicPr>
        <p:blipFill>
          <a:blip r:embed="rId4"/>
          <a:stretch>
            <a:fillRect/>
          </a:stretch>
        </p:blipFill>
        <p:spPr>
          <a:xfrm>
            <a:off x="248136" y="3951716"/>
            <a:ext cx="3505958" cy="2761872"/>
          </a:xfrm>
          <a:prstGeom prst="rect">
            <a:avLst/>
          </a:prstGeom>
        </p:spPr>
      </p:pic>
      <p:sp>
        <p:nvSpPr>
          <p:cNvPr id="11" name="Title 1">
            <a:extLst>
              <a:ext uri="{FF2B5EF4-FFF2-40B4-BE49-F238E27FC236}">
                <a16:creationId xmlns:a16="http://schemas.microsoft.com/office/drawing/2014/main" id="{6CF3164F-1D14-4FFF-8338-52B5B2497A86}"/>
              </a:ext>
            </a:extLst>
          </p:cNvPr>
          <p:cNvSpPr txBox="1">
            <a:spLocks/>
          </p:cNvSpPr>
          <p:nvPr/>
        </p:nvSpPr>
        <p:spPr>
          <a:xfrm>
            <a:off x="4014395" y="1741957"/>
            <a:ext cx="6640363" cy="11734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Adobe Gothic Std B"/>
              </a:rPr>
              <a:t>When we open this project, we can see this window and listening a sweet music. If you don’t like this music, you can mute or unmute and also doing volume up an down</a:t>
            </a:r>
          </a:p>
        </p:txBody>
      </p:sp>
      <p:sp>
        <p:nvSpPr>
          <p:cNvPr id="12" name="Title 1">
            <a:extLst>
              <a:ext uri="{FF2B5EF4-FFF2-40B4-BE49-F238E27FC236}">
                <a16:creationId xmlns:a16="http://schemas.microsoft.com/office/drawing/2014/main" id="{4A037BF6-CCBB-4A48-9E33-D7E07D9C821A}"/>
              </a:ext>
            </a:extLst>
          </p:cNvPr>
          <p:cNvSpPr txBox="1">
            <a:spLocks/>
          </p:cNvSpPr>
          <p:nvPr/>
        </p:nvSpPr>
        <p:spPr>
          <a:xfrm>
            <a:off x="4014395" y="4930977"/>
            <a:ext cx="6640363" cy="8033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Adobe Gothic Std B"/>
              </a:rPr>
              <a:t>When we started typing then we can see 2 motivational speech, time and score.</a:t>
            </a:r>
          </a:p>
        </p:txBody>
      </p:sp>
    </p:spTree>
    <p:extLst>
      <p:ext uri="{BB962C8B-B14F-4D97-AF65-F5344CB8AC3E}">
        <p14:creationId xmlns:p14="http://schemas.microsoft.com/office/powerpoint/2010/main" val="1664068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3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fltVal val="0"/>
                                          </p:val>
                                        </p:tav>
                                        <p:tav tm="100000">
                                          <p:val>
                                            <p:strVal val="#ppt_w"/>
                                          </p:val>
                                        </p:tav>
                                      </p:tavLst>
                                    </p:anim>
                                    <p:anim calcmode="lin" valueType="num">
                                      <p:cBhvr>
                                        <p:cTn id="11" dur="1000" fill="hold"/>
                                        <p:tgtEl>
                                          <p:spTgt spid="5"/>
                                        </p:tgtEl>
                                        <p:attrNameLst>
                                          <p:attrName>ppt_h</p:attrName>
                                        </p:attrNameLst>
                                      </p:cBhvr>
                                      <p:tavLst>
                                        <p:tav tm="0">
                                          <p:val>
                                            <p:fltVal val="0"/>
                                          </p:val>
                                        </p:tav>
                                        <p:tav tm="100000">
                                          <p:val>
                                            <p:strVal val="#ppt_h"/>
                                          </p:val>
                                        </p:tav>
                                      </p:tavLst>
                                    </p:anim>
                                    <p:anim calcmode="lin" valueType="num">
                                      <p:cBhvr>
                                        <p:cTn id="12" dur="1000" fill="hold"/>
                                        <p:tgtEl>
                                          <p:spTgt spid="5"/>
                                        </p:tgtEl>
                                        <p:attrNameLst>
                                          <p:attrName>style.rotation</p:attrName>
                                        </p:attrNameLst>
                                      </p:cBhvr>
                                      <p:tavLst>
                                        <p:tav tm="0">
                                          <p:val>
                                            <p:fltVal val="90"/>
                                          </p:val>
                                        </p:tav>
                                        <p:tav tm="100000">
                                          <p:val>
                                            <p:fltVal val="0"/>
                                          </p:val>
                                        </p:tav>
                                      </p:tavLst>
                                    </p:anim>
                                    <p:animEffect transition="in" filter="fade">
                                      <p:cBhvr>
                                        <p:cTn id="13" dur="1000"/>
                                        <p:tgtEl>
                                          <p:spTgt spid="5"/>
                                        </p:tgtEl>
                                      </p:cBhvr>
                                    </p:animEffect>
                                  </p:childTnLst>
                                </p:cTn>
                              </p:par>
                              <p:par>
                                <p:cTn id="14" presetID="3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468" y="144412"/>
            <a:ext cx="7448708" cy="803349"/>
          </a:xfrm>
        </p:spPr>
        <p:txBody>
          <a:bodyPr/>
          <a:lstStyle/>
          <a:p>
            <a:pPr algn="ctr"/>
            <a:r>
              <a:rPr lang="en-US" sz="3600" dirty="0"/>
              <a:t>Project User Interface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pic>
        <p:nvPicPr>
          <p:cNvPr id="11" name="Picture 10">
            <a:extLst>
              <a:ext uri="{FF2B5EF4-FFF2-40B4-BE49-F238E27FC236}">
                <a16:creationId xmlns:a16="http://schemas.microsoft.com/office/drawing/2014/main" id="{FD95A5AA-A418-4AF6-BEA4-410D05412094}"/>
              </a:ext>
            </a:extLst>
          </p:cNvPr>
          <p:cNvPicPr>
            <a:picLocks noChangeAspect="1"/>
          </p:cNvPicPr>
          <p:nvPr/>
        </p:nvPicPr>
        <p:blipFill>
          <a:blip r:embed="rId3"/>
          <a:stretch>
            <a:fillRect/>
          </a:stretch>
        </p:blipFill>
        <p:spPr>
          <a:xfrm>
            <a:off x="618078" y="947761"/>
            <a:ext cx="3504780" cy="2764395"/>
          </a:xfrm>
          <a:prstGeom prst="rect">
            <a:avLst/>
          </a:prstGeom>
        </p:spPr>
      </p:pic>
      <p:pic>
        <p:nvPicPr>
          <p:cNvPr id="12" name="Picture 11">
            <a:extLst>
              <a:ext uri="{FF2B5EF4-FFF2-40B4-BE49-F238E27FC236}">
                <a16:creationId xmlns:a16="http://schemas.microsoft.com/office/drawing/2014/main" id="{19B07559-43C4-463C-AA3C-CD9A369604BD}"/>
              </a:ext>
            </a:extLst>
          </p:cNvPr>
          <p:cNvPicPr>
            <a:picLocks noChangeAspect="1"/>
          </p:cNvPicPr>
          <p:nvPr/>
        </p:nvPicPr>
        <p:blipFill>
          <a:blip r:embed="rId4"/>
          <a:stretch>
            <a:fillRect/>
          </a:stretch>
        </p:blipFill>
        <p:spPr>
          <a:xfrm>
            <a:off x="618078" y="3807174"/>
            <a:ext cx="3504780" cy="2766242"/>
          </a:xfrm>
          <a:prstGeom prst="rect">
            <a:avLst/>
          </a:prstGeom>
        </p:spPr>
      </p:pic>
      <p:sp>
        <p:nvSpPr>
          <p:cNvPr id="13" name="Title 1">
            <a:extLst>
              <a:ext uri="{FF2B5EF4-FFF2-40B4-BE49-F238E27FC236}">
                <a16:creationId xmlns:a16="http://schemas.microsoft.com/office/drawing/2014/main" id="{C7631899-54D8-4D57-B79B-4AE37C3DD2A8}"/>
              </a:ext>
            </a:extLst>
          </p:cNvPr>
          <p:cNvSpPr txBox="1">
            <a:spLocks/>
          </p:cNvSpPr>
          <p:nvPr/>
        </p:nvSpPr>
        <p:spPr>
          <a:xfrm>
            <a:off x="4344790" y="1754169"/>
            <a:ext cx="7448708" cy="8033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Adobe Gothic Std B"/>
              </a:rPr>
              <a:t>When time is up then we can see a </a:t>
            </a:r>
            <a:r>
              <a:rPr lang="en-US" sz="2000" dirty="0" smtClean="0">
                <a:latin typeface="Adobe Gothic Std B"/>
              </a:rPr>
              <a:t>alert </a:t>
            </a:r>
            <a:r>
              <a:rPr lang="en-US" sz="2000" dirty="0">
                <a:latin typeface="Adobe Gothic Std B"/>
              </a:rPr>
              <a:t>massage. If you can play one more time so press Retry button. And enjoying this game again.</a:t>
            </a:r>
          </a:p>
        </p:txBody>
      </p:sp>
      <p:sp>
        <p:nvSpPr>
          <p:cNvPr id="14" name="Title 1">
            <a:extLst>
              <a:ext uri="{FF2B5EF4-FFF2-40B4-BE49-F238E27FC236}">
                <a16:creationId xmlns:a16="http://schemas.microsoft.com/office/drawing/2014/main" id="{65FE28EB-EFD7-4747-8082-B32494155BC3}"/>
              </a:ext>
            </a:extLst>
          </p:cNvPr>
          <p:cNvSpPr txBox="1">
            <a:spLocks/>
          </p:cNvSpPr>
          <p:nvPr/>
        </p:nvSpPr>
        <p:spPr>
          <a:xfrm>
            <a:off x="4344790" y="4788620"/>
            <a:ext cx="7448708" cy="8033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Adobe Gothic Std B"/>
              </a:rPr>
              <a:t>So, if we choose any one option, then it showing our result…</a:t>
            </a:r>
          </a:p>
        </p:txBody>
      </p:sp>
    </p:spTree>
    <p:extLst>
      <p:ext uri="{BB962C8B-B14F-4D97-AF65-F5344CB8AC3E}">
        <p14:creationId xmlns:p14="http://schemas.microsoft.com/office/powerpoint/2010/main" val="1601001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31"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1000" fill="hold"/>
                                        <p:tgtEl>
                                          <p:spTgt spid="11"/>
                                        </p:tgtEl>
                                        <p:attrNameLst>
                                          <p:attrName>ppt_w</p:attrName>
                                        </p:attrNameLst>
                                      </p:cBhvr>
                                      <p:tavLst>
                                        <p:tav tm="0">
                                          <p:val>
                                            <p:fltVal val="0"/>
                                          </p:val>
                                        </p:tav>
                                        <p:tav tm="100000">
                                          <p:val>
                                            <p:strVal val="#ppt_w"/>
                                          </p:val>
                                        </p:tav>
                                      </p:tavLst>
                                    </p:anim>
                                    <p:anim calcmode="lin" valueType="num">
                                      <p:cBhvr>
                                        <p:cTn id="11" dur="1000" fill="hold"/>
                                        <p:tgtEl>
                                          <p:spTgt spid="11"/>
                                        </p:tgtEl>
                                        <p:attrNameLst>
                                          <p:attrName>ppt_h</p:attrName>
                                        </p:attrNameLst>
                                      </p:cBhvr>
                                      <p:tavLst>
                                        <p:tav tm="0">
                                          <p:val>
                                            <p:fltVal val="0"/>
                                          </p:val>
                                        </p:tav>
                                        <p:tav tm="100000">
                                          <p:val>
                                            <p:strVal val="#ppt_h"/>
                                          </p:val>
                                        </p:tav>
                                      </p:tavLst>
                                    </p:anim>
                                    <p:anim calcmode="lin" valueType="num">
                                      <p:cBhvr>
                                        <p:cTn id="12" dur="1000" fill="hold"/>
                                        <p:tgtEl>
                                          <p:spTgt spid="11"/>
                                        </p:tgtEl>
                                        <p:attrNameLst>
                                          <p:attrName>style.rotation</p:attrName>
                                        </p:attrNameLst>
                                      </p:cBhvr>
                                      <p:tavLst>
                                        <p:tav tm="0">
                                          <p:val>
                                            <p:fltVal val="90"/>
                                          </p:val>
                                        </p:tav>
                                        <p:tav tm="100000">
                                          <p:val>
                                            <p:fltVal val="0"/>
                                          </p:val>
                                        </p:tav>
                                      </p:tavLst>
                                    </p:anim>
                                    <p:animEffect transition="in" filter="fade">
                                      <p:cBhvr>
                                        <p:cTn id="13" dur="1000"/>
                                        <p:tgtEl>
                                          <p:spTgt spid="11"/>
                                        </p:tgtEl>
                                      </p:cBhvr>
                                    </p:animEffect>
                                  </p:childTnLst>
                                </p:cTn>
                              </p:par>
                              <p:par>
                                <p:cTn id="14" presetID="3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style.rotation</p:attrName>
                                        </p:attrNameLst>
                                      </p:cBhvr>
                                      <p:tavLst>
                                        <p:tav tm="0">
                                          <p:val>
                                            <p:fltVal val="90"/>
                                          </p:val>
                                        </p:tav>
                                        <p:tav tm="100000">
                                          <p:val>
                                            <p:fltVal val="0"/>
                                          </p:val>
                                        </p:tav>
                                      </p:tavLst>
                                    </p:anim>
                                    <p:animEffect transition="in" filter="fade">
                                      <p:cBhvr>
                                        <p:cTn id="19" dur="10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468" y="144412"/>
            <a:ext cx="7448708" cy="803349"/>
          </a:xfrm>
        </p:spPr>
        <p:txBody>
          <a:bodyPr/>
          <a:lstStyle/>
          <a:p>
            <a:pPr algn="ctr"/>
            <a:r>
              <a:rPr lang="en-US" sz="3600" dirty="0"/>
              <a:t>Input Output Demo</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40139982-71F4-4CD1-8CB2-8681DFAF74DF}"/>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
        <p:nvSpPr>
          <p:cNvPr id="13" name="Title 1">
            <a:extLst>
              <a:ext uri="{FF2B5EF4-FFF2-40B4-BE49-F238E27FC236}">
                <a16:creationId xmlns:a16="http://schemas.microsoft.com/office/drawing/2014/main" id="{C7631899-54D8-4D57-B79B-4AE37C3DD2A8}"/>
              </a:ext>
            </a:extLst>
          </p:cNvPr>
          <p:cNvSpPr txBox="1">
            <a:spLocks/>
          </p:cNvSpPr>
          <p:nvPr/>
        </p:nvSpPr>
        <p:spPr>
          <a:xfrm>
            <a:off x="3912712" y="1788709"/>
            <a:ext cx="7586260" cy="10594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smtClean="0">
                <a:latin typeface="Adobe Gothic Std B"/>
              </a:rPr>
              <a:t>We can </a:t>
            </a:r>
            <a:r>
              <a:rPr lang="en-US" sz="2000" dirty="0">
                <a:latin typeface="Adobe Gothic Std B"/>
              </a:rPr>
              <a:t>see the random words and we can trying for typing those words. And also can mute the sound or controlling volume.</a:t>
            </a:r>
          </a:p>
        </p:txBody>
      </p:sp>
      <p:sp>
        <p:nvSpPr>
          <p:cNvPr id="14" name="Title 1">
            <a:extLst>
              <a:ext uri="{FF2B5EF4-FFF2-40B4-BE49-F238E27FC236}">
                <a16:creationId xmlns:a16="http://schemas.microsoft.com/office/drawing/2014/main" id="{65FE28EB-EFD7-4747-8082-B32494155BC3}"/>
              </a:ext>
            </a:extLst>
          </p:cNvPr>
          <p:cNvSpPr txBox="1">
            <a:spLocks/>
          </p:cNvSpPr>
          <p:nvPr/>
        </p:nvSpPr>
        <p:spPr>
          <a:xfrm>
            <a:off x="4050264" y="4803475"/>
            <a:ext cx="7448708" cy="8033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Adobe Gothic Std B"/>
              </a:rPr>
              <a:t>Our output is the result of our typing skill.</a:t>
            </a:r>
          </a:p>
        </p:txBody>
      </p:sp>
      <p:pic>
        <p:nvPicPr>
          <p:cNvPr id="3" name="Picture 2">
            <a:extLst>
              <a:ext uri="{FF2B5EF4-FFF2-40B4-BE49-F238E27FC236}">
                <a16:creationId xmlns:a16="http://schemas.microsoft.com/office/drawing/2014/main" id="{50F34DF3-2DA2-4649-900C-FBC2D8665277}"/>
              </a:ext>
            </a:extLst>
          </p:cNvPr>
          <p:cNvPicPr>
            <a:picLocks noChangeAspect="1"/>
          </p:cNvPicPr>
          <p:nvPr/>
        </p:nvPicPr>
        <p:blipFill>
          <a:blip r:embed="rId3"/>
          <a:stretch>
            <a:fillRect/>
          </a:stretch>
        </p:blipFill>
        <p:spPr>
          <a:xfrm>
            <a:off x="153384" y="906780"/>
            <a:ext cx="3504779" cy="2755634"/>
          </a:xfrm>
          <a:prstGeom prst="rect">
            <a:avLst/>
          </a:prstGeom>
        </p:spPr>
      </p:pic>
      <p:pic>
        <p:nvPicPr>
          <p:cNvPr id="5" name="Picture 4">
            <a:extLst>
              <a:ext uri="{FF2B5EF4-FFF2-40B4-BE49-F238E27FC236}">
                <a16:creationId xmlns:a16="http://schemas.microsoft.com/office/drawing/2014/main" id="{2D56D508-C87D-4268-BEA4-CC26520E0DEF}"/>
              </a:ext>
            </a:extLst>
          </p:cNvPr>
          <p:cNvPicPr>
            <a:picLocks noChangeAspect="1"/>
          </p:cNvPicPr>
          <p:nvPr/>
        </p:nvPicPr>
        <p:blipFill>
          <a:blip r:embed="rId4"/>
          <a:stretch>
            <a:fillRect/>
          </a:stretch>
        </p:blipFill>
        <p:spPr>
          <a:xfrm>
            <a:off x="153384" y="3822491"/>
            <a:ext cx="3504779" cy="2765319"/>
          </a:xfrm>
          <a:prstGeom prst="rect">
            <a:avLst/>
          </a:prstGeom>
        </p:spPr>
      </p:pic>
    </p:spTree>
    <p:extLst>
      <p:ext uri="{BB962C8B-B14F-4D97-AF65-F5344CB8AC3E}">
        <p14:creationId xmlns:p14="http://schemas.microsoft.com/office/powerpoint/2010/main" val="388115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710" y="402797"/>
            <a:ext cx="8761413" cy="706964"/>
          </a:xfrm>
        </p:spPr>
        <p:txBody>
          <a:bodyPr/>
          <a:lstStyle/>
          <a:p>
            <a:pPr algn="ctr"/>
            <a:r>
              <a:rPr lang="en-US" dirty="0">
                <a:ea typeface="Adobe Gothic Std B" panose="020B0800000000000000" pitchFamily="34" charset="-128"/>
              </a:rPr>
              <a:t>Expected Outcomes</a:t>
            </a:r>
          </a:p>
        </p:txBody>
      </p:sp>
      <p:sp>
        <p:nvSpPr>
          <p:cNvPr id="3" name="Content Placeholder 2"/>
          <p:cNvSpPr>
            <a:spLocks noGrp="1"/>
          </p:cNvSpPr>
          <p:nvPr>
            <p:ph idx="1"/>
          </p:nvPr>
        </p:nvSpPr>
        <p:spPr>
          <a:xfrm>
            <a:off x="658091" y="2330054"/>
            <a:ext cx="10875818" cy="4207906"/>
          </a:xfrm>
        </p:spPr>
        <p:txBody>
          <a:bodyPr>
            <a:noAutofit/>
          </a:bodyPr>
          <a:lstStyle/>
          <a:p>
            <a:pPr marL="0" indent="0" algn="just">
              <a:buNone/>
            </a:pPr>
            <a:r>
              <a:rPr lang="en-GB" dirty="0">
                <a:solidFill>
                  <a:schemeClr val="accent2">
                    <a:lumMod val="20000"/>
                    <a:lumOff val="80000"/>
                  </a:schemeClr>
                </a:solidFill>
              </a:rPr>
              <a:t>In this time everyone must should be learn </a:t>
            </a:r>
            <a:r>
              <a:rPr lang="en-GB" dirty="0" err="1">
                <a:solidFill>
                  <a:schemeClr val="accent2">
                    <a:lumMod val="20000"/>
                    <a:lumOff val="80000"/>
                  </a:schemeClr>
                </a:solidFill>
              </a:rPr>
              <a:t>fastly</a:t>
            </a:r>
            <a:r>
              <a:rPr lang="en-GB" dirty="0">
                <a:solidFill>
                  <a:schemeClr val="accent2">
                    <a:lumMod val="20000"/>
                    <a:lumOff val="80000"/>
                  </a:schemeClr>
                </a:solidFill>
              </a:rPr>
              <a:t> typing with correctly. So this game on of the best way for lean it. Its is a funny game. So you never be bore. You can listen a beautiful music and playing this game. If you play this game regularly, you get a good typing skill. </a:t>
            </a:r>
            <a:endParaRPr lang="en-US" sz="2800" b="1" dirty="0">
              <a:solidFill>
                <a:srgbClr val="00B05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7940" y="320040"/>
            <a:ext cx="1173480" cy="1173480"/>
          </a:xfrm>
          <a:prstGeom prst="rect">
            <a:avLst/>
          </a:prstGeom>
        </p:spPr>
      </p:pic>
      <p:sp>
        <p:nvSpPr>
          <p:cNvPr id="6" name="Parallelogram 5">
            <a:extLst>
              <a:ext uri="{FF2B5EF4-FFF2-40B4-BE49-F238E27FC236}">
                <a16:creationId xmlns:a16="http://schemas.microsoft.com/office/drawing/2014/main" id="{6A73E24B-F079-4757-9FD4-04AFE7A970BA}"/>
              </a:ext>
            </a:extLst>
          </p:cNvPr>
          <p:cNvSpPr/>
          <p:nvPr/>
        </p:nvSpPr>
        <p:spPr>
          <a:xfrm>
            <a:off x="8184630" y="6288833"/>
            <a:ext cx="4560986" cy="569167"/>
          </a:xfrm>
          <a:prstGeom prst="parallelogram">
            <a:avLst>
              <a:gd name="adj" fmla="val 807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2F2F2"/>
                </a:solidFill>
                <a:latin typeface="Arial"/>
                <a:ea typeface="Arial"/>
                <a:cs typeface="Arial"/>
                <a:sym typeface="Arial"/>
              </a:rPr>
              <a:t>Python Project Presentation</a:t>
            </a:r>
            <a:endParaRPr lang="en-US" dirty="0"/>
          </a:p>
        </p:txBody>
      </p:sp>
    </p:spTree>
    <p:extLst>
      <p:ext uri="{BB962C8B-B14F-4D97-AF65-F5344CB8AC3E}">
        <p14:creationId xmlns:p14="http://schemas.microsoft.com/office/powerpoint/2010/main" val="261157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453</TotalTime>
  <Words>630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Gothic Std B</vt:lpstr>
      <vt:lpstr>Arial</vt:lpstr>
      <vt:lpstr>Arial Black</vt:lpstr>
      <vt:lpstr>Century Gothic</vt:lpstr>
      <vt:lpstr>Wingdings 3</vt:lpstr>
      <vt:lpstr>Ion</vt:lpstr>
      <vt:lpstr>PowerPoint Presentation</vt:lpstr>
      <vt:lpstr>PowerPoint Presentation</vt:lpstr>
      <vt:lpstr>Objective</vt:lpstr>
      <vt:lpstr>Working Procedure</vt:lpstr>
      <vt:lpstr>Working Procedure</vt:lpstr>
      <vt:lpstr>Project User Interface</vt:lpstr>
      <vt:lpstr>Project User Interface</vt:lpstr>
      <vt:lpstr>Input Output Demo</vt:lpstr>
      <vt:lpstr>Expected Outcomes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Muntasir</dc:creator>
  <cp:lastModifiedBy>Fahim</cp:lastModifiedBy>
  <cp:revision>32</cp:revision>
  <dcterms:created xsi:type="dcterms:W3CDTF">2021-07-24T17:24:29Z</dcterms:created>
  <dcterms:modified xsi:type="dcterms:W3CDTF">2021-08-18T04:01:26Z</dcterms:modified>
</cp:coreProperties>
</file>