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D735C-76DD-4EE0-BC98-4879AC88D9A0}" type="datetimeFigureOut">
              <a:rPr lang="en-GB" smtClean="0"/>
              <a:pPr/>
              <a:t>06/10/2024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E0566-90DE-4E98-9C85-EC37928C205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A92E-87A5-4649-8F2B-80AFE4F7F39F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4D1-CE1E-4800-A2E5-158856BA475F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634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4D1-CE1E-4800-A2E5-158856BA475F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7871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4D1-CE1E-4800-A2E5-158856BA475F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07195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4D1-CE1E-4800-A2E5-158856BA475F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7145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4D1-CE1E-4800-A2E5-158856BA475F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2038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74D1-CE1E-4800-A2E5-158856BA475F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721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AF67-583D-4F96-928A-EC02ECAFD7B3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15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3764-8AE1-4443-B6D1-67E86A99873A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9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505D-55A7-4B57-A974-F334170BA87B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6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9FA2-0AF2-4B61-9159-81A73C9BC478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6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350C-E34B-4C12-A0AD-5B977ADCDDE6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2063-9375-4A0D-AC06-D0CEA46D95C1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227A-D634-4F15-AF95-DEDA8C97596B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1CA7-564C-4136-A302-9ABE1FC59718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7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1159-0A90-4C56-8781-9CBB149E44FB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9C56-F5DE-4A70-9C24-316AA946FDEF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74D1-CE1E-4800-A2E5-158856BA475F}" type="datetime1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Loan Amortization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0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2438400"/>
          </a:xfrm>
        </p:spPr>
        <p:txBody>
          <a:bodyPr>
            <a:noAutofit/>
          </a:bodyPr>
          <a:lstStyle/>
          <a:p>
            <a:pPr algn="ctr"/>
            <a:r>
              <a:rPr lang="en-GB" sz="5400" dirty="0"/>
              <a:t>Welcome to</a:t>
            </a:r>
            <a:br>
              <a:rPr lang="en-GB" sz="5400" dirty="0"/>
            </a:br>
            <a:r>
              <a:rPr lang="en-GB" sz="5400" dirty="0"/>
              <a:t> My</a:t>
            </a:r>
            <a:br>
              <a:rPr lang="en-GB" sz="5400" dirty="0"/>
            </a:br>
            <a:r>
              <a:rPr lang="en-GB" sz="5400" dirty="0"/>
              <a:t> Presentation</a:t>
            </a:r>
            <a:endParaRPr lang="en-GB" sz="5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/>
              <a:t>How Can I Prepare a Amortization Calculaor in VBA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5004649" cy="365125"/>
          </a:xfrm>
        </p:spPr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447800"/>
            <a:ext cx="8382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sz="2400" dirty="0"/>
              <a:t>Write the VBA code for each button to perform the calculations.</a:t>
            </a:r>
          </a:p>
          <a:p>
            <a:pPr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GB" sz="2400" dirty="0"/>
              <a:t> Finally if we run the calculator after proper coding we will get a perfect amortization calculator.</a:t>
            </a:r>
          </a:p>
          <a:p>
            <a:pPr algn="just"/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0"/>
            <a:ext cx="6781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533400" y="1676400"/>
            <a:ext cx="7696200" cy="3657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b="1" dirty="0"/>
              <a:t>Thank you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9677400" cy="3124200"/>
          </a:xfrm>
        </p:spPr>
        <p:txBody>
          <a:bodyPr>
            <a:noAutofit/>
          </a:bodyPr>
          <a:lstStyle/>
          <a:p>
            <a:pPr algn="l"/>
            <a:r>
              <a:rPr lang="en-GB" sz="3200" b="1" dirty="0"/>
              <a:t>Name: Md. Fahim Ahmed</a:t>
            </a:r>
            <a:br>
              <a:rPr lang="en-GB" sz="3200" b="1" dirty="0"/>
            </a:br>
            <a:r>
              <a:rPr lang="en-GB" sz="3200" b="1" dirty="0"/>
              <a:t>Batch: 0</a:t>
            </a:r>
            <a:r>
              <a:rPr lang="en-GB" sz="3200" dirty="0"/>
              <a:t>31</a:t>
            </a:r>
            <a:br>
              <a:rPr lang="en-GB" sz="3200" dirty="0"/>
            </a:br>
            <a:r>
              <a:rPr lang="en-GB" sz="3200" dirty="0"/>
              <a:t>serial no: 01-031-16</a:t>
            </a:r>
            <a:br>
              <a:rPr lang="en-GB" sz="3200" b="1" dirty="0"/>
            </a:br>
            <a:r>
              <a:rPr lang="en-GB" sz="3200" b="1" dirty="0"/>
              <a:t>Course: Computer Fundamentals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Autofit/>
          </a:bodyPr>
          <a:lstStyle/>
          <a:p>
            <a:r>
              <a:rPr lang="en-GB" sz="4800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GB" dirty="0"/>
              <a:t> What is Loan Amortization.</a:t>
            </a:r>
          </a:p>
          <a:p>
            <a:pPr algn="just">
              <a:buNone/>
            </a:pPr>
            <a:endParaRPr lang="en-GB" dirty="0"/>
          </a:p>
          <a:p>
            <a:pPr algn="just">
              <a:buFont typeface="Wingdings" pitchFamily="2" charset="2"/>
              <a:buChar char="Ø"/>
            </a:pPr>
            <a:r>
              <a:rPr lang="en-GB" dirty="0"/>
              <a:t>Purpose of Loan Amortization.</a:t>
            </a:r>
          </a:p>
          <a:p>
            <a:pPr algn="just">
              <a:buNone/>
            </a:pPr>
            <a:endParaRPr lang="en-GB" dirty="0"/>
          </a:p>
          <a:p>
            <a:pPr algn="just">
              <a:buFont typeface="Wingdings" pitchFamily="2" charset="2"/>
              <a:buChar char="Ø"/>
            </a:pPr>
            <a:r>
              <a:rPr lang="en-GB" dirty="0"/>
              <a:t>Components of a Loan Amortization Calculator.</a:t>
            </a:r>
          </a:p>
          <a:p>
            <a:pPr algn="just">
              <a:buNone/>
            </a:pPr>
            <a:endParaRPr lang="en-GB" dirty="0"/>
          </a:p>
          <a:p>
            <a:pPr algn="just">
              <a:buFont typeface="Wingdings" pitchFamily="2" charset="2"/>
              <a:buChar char="Ø"/>
            </a:pPr>
            <a:r>
              <a:rPr lang="en-GB" dirty="0"/>
              <a:t>Benefits of Using a Loan Amortization Calculator.</a:t>
            </a:r>
          </a:p>
          <a:p>
            <a:pPr algn="just">
              <a:buNone/>
            </a:pPr>
            <a:endParaRPr lang="en-GB" dirty="0"/>
          </a:p>
          <a:p>
            <a:pPr algn="just">
              <a:buFont typeface="Wingdings" pitchFamily="2" charset="2"/>
              <a:buChar char="Ø"/>
            </a:pPr>
            <a:r>
              <a:rPr lang="en-GB" dirty="0"/>
              <a:t> How May I Prepare a Amortization Calculaor.</a:t>
            </a:r>
          </a:p>
          <a:p>
            <a:pPr algn="just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/>
              <a:t>What is Loan Amortization &amp; Amortization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7400" dirty="0">
                <a:latin typeface="+mj-lt"/>
              </a:rPr>
              <a:t>Loan amortization is the process of scheduling out a fixed-rate loan into equal payments.</a:t>
            </a:r>
          </a:p>
          <a:p>
            <a:pPr algn="just">
              <a:buNone/>
            </a:pPr>
            <a:endParaRPr lang="en-GB" sz="7400" dirty="0">
              <a:latin typeface="+mj-lt"/>
            </a:endParaRPr>
          </a:p>
          <a:p>
            <a:pPr algn="just">
              <a:buNone/>
            </a:pPr>
            <a:endParaRPr lang="en-GB" sz="7400" dirty="0">
              <a:latin typeface="+mj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7400" dirty="0">
                <a:latin typeface="+mj-lt"/>
              </a:rPr>
              <a:t>An amortizing loan has fixed, periodic payments that are applied to both the principal and interest until the loan is paid in full. </a:t>
            </a:r>
          </a:p>
          <a:p>
            <a:pPr algn="just">
              <a:buNone/>
            </a:pPr>
            <a:endParaRPr lang="en-GB" sz="7400" dirty="0">
              <a:latin typeface="+mj-lt"/>
            </a:endParaRPr>
          </a:p>
          <a:p>
            <a:pPr algn="just">
              <a:buNone/>
            </a:pPr>
            <a:endParaRPr lang="en-GB" sz="74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GB" sz="7400" dirty="0">
                <a:latin typeface="+mj-lt"/>
              </a:rPr>
              <a:t>Amortization calculator is used to determine the periodic payment amount due on a loan (typically a mortgage), based on the amortization process.</a:t>
            </a:r>
          </a:p>
          <a:p>
            <a:pPr>
              <a:buNone/>
            </a:pPr>
            <a:br>
              <a:rPr lang="en-GB" sz="2900" dirty="0"/>
            </a:br>
            <a:endParaRPr lang="en-GB" sz="2900" dirty="0"/>
          </a:p>
          <a:p>
            <a:pPr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Purpose of Loan Amortization.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GB" b="1" dirty="0">
                <a:latin typeface="+mj-lt"/>
              </a:rPr>
              <a:t>Equal Payments: </a:t>
            </a:r>
            <a:r>
              <a:rPr lang="en-GB" dirty="0">
                <a:latin typeface="+mj-lt"/>
              </a:rPr>
              <a:t>Amortization schedules ensure that borrowers make equal payments over the loan term, which includes both principal and interest.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r>
              <a:rPr lang="en-GB" b="1" dirty="0">
                <a:latin typeface="+mj-lt"/>
              </a:rPr>
              <a:t>Principal Reduction</a:t>
            </a:r>
            <a:r>
              <a:rPr lang="en-GB" dirty="0">
                <a:latin typeface="+mj-lt"/>
              </a:rPr>
              <a:t>: Through amortization, a portion of each payment goes towards reducing the principal amount owed.</a:t>
            </a:r>
          </a:p>
          <a:p>
            <a:pPr>
              <a:buNone/>
            </a:pPr>
            <a:endParaRPr lang="en-GB" sz="2800" dirty="0">
              <a:latin typeface="+mj-lt"/>
            </a:endParaRPr>
          </a:p>
          <a:p>
            <a:r>
              <a:rPr lang="en-GB" sz="2800" b="1" dirty="0">
                <a:latin typeface="+mj-lt"/>
              </a:rPr>
              <a:t>Interest Calculation</a:t>
            </a:r>
            <a:r>
              <a:rPr lang="en-GB" sz="2800" dirty="0">
                <a:latin typeface="+mj-lt"/>
              </a:rPr>
              <a:t>: Amortization schedules outline how much of each payment goes towards interest versus principal.</a:t>
            </a:r>
            <a:endParaRPr lang="en-GB" sz="2800" b="1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400800"/>
            <a:ext cx="5004649" cy="365125"/>
          </a:xfrm>
        </p:spPr>
        <p:txBody>
          <a:bodyPr/>
          <a:lstStyle/>
          <a:p>
            <a:r>
              <a:rPr lang="en-US" dirty="0"/>
              <a:t>Loan Amortization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/>
              <a:t>Components of a Loan Amortization Calculator</a:t>
            </a:r>
            <a:br>
              <a:rPr lang="en-GB" sz="3200" b="1" dirty="0"/>
            </a:br>
            <a:endParaRPr lang="en-GB"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42527"/>
            <a:ext cx="5004649" cy="365125"/>
          </a:xfrm>
        </p:spPr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600200"/>
            <a:ext cx="411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</a:rPr>
              <a:t>To prepare an amortization calculator we need principal amount (money) loan interest rate, type of repayment (annual, monthly quarterly, semi-annually) etc.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2" y="2971800"/>
            <a:ext cx="4267200" cy="22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3200" b="1" dirty="0"/>
              <a:t>Benefits of Using a Loan Amortization Calculator</a:t>
            </a:r>
            <a:r>
              <a:rPr lang="en-GB" sz="3200" dirty="0"/>
              <a:t>.</a:t>
            </a:r>
            <a:br>
              <a:rPr lang="en-GB" sz="3200" dirty="0"/>
            </a:b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/>
          </a:bodyPr>
          <a:lstStyle/>
          <a:p>
            <a:pPr algn="just">
              <a:tabLst>
                <a:tab pos="7988300" algn="l"/>
              </a:tabLst>
            </a:pPr>
            <a:r>
              <a:rPr lang="en-GB" b="1" dirty="0"/>
              <a:t>Understanding Repayment Structure</a:t>
            </a:r>
            <a:r>
              <a:rPr lang="en-GB" dirty="0"/>
              <a:t>: They help borrowers understand how their loan payments are structured over time.</a:t>
            </a:r>
          </a:p>
          <a:p>
            <a:pPr algn="just">
              <a:tabLst>
                <a:tab pos="7988300" algn="l"/>
              </a:tabLst>
            </a:pPr>
            <a:r>
              <a:rPr lang="en-GB" b="1" dirty="0"/>
              <a:t>Budgeting and Planning</a:t>
            </a:r>
            <a:r>
              <a:rPr lang="en-GB" dirty="0"/>
              <a:t>: By providing a breakdown of payments over the loan term, these calculators allow borrowers to plan their finances more effectively. </a:t>
            </a:r>
          </a:p>
          <a:p>
            <a:pPr algn="just">
              <a:tabLst>
                <a:tab pos="7988300" algn="l"/>
              </a:tabLst>
            </a:pPr>
            <a:r>
              <a:rPr lang="en-GB" b="1" dirty="0"/>
              <a:t>Comparing Loan Options</a:t>
            </a:r>
            <a:r>
              <a:rPr lang="en-GB" dirty="0"/>
              <a:t>: Borrowers can use amortization calculators to compare different loan options. </a:t>
            </a:r>
          </a:p>
          <a:p>
            <a:pPr algn="just">
              <a:tabLst>
                <a:tab pos="7988300" algn="l"/>
              </a:tabLst>
            </a:pPr>
            <a:r>
              <a:rPr lang="en-GB" b="1" dirty="0"/>
              <a:t>Early Repayment Analysis</a:t>
            </a:r>
            <a:r>
              <a:rPr lang="en-GB" dirty="0"/>
              <a:t>: Borrowers can use amortization calculators to analyze the impact of making extra payments or paying off the loan early.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47" y="6242152"/>
            <a:ext cx="5004649" cy="365125"/>
          </a:xfrm>
        </p:spPr>
        <p:txBody>
          <a:bodyPr/>
          <a:lstStyle/>
          <a:p>
            <a:r>
              <a:rPr lang="en-US" dirty="0"/>
              <a:t>Loan Amortization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/>
              <a:t>How Can I Prepare a Amortization Calculaor in VBA</a:t>
            </a:r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733800"/>
            <a:ext cx="6629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8426" y="6248401"/>
            <a:ext cx="5004649" cy="365125"/>
          </a:xfrm>
        </p:spPr>
        <p:txBody>
          <a:bodyPr/>
          <a:lstStyle/>
          <a:p>
            <a:r>
              <a:rPr lang="en-US"/>
              <a:t>Loan Amortization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16764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         </a:t>
            </a:r>
            <a:r>
              <a:rPr lang="en-GB" sz="2400" b="1" dirty="0"/>
              <a:t>Open Excel and Access VBA Editor</a:t>
            </a:r>
            <a:r>
              <a:rPr lang="en-GB" sz="2400" dirty="0"/>
              <a:t>: Open Excel and press ALT + F11 to open the VBA Editor</a:t>
            </a:r>
            <a:endParaRPr lang="en-GB" dirty="0"/>
          </a:p>
        </p:txBody>
      </p:sp>
      <p:sp>
        <p:nvSpPr>
          <p:cNvPr id="16" name="Right Arrow 15"/>
          <p:cNvSpPr/>
          <p:nvPr/>
        </p:nvSpPr>
        <p:spPr>
          <a:xfrm>
            <a:off x="609600" y="18288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>
            <a:off x="609600" y="28956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685800" y="28194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    </a:t>
            </a:r>
            <a:r>
              <a:rPr lang="en-GB" sz="2400" dirty="0"/>
              <a:t>Click Insert Tab and select Userform like followings way</a:t>
            </a:r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704088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/>
              <a:t>How Can I Prepare a Amortization Calculaor in VBA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40163"/>
            <a:ext cx="5004649" cy="365125"/>
          </a:xfrm>
        </p:spPr>
        <p:txBody>
          <a:bodyPr/>
          <a:lstStyle/>
          <a:p>
            <a:r>
              <a:rPr lang="en-US" dirty="0"/>
              <a:t>Loan Amortization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8020" y="6324600"/>
            <a:ext cx="56515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685800" y="1752600"/>
            <a:ext cx="368808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85800" y="167640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/>
              <a:t>        </a:t>
            </a:r>
            <a:r>
              <a:rPr lang="en-GB" sz="2800" dirty="0"/>
              <a:t>Prepare a amortization  calculator  form insert necessary button , Display and others Add loan or</a:t>
            </a:r>
          </a:p>
          <a:p>
            <a:pPr algn="just"/>
            <a:r>
              <a:rPr lang="en-GB" sz="2800" dirty="0"/>
              <a:t>Reset, Exit etc.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3508829"/>
            <a:ext cx="7200900" cy="282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512</TotalTime>
  <Words>469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Wingdings</vt:lpstr>
      <vt:lpstr>Damask</vt:lpstr>
      <vt:lpstr>Welcome to  My  Presentation</vt:lpstr>
      <vt:lpstr>Name: Md. Fahim Ahmed Batch: 031 serial no: 01-031-16 Course: Computer Fundamentals</vt:lpstr>
      <vt:lpstr>Agenda</vt:lpstr>
      <vt:lpstr>What is Loan Amortization &amp; Amortization Calculator</vt:lpstr>
      <vt:lpstr>Purpose of Loan Amortization. </vt:lpstr>
      <vt:lpstr>Components of a Loan Amortization Calculator </vt:lpstr>
      <vt:lpstr>Benefits of Using a Loan Amortization Calculator. </vt:lpstr>
      <vt:lpstr>How Can I Prepare a Amortization Calculaor in VBA</vt:lpstr>
      <vt:lpstr>How Can I Prepare a Amortization Calculaor in VBA</vt:lpstr>
      <vt:lpstr>How Can I Prepare a Amortization Calculaor in VBA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Jobyer Ahmed Batch:05 Course: Computer Fundamentals</dc:title>
  <dc:creator>MD RUKON</dc:creator>
  <cp:lastModifiedBy>saniyat rahman</cp:lastModifiedBy>
  <cp:revision>58</cp:revision>
  <dcterms:created xsi:type="dcterms:W3CDTF">2006-08-16T00:00:00Z</dcterms:created>
  <dcterms:modified xsi:type="dcterms:W3CDTF">2024-10-05T18:52:21Z</dcterms:modified>
</cp:coreProperties>
</file>