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Barlow Medium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  <p:embeddedFont>
      <p:font typeface="Barlow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iF/HDYBjHeBzSygL9235KhJP5l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BarlowMedium-bold.fntdata"/><Relationship Id="rId27" Type="http://schemas.openxmlformats.org/officeDocument/2006/relationships/font" Target="fonts/Barlow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regular.fntdata"/><Relationship Id="rId30" Type="http://schemas.openxmlformats.org/officeDocument/2006/relationships/font" Target="fonts/Barlow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-italic.fntdata"/><Relationship Id="rId10" Type="http://schemas.openxmlformats.org/officeDocument/2006/relationships/slide" Target="slides/slide6.xml"/><Relationship Id="rId32" Type="http://schemas.openxmlformats.org/officeDocument/2006/relationships/font" Target="fonts/Barlow-bold.fntdata"/><Relationship Id="rId13" Type="http://schemas.openxmlformats.org/officeDocument/2006/relationships/slide" Target="slides/slide9.xml"/><Relationship Id="rId35" Type="http://schemas.openxmlformats.org/officeDocument/2006/relationships/font" Target="fonts/BarlowLight-regular.fntdata"/><Relationship Id="rId12" Type="http://schemas.openxmlformats.org/officeDocument/2006/relationships/slide" Target="slides/slide8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Light-italic.fntdata"/><Relationship Id="rId14" Type="http://schemas.openxmlformats.org/officeDocument/2006/relationships/slide" Target="slides/slide10.xml"/><Relationship Id="rId36" Type="http://schemas.openxmlformats.org/officeDocument/2006/relationships/font" Target="fonts/BarlowLight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Barlow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e3aec1ab9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e3aec1a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e3aec1ab9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e3aec1ab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e3aec1ab9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e3aec1ab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fmla="val 14385217" name="adj1"/>
              <a:gd fmla="val 720831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9"/>
          <p:cNvSpPr/>
          <p:nvPr/>
        </p:nvSpPr>
        <p:spPr>
          <a:xfrm>
            <a:off x="449540" y="784173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9"/>
          <p:cNvSpPr txBox="1"/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9"/>
          <p:cNvSpPr txBox="1"/>
          <p:nvPr>
            <p:ph idx="12" type="sldNum"/>
          </p:nvPr>
        </p:nvSpPr>
        <p:spPr>
          <a:xfrm>
            <a:off x="314625" y="4788300"/>
            <a:ext cx="548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8"/>
          <p:cNvSpPr txBox="1"/>
          <p:nvPr>
            <p:ph idx="1" type="body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4" name="Google Shape;54;p3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" type="body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2" type="body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3" type="body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/>
          <p:nvPr>
            <p:ph idx="1" type="body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488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100"/>
              <a:buChar char="•"/>
              <a:defRPr b="1" sz="4100"/>
            </a:lvl1pPr>
            <a:lvl2pPr indent="-4889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2pPr>
            <a:lvl3pPr indent="-4889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3pPr>
            <a:lvl4pPr indent="-4889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4pPr>
            <a:lvl5pPr indent="-4889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5pPr>
            <a:lvl6pPr indent="-48895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6pPr>
            <a:lvl7pPr indent="-48895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7pPr>
            <a:lvl8pPr indent="-48895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8pPr>
            <a:lvl9pPr indent="-48895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4100"/>
              <a:buChar char="■"/>
              <a:defRPr b="1" sz="4100"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1"/>
          <p:cNvSpPr/>
          <p:nvPr/>
        </p:nvSpPr>
        <p:spPr>
          <a:xfrm>
            <a:off x="515532" y="604394"/>
            <a:ext cx="537342" cy="53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1"/>
          <p:cNvSpPr/>
          <p:nvPr/>
        </p:nvSpPr>
        <p:spPr>
          <a:xfrm>
            <a:off x="6549307" y="869192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1"/>
          <p:cNvSpPr/>
          <p:nvPr/>
        </p:nvSpPr>
        <p:spPr>
          <a:xfrm>
            <a:off x="5817581" y="2205888"/>
            <a:ext cx="1467171" cy="734205"/>
          </a:xfrm>
          <a:custGeom>
            <a:rect b="b" l="l" r="r" t="t"/>
            <a:pathLst>
              <a:path extrusionOk="0" h="1468410" w="2934342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1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/>
          <p:nvPr/>
        </p:nvSpPr>
        <p:spPr>
          <a:xfrm>
            <a:off x="100" y="0"/>
            <a:ext cx="9144000" cy="5151300"/>
          </a:xfrm>
          <a:prstGeom prst="rect">
            <a:avLst/>
          </a:prstGeom>
          <a:solidFill>
            <a:srgbClr val="363739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34"/>
          <p:cNvSpPr txBox="1"/>
          <p:nvPr>
            <p:ph type="ctrTitle"/>
          </p:nvPr>
        </p:nvSpPr>
        <p:spPr>
          <a:xfrm>
            <a:off x="514350" y="2263175"/>
            <a:ext cx="5557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" name="Google Shape;36;p34"/>
          <p:cNvSpPr txBox="1"/>
          <p:nvPr>
            <p:ph idx="1" type="subTitle"/>
          </p:nvPr>
        </p:nvSpPr>
        <p:spPr>
          <a:xfrm>
            <a:off x="514350" y="2894375"/>
            <a:ext cx="5557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34"/>
          <p:cNvSpPr/>
          <p:nvPr/>
        </p:nvSpPr>
        <p:spPr>
          <a:xfrm>
            <a:off x="342900" y="361950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_ONL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/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35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5"/>
          <p:cNvSpPr txBox="1"/>
          <p:nvPr>
            <p:ph idx="1" type="subTitle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2" type="body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3.jpg"/><Relationship Id="rId5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4350" y="1838325"/>
            <a:ext cx="3487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UTest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275" y="0"/>
            <a:ext cx="5210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7924805" y="3924300"/>
            <a:ext cx="1219200" cy="121919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7743777" y="4"/>
            <a:ext cx="1400232" cy="700708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>
            <p:ph type="ctrTitle"/>
          </p:nvPr>
        </p:nvSpPr>
        <p:spPr>
          <a:xfrm rot="732844">
            <a:off x="6843910" y="897065"/>
            <a:ext cx="734527" cy="446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100"/>
              <a:t>UTest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296550" y="1968025"/>
            <a:ext cx="3679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 sz="3700"/>
              <a:t>5 Years Road Map</a:t>
            </a:r>
            <a:endParaRPr sz="3700"/>
          </a:p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0"/>
          <p:cNvSpPr txBox="1"/>
          <p:nvPr>
            <p:ph idx="1" type="subTitle"/>
          </p:nvPr>
        </p:nvSpPr>
        <p:spPr>
          <a:xfrm>
            <a:off x="296550" y="3024600"/>
            <a:ext cx="3679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The more users join in our system,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rPr lang="en"/>
              <a:t>t</a:t>
            </a:r>
            <a:r>
              <a:rPr lang="en"/>
              <a:t>he more we will grow.</a:t>
            </a:r>
            <a:endParaRPr/>
          </a:p>
        </p:txBody>
      </p:sp>
      <p:grpSp>
        <p:nvGrpSpPr>
          <p:cNvPr id="223" name="Google Shape;223;p20"/>
          <p:cNvGrpSpPr/>
          <p:nvPr/>
        </p:nvGrpSpPr>
        <p:grpSpPr>
          <a:xfrm>
            <a:off x="4113270" y="1103875"/>
            <a:ext cx="4895214" cy="2840833"/>
            <a:chOff x="4479746" y="1146142"/>
            <a:chExt cx="4192903" cy="2840833"/>
          </a:xfrm>
        </p:grpSpPr>
        <p:sp>
          <p:nvSpPr>
            <p:cNvPr id="224" name="Google Shape;224;p20"/>
            <p:cNvSpPr txBox="1"/>
            <p:nvPr/>
          </p:nvSpPr>
          <p:spPr>
            <a:xfrm>
              <a:off x="5264159" y="3802175"/>
              <a:ext cx="3843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2022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>
              <a:off x="5965046" y="3802175"/>
              <a:ext cx="412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2023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6" name="Google Shape;226;p20"/>
            <p:cNvSpPr txBox="1"/>
            <p:nvPr/>
          </p:nvSpPr>
          <p:spPr>
            <a:xfrm>
              <a:off x="6681522" y="3802175"/>
              <a:ext cx="409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2024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7394240" y="3802175"/>
              <a:ext cx="413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2025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5142448" y="1227979"/>
              <a:ext cx="3487201" cy="4763"/>
            </a:xfrm>
            <a:custGeom>
              <a:rect b="b" l="l" r="r" t="t"/>
              <a:pathLst>
                <a:path extrusionOk="0" h="12700" w="9299204">
                  <a:moveTo>
                    <a:pt x="0" y="0"/>
                  </a:moveTo>
                  <a:lnTo>
                    <a:pt x="9299204" y="0"/>
                  </a:lnTo>
                  <a:lnTo>
                    <a:pt x="9299204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29" name="Google Shape;229;p20"/>
            <p:cNvSpPr/>
            <p:nvPr/>
          </p:nvSpPr>
          <p:spPr>
            <a:xfrm>
              <a:off x="5142448" y="1731388"/>
              <a:ext cx="3487201" cy="4763"/>
            </a:xfrm>
            <a:custGeom>
              <a:rect b="b" l="l" r="r" t="t"/>
              <a:pathLst>
                <a:path extrusionOk="0" h="12700" w="9299204">
                  <a:moveTo>
                    <a:pt x="0" y="0"/>
                  </a:moveTo>
                  <a:lnTo>
                    <a:pt x="9299204" y="0"/>
                  </a:lnTo>
                  <a:lnTo>
                    <a:pt x="9299204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30" name="Google Shape;230;p20"/>
            <p:cNvSpPr/>
            <p:nvPr/>
          </p:nvSpPr>
          <p:spPr>
            <a:xfrm>
              <a:off x="5142448" y="2234797"/>
              <a:ext cx="3487201" cy="4763"/>
            </a:xfrm>
            <a:custGeom>
              <a:rect b="b" l="l" r="r" t="t"/>
              <a:pathLst>
                <a:path extrusionOk="0" h="12700" w="9299204">
                  <a:moveTo>
                    <a:pt x="0" y="0"/>
                  </a:moveTo>
                  <a:lnTo>
                    <a:pt x="9299204" y="0"/>
                  </a:lnTo>
                  <a:lnTo>
                    <a:pt x="9299204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31" name="Google Shape;231;p20"/>
            <p:cNvSpPr/>
            <p:nvPr/>
          </p:nvSpPr>
          <p:spPr>
            <a:xfrm>
              <a:off x="5142448" y="2738206"/>
              <a:ext cx="3487201" cy="4763"/>
            </a:xfrm>
            <a:custGeom>
              <a:rect b="b" l="l" r="r" t="t"/>
              <a:pathLst>
                <a:path extrusionOk="0" h="12700" w="9299204">
                  <a:moveTo>
                    <a:pt x="0" y="0"/>
                  </a:moveTo>
                  <a:lnTo>
                    <a:pt x="9299204" y="0"/>
                  </a:lnTo>
                  <a:lnTo>
                    <a:pt x="9299204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32" name="Google Shape;232;p20"/>
            <p:cNvSpPr/>
            <p:nvPr/>
          </p:nvSpPr>
          <p:spPr>
            <a:xfrm>
              <a:off x="5142448" y="3241615"/>
              <a:ext cx="3487201" cy="4763"/>
            </a:xfrm>
            <a:custGeom>
              <a:rect b="b" l="l" r="r" t="t"/>
              <a:pathLst>
                <a:path extrusionOk="0" h="12700" w="9299204">
                  <a:moveTo>
                    <a:pt x="0" y="0"/>
                  </a:moveTo>
                  <a:lnTo>
                    <a:pt x="9299204" y="0"/>
                  </a:lnTo>
                  <a:lnTo>
                    <a:pt x="9299204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33" name="Google Shape;233;p20"/>
            <p:cNvSpPr/>
            <p:nvPr/>
          </p:nvSpPr>
          <p:spPr>
            <a:xfrm>
              <a:off x="5142448" y="3745025"/>
              <a:ext cx="3487201" cy="4763"/>
            </a:xfrm>
            <a:custGeom>
              <a:rect b="b" l="l" r="r" t="t"/>
              <a:pathLst>
                <a:path extrusionOk="0" h="12700" w="9299204">
                  <a:moveTo>
                    <a:pt x="0" y="0"/>
                  </a:moveTo>
                  <a:lnTo>
                    <a:pt x="9299204" y="0"/>
                  </a:lnTo>
                  <a:lnTo>
                    <a:pt x="9299204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34" name="Google Shape;234;p20"/>
            <p:cNvSpPr txBox="1"/>
            <p:nvPr/>
          </p:nvSpPr>
          <p:spPr>
            <a:xfrm>
              <a:off x="4479746" y="1146142"/>
              <a:ext cx="627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5,00 ,000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4479748" y="1622817"/>
              <a:ext cx="586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4,00,000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6" name="Google Shape;236;p20"/>
            <p:cNvSpPr txBox="1"/>
            <p:nvPr/>
          </p:nvSpPr>
          <p:spPr>
            <a:xfrm>
              <a:off x="4479965" y="2126217"/>
              <a:ext cx="586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2,5</a:t>
              </a:r>
              <a:r>
                <a:rPr b="0" i="0" lang="en" sz="1200" u="none" cap="none" strike="noStrik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0,000 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7" name="Google Shape;237;p20"/>
            <p:cNvSpPr txBox="1"/>
            <p:nvPr/>
          </p:nvSpPr>
          <p:spPr>
            <a:xfrm>
              <a:off x="4479835" y="2629617"/>
              <a:ext cx="586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1,0</a:t>
              </a:r>
              <a:r>
                <a:rPr b="0" i="0" lang="en" sz="1200" u="none" cap="none" strike="noStrik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0,0</a:t>
              </a:r>
              <a:r>
                <a:rPr lang="en" sz="12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</a:t>
              </a:r>
              <a:r>
                <a:rPr b="0" i="0" lang="en" sz="1200" u="none" cap="none" strike="noStrik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 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8" name="Google Shape;238;p20"/>
            <p:cNvSpPr txBox="1"/>
            <p:nvPr/>
          </p:nvSpPr>
          <p:spPr>
            <a:xfrm>
              <a:off x="4585168" y="3133029"/>
              <a:ext cx="4701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50,000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4949865" y="3636440"/>
              <a:ext cx="116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 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5264159" y="3239217"/>
              <a:ext cx="507393" cy="508187"/>
            </a:xfrm>
            <a:custGeom>
              <a:rect b="b" l="l" r="r" t="t"/>
              <a:pathLst>
                <a:path extrusionOk="0" h="1355165" w="1677332">
                  <a:moveTo>
                    <a:pt x="1738" y="1355166"/>
                  </a:moveTo>
                  <a:lnTo>
                    <a:pt x="1738" y="140300"/>
                  </a:lnTo>
                  <a:cubicBezTo>
                    <a:pt x="0" y="103699"/>
                    <a:pt x="13338" y="67984"/>
                    <a:pt x="38641" y="41480"/>
                  </a:cubicBezTo>
                  <a:cubicBezTo>
                    <a:pt x="63945" y="14976"/>
                    <a:pt x="99004" y="0"/>
                    <a:pt x="135647" y="41"/>
                  </a:cubicBezTo>
                  <a:lnTo>
                    <a:pt x="1541686" y="41"/>
                  </a:lnTo>
                  <a:cubicBezTo>
                    <a:pt x="1578329" y="0"/>
                    <a:pt x="1613388" y="14976"/>
                    <a:pt x="1638692" y="41480"/>
                  </a:cubicBezTo>
                  <a:cubicBezTo>
                    <a:pt x="1663995" y="67984"/>
                    <a:pt x="1677332" y="103699"/>
                    <a:pt x="1675595" y="140300"/>
                  </a:cubicBezTo>
                  <a:lnTo>
                    <a:pt x="1675595" y="13551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5857325" y="2738206"/>
              <a:ext cx="627696" cy="1009199"/>
            </a:xfrm>
            <a:custGeom>
              <a:rect b="b" l="l" r="r" t="t"/>
              <a:pathLst>
                <a:path extrusionOk="0" h="2691198" w="1673857">
                  <a:moveTo>
                    <a:pt x="0" y="2691199"/>
                  </a:moveTo>
                  <a:lnTo>
                    <a:pt x="0" y="133909"/>
                  </a:lnTo>
                  <a:cubicBezTo>
                    <a:pt x="0" y="59953"/>
                    <a:pt x="59953" y="0"/>
                    <a:pt x="133908" y="0"/>
                  </a:cubicBezTo>
                  <a:lnTo>
                    <a:pt x="1539948" y="0"/>
                  </a:lnTo>
                  <a:cubicBezTo>
                    <a:pt x="1575463" y="0"/>
                    <a:pt x="1609523" y="14108"/>
                    <a:pt x="1634636" y="39221"/>
                  </a:cubicBezTo>
                  <a:cubicBezTo>
                    <a:pt x="1659749" y="64334"/>
                    <a:pt x="1673857" y="98394"/>
                    <a:pt x="1673857" y="133909"/>
                  </a:cubicBezTo>
                  <a:lnTo>
                    <a:pt x="1673857" y="26911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572191" y="2335916"/>
              <a:ext cx="627696" cy="1411768"/>
            </a:xfrm>
            <a:custGeom>
              <a:rect b="b" l="l" r="r" t="t"/>
              <a:pathLst>
                <a:path extrusionOk="0" h="4033622" w="1673857">
                  <a:moveTo>
                    <a:pt x="0" y="4033623"/>
                  </a:moveTo>
                  <a:lnTo>
                    <a:pt x="0" y="133909"/>
                  </a:lnTo>
                  <a:cubicBezTo>
                    <a:pt x="0" y="98394"/>
                    <a:pt x="14108" y="64334"/>
                    <a:pt x="39221" y="39221"/>
                  </a:cubicBezTo>
                  <a:cubicBezTo>
                    <a:pt x="64334" y="14108"/>
                    <a:pt x="98393" y="0"/>
                    <a:pt x="133908" y="0"/>
                  </a:cubicBezTo>
                  <a:lnTo>
                    <a:pt x="1539948" y="0"/>
                  </a:lnTo>
                  <a:cubicBezTo>
                    <a:pt x="1575463" y="0"/>
                    <a:pt x="1609523" y="14108"/>
                    <a:pt x="1634636" y="39221"/>
                  </a:cubicBezTo>
                  <a:cubicBezTo>
                    <a:pt x="1659749" y="64334"/>
                    <a:pt x="1673857" y="98394"/>
                    <a:pt x="1673857" y="133909"/>
                  </a:cubicBezTo>
                  <a:lnTo>
                    <a:pt x="1673857" y="4033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7287077" y="1731388"/>
              <a:ext cx="627696" cy="2016017"/>
            </a:xfrm>
            <a:custGeom>
              <a:rect b="b" l="l" r="r" t="t"/>
              <a:pathLst>
                <a:path extrusionOk="0" h="5376046" w="1673857">
                  <a:moveTo>
                    <a:pt x="0" y="5376047"/>
                  </a:moveTo>
                  <a:lnTo>
                    <a:pt x="0" y="133909"/>
                  </a:lnTo>
                  <a:cubicBezTo>
                    <a:pt x="0" y="98394"/>
                    <a:pt x="14108" y="64334"/>
                    <a:pt x="39220" y="39221"/>
                  </a:cubicBezTo>
                  <a:cubicBezTo>
                    <a:pt x="64333" y="14108"/>
                    <a:pt x="98393" y="0"/>
                    <a:pt x="133908" y="0"/>
                  </a:cubicBezTo>
                  <a:lnTo>
                    <a:pt x="1539948" y="0"/>
                  </a:lnTo>
                  <a:cubicBezTo>
                    <a:pt x="1613903" y="0"/>
                    <a:pt x="1673856" y="59953"/>
                    <a:pt x="1673856" y="133909"/>
                  </a:cubicBezTo>
                  <a:lnTo>
                    <a:pt x="1673856" y="53760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001956" y="1337879"/>
              <a:ext cx="627696" cy="2418650"/>
            </a:xfrm>
            <a:custGeom>
              <a:rect b="b" l="l" r="r" t="t"/>
              <a:pathLst>
                <a:path extrusionOk="0" h="6718471" w="1673857">
                  <a:moveTo>
                    <a:pt x="0" y="6718471"/>
                  </a:moveTo>
                  <a:lnTo>
                    <a:pt x="0" y="133909"/>
                  </a:lnTo>
                  <a:cubicBezTo>
                    <a:pt x="0" y="59953"/>
                    <a:pt x="59953" y="0"/>
                    <a:pt x="133908" y="0"/>
                  </a:cubicBezTo>
                  <a:lnTo>
                    <a:pt x="1539948" y="0"/>
                  </a:lnTo>
                  <a:cubicBezTo>
                    <a:pt x="1575462" y="0"/>
                    <a:pt x="1609522" y="14108"/>
                    <a:pt x="1634636" y="39221"/>
                  </a:cubicBezTo>
                  <a:cubicBezTo>
                    <a:pt x="1659748" y="64334"/>
                    <a:pt x="1673856" y="98394"/>
                    <a:pt x="1673856" y="133909"/>
                  </a:cubicBezTo>
                  <a:lnTo>
                    <a:pt x="1673856" y="67184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5261892" y="3493317"/>
              <a:ext cx="506342" cy="254086"/>
            </a:xfrm>
            <a:custGeom>
              <a:rect b="b" l="l" r="r" t="t"/>
              <a:pathLst>
                <a:path extrusionOk="0" h="677562" w="1673857">
                  <a:moveTo>
                    <a:pt x="0" y="0"/>
                  </a:moveTo>
                  <a:lnTo>
                    <a:pt x="1673857" y="0"/>
                  </a:lnTo>
                  <a:lnTo>
                    <a:pt x="1673857" y="677563"/>
                  </a:lnTo>
                  <a:lnTo>
                    <a:pt x="0" y="677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6" name="Google Shape;246;p20"/>
            <p:cNvSpPr/>
            <p:nvPr/>
          </p:nvSpPr>
          <p:spPr>
            <a:xfrm>
              <a:off x="5857325" y="2940046"/>
              <a:ext cx="627696" cy="807360"/>
            </a:xfrm>
            <a:custGeom>
              <a:rect b="b" l="l" r="r" t="t"/>
              <a:pathLst>
                <a:path extrusionOk="0" h="2152959" w="1673857">
                  <a:moveTo>
                    <a:pt x="0" y="0"/>
                  </a:moveTo>
                  <a:lnTo>
                    <a:pt x="1673857" y="0"/>
                  </a:lnTo>
                  <a:lnTo>
                    <a:pt x="1673857" y="2152959"/>
                  </a:lnTo>
                  <a:lnTo>
                    <a:pt x="0" y="21529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7" name="Google Shape;247;p20"/>
            <p:cNvSpPr/>
            <p:nvPr/>
          </p:nvSpPr>
          <p:spPr>
            <a:xfrm>
              <a:off x="6572191" y="2638866"/>
              <a:ext cx="627696" cy="1109246"/>
            </a:xfrm>
            <a:custGeom>
              <a:rect b="b" l="l" r="r" t="t"/>
              <a:pathLst>
                <a:path extrusionOk="0" h="3361352" w="1673857">
                  <a:moveTo>
                    <a:pt x="0" y="0"/>
                  </a:moveTo>
                  <a:lnTo>
                    <a:pt x="1673857" y="0"/>
                  </a:lnTo>
                  <a:lnTo>
                    <a:pt x="1673857" y="3361352"/>
                  </a:lnTo>
                  <a:lnTo>
                    <a:pt x="0" y="33613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8" name="Google Shape;248;p20"/>
            <p:cNvSpPr/>
            <p:nvPr/>
          </p:nvSpPr>
          <p:spPr>
            <a:xfrm>
              <a:off x="7287077" y="2134592"/>
              <a:ext cx="627696" cy="1612814"/>
            </a:xfrm>
            <a:custGeom>
              <a:rect b="b" l="l" r="r" t="t"/>
              <a:pathLst>
                <a:path extrusionOk="0" h="4300837" w="1673857">
                  <a:moveTo>
                    <a:pt x="0" y="0"/>
                  </a:moveTo>
                  <a:lnTo>
                    <a:pt x="1673856" y="0"/>
                  </a:lnTo>
                  <a:lnTo>
                    <a:pt x="1673856" y="4300838"/>
                  </a:lnTo>
                  <a:lnTo>
                    <a:pt x="0" y="43008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9" name="Google Shape;249;p20"/>
            <p:cNvSpPr/>
            <p:nvPr/>
          </p:nvSpPr>
          <p:spPr>
            <a:xfrm>
              <a:off x="8001956" y="1622816"/>
              <a:ext cx="627696" cy="2130427"/>
            </a:xfrm>
            <a:custGeom>
              <a:rect b="b" l="l" r="r" t="t"/>
              <a:pathLst>
                <a:path extrusionOk="0" h="5643515" w="1673857">
                  <a:moveTo>
                    <a:pt x="0" y="0"/>
                  </a:moveTo>
                  <a:lnTo>
                    <a:pt x="1673856" y="0"/>
                  </a:lnTo>
                  <a:lnTo>
                    <a:pt x="1673856" y="5643516"/>
                  </a:lnTo>
                  <a:lnTo>
                    <a:pt x="0" y="56435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0" name="Google Shape;250;p20"/>
            <p:cNvSpPr/>
            <p:nvPr/>
          </p:nvSpPr>
          <p:spPr>
            <a:xfrm>
              <a:off x="5142448" y="3747406"/>
              <a:ext cx="627696" cy="0"/>
            </a:xfrm>
            <a:custGeom>
              <a:rect b="b" l="l" r="r" t="t"/>
              <a:pathLst>
                <a:path extrusionOk="0" h="120000" w="1673857">
                  <a:moveTo>
                    <a:pt x="0" y="0"/>
                  </a:moveTo>
                  <a:lnTo>
                    <a:pt x="1673857" y="0"/>
                  </a:lnTo>
                  <a:lnTo>
                    <a:pt x="16738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C49"/>
            </a:solidFill>
            <a:ln>
              <a:noFill/>
            </a:ln>
          </p:spPr>
        </p:sp>
        <p:sp>
          <p:nvSpPr>
            <p:cNvPr id="251" name="Google Shape;251;p20"/>
            <p:cNvSpPr/>
            <p:nvPr/>
          </p:nvSpPr>
          <p:spPr>
            <a:xfrm>
              <a:off x="5857325" y="3343726"/>
              <a:ext cx="627696" cy="403680"/>
            </a:xfrm>
            <a:custGeom>
              <a:rect b="b" l="l" r="r" t="t"/>
              <a:pathLst>
                <a:path extrusionOk="0" h="1076479" w="1673857">
                  <a:moveTo>
                    <a:pt x="0" y="0"/>
                  </a:moveTo>
                  <a:lnTo>
                    <a:pt x="1673857" y="0"/>
                  </a:lnTo>
                  <a:lnTo>
                    <a:pt x="1673857" y="1076480"/>
                  </a:lnTo>
                  <a:lnTo>
                    <a:pt x="0" y="10764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2" name="Google Shape;252;p20"/>
            <p:cNvSpPr/>
            <p:nvPr/>
          </p:nvSpPr>
          <p:spPr>
            <a:xfrm>
              <a:off x="6572201" y="2991102"/>
              <a:ext cx="627696" cy="756304"/>
            </a:xfrm>
            <a:custGeom>
              <a:rect b="b" l="l" r="r" t="t"/>
              <a:pathLst>
                <a:path extrusionOk="0" h="2016811" w="1673857">
                  <a:moveTo>
                    <a:pt x="0" y="0"/>
                  </a:moveTo>
                  <a:lnTo>
                    <a:pt x="1673857" y="0"/>
                  </a:lnTo>
                  <a:lnTo>
                    <a:pt x="1673857" y="2016811"/>
                  </a:lnTo>
                  <a:lnTo>
                    <a:pt x="0" y="20168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3" name="Google Shape;253;p20"/>
            <p:cNvSpPr/>
            <p:nvPr/>
          </p:nvSpPr>
          <p:spPr>
            <a:xfrm>
              <a:off x="7287077" y="2840198"/>
              <a:ext cx="627696" cy="907208"/>
            </a:xfrm>
            <a:custGeom>
              <a:rect b="b" l="l" r="r" t="t"/>
              <a:pathLst>
                <a:path extrusionOk="0" h="2419221" w="1673857">
                  <a:moveTo>
                    <a:pt x="0" y="0"/>
                  </a:moveTo>
                  <a:lnTo>
                    <a:pt x="1673856" y="0"/>
                  </a:lnTo>
                  <a:lnTo>
                    <a:pt x="1673856" y="2419221"/>
                  </a:lnTo>
                  <a:lnTo>
                    <a:pt x="0" y="24192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4" name="Google Shape;254;p20"/>
            <p:cNvSpPr/>
            <p:nvPr/>
          </p:nvSpPr>
          <p:spPr>
            <a:xfrm>
              <a:off x="8001954" y="2638858"/>
              <a:ext cx="627696" cy="1108548"/>
            </a:xfrm>
            <a:custGeom>
              <a:rect b="b" l="l" r="r" t="t"/>
              <a:pathLst>
                <a:path extrusionOk="0" h="2956127" w="1673857">
                  <a:moveTo>
                    <a:pt x="0" y="0"/>
                  </a:moveTo>
                  <a:lnTo>
                    <a:pt x="1673856" y="0"/>
                  </a:lnTo>
                  <a:lnTo>
                    <a:pt x="1673856" y="2956127"/>
                  </a:lnTo>
                  <a:lnTo>
                    <a:pt x="0" y="29561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5" name="Google Shape;255;p20"/>
            <p:cNvSpPr txBox="1"/>
            <p:nvPr/>
          </p:nvSpPr>
          <p:spPr>
            <a:xfrm>
              <a:off x="8263749" y="3802175"/>
              <a:ext cx="4089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2026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56" name="Google Shape;256;p20"/>
          <p:cNvSpPr txBox="1"/>
          <p:nvPr/>
        </p:nvSpPr>
        <p:spPr>
          <a:xfrm>
            <a:off x="6821363" y="4102275"/>
            <a:ext cx="54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Years</a:t>
            </a:r>
            <a:endParaRPr b="1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4195788" y="665225"/>
            <a:ext cx="54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Users</a:t>
            </a:r>
            <a:endParaRPr b="1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/>
          <p:nvPr/>
        </p:nvSpPr>
        <p:spPr>
          <a:xfrm>
            <a:off x="614281" y="805397"/>
            <a:ext cx="1883642" cy="3555879"/>
          </a:xfrm>
          <a:custGeom>
            <a:rect b="b" l="l" r="r" t="t"/>
            <a:pathLst>
              <a:path extrusionOk="0" h="21550784" w="11416014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63" name="Google Shape;263;p22"/>
          <p:cNvSpPr txBox="1"/>
          <p:nvPr/>
        </p:nvSpPr>
        <p:spPr>
          <a:xfrm>
            <a:off x="822103" y="923667"/>
            <a:ext cx="146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</a:t>
            </a:r>
            <a:endParaRPr b="0" i="0" sz="7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2628971" y="4482377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2628971" y="805397"/>
            <a:ext cx="1883642" cy="3555879"/>
          </a:xfrm>
          <a:custGeom>
            <a:rect b="b" l="l" r="r" t="t"/>
            <a:pathLst>
              <a:path extrusionOk="0" h="21550784" w="11416014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66" name="Google Shape;266;p22"/>
          <p:cNvSpPr txBox="1"/>
          <p:nvPr/>
        </p:nvSpPr>
        <p:spPr>
          <a:xfrm>
            <a:off x="2824176" y="923667"/>
            <a:ext cx="148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</a:t>
            </a:r>
            <a:endParaRPr b="0" i="0" sz="7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4643661" y="805397"/>
            <a:ext cx="1883642" cy="3555879"/>
          </a:xfrm>
          <a:custGeom>
            <a:rect b="b" l="l" r="r" t="t"/>
            <a:pathLst>
              <a:path extrusionOk="0" h="21550784" w="11416014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68" name="Google Shape;268;p22"/>
          <p:cNvSpPr txBox="1"/>
          <p:nvPr/>
        </p:nvSpPr>
        <p:spPr>
          <a:xfrm>
            <a:off x="4838866" y="923667"/>
            <a:ext cx="148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endParaRPr b="0" i="0" sz="7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6658352" y="805397"/>
            <a:ext cx="1883642" cy="3555879"/>
          </a:xfrm>
          <a:custGeom>
            <a:rect b="b" l="l" r="r" t="t"/>
            <a:pathLst>
              <a:path extrusionOk="0" h="21550784" w="11416014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0" name="Google Shape;270;p22"/>
          <p:cNvSpPr txBox="1"/>
          <p:nvPr/>
        </p:nvSpPr>
        <p:spPr>
          <a:xfrm>
            <a:off x="6853556" y="923667"/>
            <a:ext cx="148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endParaRPr b="0" i="0" sz="7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71" name="Google Shape;271;p22"/>
          <p:cNvGrpSpPr/>
          <p:nvPr/>
        </p:nvGrpSpPr>
        <p:grpSpPr>
          <a:xfrm>
            <a:off x="809485" y="2310347"/>
            <a:ext cx="1480950" cy="1633467"/>
            <a:chOff x="0" y="-19050"/>
            <a:chExt cx="3949200" cy="4355912"/>
          </a:xfrm>
        </p:grpSpPr>
        <p:sp>
          <p:nvSpPr>
            <p:cNvPr id="272" name="Google Shape;272;p22"/>
            <p:cNvSpPr txBox="1"/>
            <p:nvPr/>
          </p:nvSpPr>
          <p:spPr>
            <a:xfrm>
              <a:off x="0" y="-19050"/>
              <a:ext cx="3949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STRENGTHS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73" name="Google Shape;273;p22"/>
            <p:cNvSpPr txBox="1"/>
            <p:nvPr/>
          </p:nvSpPr>
          <p:spPr>
            <a:xfrm>
              <a:off x="0" y="1086062"/>
              <a:ext cx="3949200" cy="32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4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rlow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Education to everywhere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304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rlow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Easy access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304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rlow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Best quality questions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74" name="Google Shape;274;p22"/>
          <p:cNvGrpSpPr/>
          <p:nvPr/>
        </p:nvGrpSpPr>
        <p:grpSpPr>
          <a:xfrm>
            <a:off x="2628975" y="2310350"/>
            <a:ext cx="1676040" cy="1892105"/>
            <a:chOff x="0" y="-19050"/>
            <a:chExt cx="3949200" cy="5045612"/>
          </a:xfrm>
        </p:grpSpPr>
        <p:sp>
          <p:nvSpPr>
            <p:cNvPr id="275" name="Google Shape;275;p22"/>
            <p:cNvSpPr txBox="1"/>
            <p:nvPr/>
          </p:nvSpPr>
          <p:spPr>
            <a:xfrm>
              <a:off x="0" y="-19050"/>
              <a:ext cx="3949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WEAKNESSES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76" name="Google Shape;276;p22"/>
            <p:cNvSpPr txBox="1"/>
            <p:nvPr/>
          </p:nvSpPr>
          <p:spPr>
            <a:xfrm>
              <a:off x="0" y="1086062"/>
              <a:ext cx="3949200" cy="39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4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rlow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New in the market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304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rlow"/>
                <a:buChar char="●"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Question</a:t>
              </a:r>
              <a:r>
                <a:rPr b="1" i="0" lang="en" sz="12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resources inadequate </a:t>
              </a:r>
              <a:endParaRPr b="1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304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rlow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Shortage of funding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77" name="Google Shape;277;p22"/>
          <p:cNvGrpSpPr/>
          <p:nvPr/>
        </p:nvGrpSpPr>
        <p:grpSpPr>
          <a:xfrm>
            <a:off x="4716524" y="2310350"/>
            <a:ext cx="1810709" cy="1917864"/>
            <a:chOff x="0" y="-19050"/>
            <a:chExt cx="3949202" cy="5114304"/>
          </a:xfrm>
        </p:grpSpPr>
        <p:sp>
          <p:nvSpPr>
            <p:cNvPr id="278" name="Google Shape;278;p22"/>
            <p:cNvSpPr txBox="1"/>
            <p:nvPr/>
          </p:nvSpPr>
          <p:spPr>
            <a:xfrm>
              <a:off x="0" y="-19050"/>
              <a:ext cx="3949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OPPORTUNITIES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2" y="1154754"/>
              <a:ext cx="3949200" cy="39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4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rlow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More students can reach out 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304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rlow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Online based education 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304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rlow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Tutorials can be provided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0" name="Google Shape;280;p22"/>
          <p:cNvGrpSpPr/>
          <p:nvPr/>
        </p:nvGrpSpPr>
        <p:grpSpPr>
          <a:xfrm>
            <a:off x="6647000" y="2310350"/>
            <a:ext cx="1883769" cy="1116313"/>
            <a:chOff x="0" y="-19050"/>
            <a:chExt cx="3949200" cy="2976834"/>
          </a:xfrm>
        </p:grpSpPr>
        <p:sp>
          <p:nvSpPr>
            <p:cNvPr id="281" name="Google Shape;281;p22"/>
            <p:cNvSpPr txBox="1"/>
            <p:nvPr/>
          </p:nvSpPr>
          <p:spPr>
            <a:xfrm>
              <a:off x="0" y="-19050"/>
              <a:ext cx="3949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THREATS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0" y="1086084"/>
              <a:ext cx="3949200" cy="18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4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rlow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Slow </a:t>
              </a: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Internet 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304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rlow"/>
                <a:buChar char="●"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Make aware of online exam system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83" name="Google Shape;283;p22"/>
          <p:cNvSpPr/>
          <p:nvPr/>
        </p:nvSpPr>
        <p:spPr>
          <a:xfrm rot="5400000">
            <a:off x="7724914" y="291208"/>
            <a:ext cx="1219200" cy="121919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2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>
            <a:off x="150" y="4499250"/>
            <a:ext cx="9144000" cy="6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4"/>
          <p:cNvSpPr/>
          <p:nvPr/>
        </p:nvSpPr>
        <p:spPr>
          <a:xfrm>
            <a:off x="851679" y="1985538"/>
            <a:ext cx="7440600" cy="301200"/>
          </a:xfrm>
          <a:prstGeom prst="rect">
            <a:avLst/>
          </a:prstGeom>
          <a:solidFill>
            <a:srgbClr val="363739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851679" y="2579412"/>
            <a:ext cx="7440600" cy="301200"/>
          </a:xfrm>
          <a:prstGeom prst="rect">
            <a:avLst/>
          </a:prstGeom>
          <a:solidFill>
            <a:srgbClr val="363739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851679" y="3173287"/>
            <a:ext cx="7440600" cy="301200"/>
          </a:xfrm>
          <a:prstGeom prst="rect">
            <a:avLst/>
          </a:prstGeom>
          <a:solidFill>
            <a:srgbClr val="363739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851679" y="1678788"/>
            <a:ext cx="744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24"/>
          <p:cNvCxnSpPr/>
          <p:nvPr/>
        </p:nvCxnSpPr>
        <p:spPr>
          <a:xfrm>
            <a:off x="851679" y="4068232"/>
            <a:ext cx="744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24"/>
          <p:cNvSpPr txBox="1"/>
          <p:nvPr/>
        </p:nvSpPr>
        <p:spPr>
          <a:xfrm>
            <a:off x="3456868" y="1347259"/>
            <a:ext cx="762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4537984" y="1347259"/>
            <a:ext cx="658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5514688" y="1347259"/>
            <a:ext cx="658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6491392" y="1347259"/>
            <a:ext cx="658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March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7468095" y="1347259"/>
            <a:ext cx="658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April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1034401" y="1348043"/>
            <a:ext cx="218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998871" y="1709872"/>
            <a:ext cx="2220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Project Architecture Design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998871" y="2011493"/>
            <a:ext cx="2220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Project Development Planning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998871" y="2313113"/>
            <a:ext cx="2220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Project Proposal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998871" y="2614733"/>
            <a:ext cx="2220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Front-end Design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998871" y="2916354"/>
            <a:ext cx="2220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Website Back-end Development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998871" y="3217974"/>
            <a:ext cx="2220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Testing and Debugging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998871" y="3519595"/>
            <a:ext cx="2220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Deployment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09" name="Google Shape;309;p24"/>
          <p:cNvCxnSpPr/>
          <p:nvPr/>
        </p:nvCxnSpPr>
        <p:spPr>
          <a:xfrm flipH="1" rot="10800000">
            <a:off x="3589450" y="1828500"/>
            <a:ext cx="733500" cy="600"/>
          </a:xfrm>
          <a:prstGeom prst="straightConnector1">
            <a:avLst/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24"/>
          <p:cNvCxnSpPr/>
          <p:nvPr/>
        </p:nvCxnSpPr>
        <p:spPr>
          <a:xfrm>
            <a:off x="4180825" y="2131675"/>
            <a:ext cx="673800" cy="13800"/>
          </a:xfrm>
          <a:prstGeom prst="straightConnector1">
            <a:avLst/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24"/>
          <p:cNvCxnSpPr/>
          <p:nvPr/>
        </p:nvCxnSpPr>
        <p:spPr>
          <a:xfrm flipH="1" rot="10800000">
            <a:off x="4511875" y="2430825"/>
            <a:ext cx="710400" cy="4500"/>
          </a:xfrm>
          <a:prstGeom prst="straightConnector1">
            <a:avLst/>
          </a:prstGeom>
          <a:noFill/>
          <a:ln cap="flat" cmpd="sng" w="228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24"/>
          <p:cNvCxnSpPr/>
          <p:nvPr/>
        </p:nvCxnSpPr>
        <p:spPr>
          <a:xfrm>
            <a:off x="6315643" y="3317442"/>
            <a:ext cx="1220700" cy="10800"/>
          </a:xfrm>
          <a:prstGeom prst="straightConnector1">
            <a:avLst/>
          </a:prstGeom>
          <a:noFill/>
          <a:ln cap="flat" cmpd="sng" w="228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24"/>
          <p:cNvCxnSpPr/>
          <p:nvPr/>
        </p:nvCxnSpPr>
        <p:spPr>
          <a:xfrm>
            <a:off x="7508950" y="3603200"/>
            <a:ext cx="783600" cy="11400"/>
          </a:xfrm>
          <a:prstGeom prst="straightConnector1">
            <a:avLst/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24"/>
          <p:cNvCxnSpPr/>
          <p:nvPr/>
        </p:nvCxnSpPr>
        <p:spPr>
          <a:xfrm>
            <a:off x="4923450" y="2723025"/>
            <a:ext cx="728700" cy="0"/>
          </a:xfrm>
          <a:prstGeom prst="straightConnector1">
            <a:avLst/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24"/>
          <p:cNvCxnSpPr/>
          <p:nvPr/>
        </p:nvCxnSpPr>
        <p:spPr>
          <a:xfrm flipH="1" rot="10800000">
            <a:off x="5171000" y="3021100"/>
            <a:ext cx="1637700" cy="4500"/>
          </a:xfrm>
          <a:prstGeom prst="straightConnector1">
            <a:avLst/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24"/>
          <p:cNvSpPr txBox="1"/>
          <p:nvPr/>
        </p:nvSpPr>
        <p:spPr>
          <a:xfrm>
            <a:off x="851679" y="504825"/>
            <a:ext cx="736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Gantt Chart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/>
        </p:nvSpPr>
        <p:spPr>
          <a:xfrm>
            <a:off x="1106100" y="430800"/>
            <a:ext cx="69489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Technologies that will be used in our Website</a:t>
            </a:r>
            <a:endParaRPr b="1" i="0" sz="22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3" name="Google Shape;323;p27"/>
          <p:cNvGrpSpPr/>
          <p:nvPr/>
        </p:nvGrpSpPr>
        <p:grpSpPr>
          <a:xfrm>
            <a:off x="690575" y="3545650"/>
            <a:ext cx="7762851" cy="636900"/>
            <a:chOff x="801125" y="3469450"/>
            <a:chExt cx="7762851" cy="636900"/>
          </a:xfrm>
        </p:grpSpPr>
        <p:sp>
          <p:nvSpPr>
            <p:cNvPr id="324" name="Google Shape;324;p27"/>
            <p:cNvSpPr txBox="1"/>
            <p:nvPr/>
          </p:nvSpPr>
          <p:spPr>
            <a:xfrm>
              <a:off x="4845759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Visual Studio 2022</a:t>
              </a:r>
              <a:endParaRPr b="0" i="0" sz="12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2823442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.NET framework for Backend</a:t>
              </a:r>
              <a:endParaRPr b="0" i="0" sz="12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6868076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MySQL as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Database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801125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C# language for website backend</a:t>
              </a:r>
              <a:endParaRPr b="0" i="0" sz="12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28" name="Google Shape;3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75" y="2649000"/>
            <a:ext cx="807050" cy="8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475" y="2814925"/>
            <a:ext cx="475800" cy="4752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875" y="2766200"/>
            <a:ext cx="572649" cy="5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3875" y="2814925"/>
            <a:ext cx="572652" cy="5726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7"/>
          <p:cNvGrpSpPr/>
          <p:nvPr/>
        </p:nvGrpSpPr>
        <p:grpSpPr>
          <a:xfrm>
            <a:off x="1708542" y="2068125"/>
            <a:ext cx="5740534" cy="636900"/>
            <a:chOff x="2823442" y="3469450"/>
            <a:chExt cx="5740534" cy="636900"/>
          </a:xfrm>
        </p:grpSpPr>
        <p:sp>
          <p:nvSpPr>
            <p:cNvPr id="333" name="Google Shape;333;p27"/>
            <p:cNvSpPr txBox="1"/>
            <p:nvPr/>
          </p:nvSpPr>
          <p:spPr>
            <a:xfrm>
              <a:off x="4845759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for 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Frontend Design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4" name="Google Shape;334;p27"/>
            <p:cNvSpPr txBox="1"/>
            <p:nvPr/>
          </p:nvSpPr>
          <p:spPr>
            <a:xfrm>
              <a:off x="2823442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HTML for 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Frontend</a:t>
              </a:r>
              <a:endParaRPr b="0" i="0" sz="12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5" name="Google Shape;335;p27"/>
            <p:cNvSpPr txBox="1"/>
            <p:nvPr/>
          </p:nvSpPr>
          <p:spPr>
            <a:xfrm>
              <a:off x="6868076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Javascript for Frontend</a:t>
              </a:r>
              <a:endParaRPr b="0" i="0" sz="12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36" name="Google Shape;336;p27"/>
          <p:cNvPicPr preferRelativeResize="0"/>
          <p:nvPr/>
        </p:nvPicPr>
        <p:blipFill rotWithShape="1">
          <a:blip r:embed="rId7">
            <a:alphaModFix/>
          </a:blip>
          <a:srcRect b="69" l="0" r="0" t="59"/>
          <a:stretch/>
        </p:blipFill>
        <p:spPr>
          <a:xfrm>
            <a:off x="2349125" y="1337400"/>
            <a:ext cx="475800" cy="4752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pic>
      <p:pic>
        <p:nvPicPr>
          <p:cNvPr id="337" name="Google Shape;337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25525" y="1288675"/>
            <a:ext cx="572649" cy="5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19525" y="1337400"/>
            <a:ext cx="572652" cy="57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e3aec1ab9_2_0"/>
          <p:cNvSpPr txBox="1"/>
          <p:nvPr>
            <p:ph type="ctrTitle"/>
          </p:nvPr>
        </p:nvSpPr>
        <p:spPr>
          <a:xfrm>
            <a:off x="962750" y="2628400"/>
            <a:ext cx="5037000" cy="12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Database</a:t>
            </a:r>
            <a:endParaRPr sz="5000"/>
          </a:p>
        </p:txBody>
      </p:sp>
      <p:sp>
        <p:nvSpPr>
          <p:cNvPr id="344" name="Google Shape;344;g10e3aec1ab9_2_0"/>
          <p:cNvSpPr txBox="1"/>
          <p:nvPr>
            <p:ph idx="12" type="sldNum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g10e3aec1ab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500" y="1722050"/>
            <a:ext cx="2737901" cy="273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e3aec1ab9_1_20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g10e3aec1ab9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3" y="906350"/>
            <a:ext cx="9040775" cy="423714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0e3aec1ab9_1_20"/>
          <p:cNvSpPr txBox="1"/>
          <p:nvPr>
            <p:ph type="title"/>
          </p:nvPr>
        </p:nvSpPr>
        <p:spPr>
          <a:xfrm>
            <a:off x="505275" y="61175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e3aec1ab9_1_29"/>
          <p:cNvSpPr txBox="1"/>
          <p:nvPr>
            <p:ph type="title"/>
          </p:nvPr>
        </p:nvSpPr>
        <p:spPr>
          <a:xfrm>
            <a:off x="1513575" y="192600"/>
            <a:ext cx="3679200" cy="5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358" name="Google Shape;358;g10e3aec1ab9_1_29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g10e3aec1ab9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9698"/>
            <a:ext cx="8772375" cy="41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0e3aec1ab9_1_29"/>
          <p:cNvSpPr txBox="1"/>
          <p:nvPr>
            <p:ph idx="1" type="subTitle"/>
          </p:nvPr>
        </p:nvSpPr>
        <p:spPr>
          <a:xfrm>
            <a:off x="4255275" y="381850"/>
            <a:ext cx="36792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(in different format)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/>
          <p:nvPr/>
        </p:nvSpPr>
        <p:spPr>
          <a:xfrm rot="10800000">
            <a:off x="4749095" y="-399975"/>
            <a:ext cx="6391200" cy="6391200"/>
          </a:xfrm>
          <a:prstGeom prst="chord">
            <a:avLst>
              <a:gd fmla="val 14385217" name="adj1"/>
              <a:gd fmla="val 720831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7114102" y="1090057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 txBox="1"/>
          <p:nvPr>
            <p:ph type="title"/>
          </p:nvPr>
        </p:nvSpPr>
        <p:spPr>
          <a:xfrm>
            <a:off x="516600" y="765575"/>
            <a:ext cx="3679200" cy="23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>
                <a:solidFill>
                  <a:schemeClr val="lt2"/>
                </a:solidFill>
              </a:rPr>
              <a:t>Browse UTest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>
                <a:solidFill>
                  <a:schemeClr val="lt2"/>
                </a:solidFill>
              </a:rPr>
              <a:t>from your </a:t>
            </a:r>
            <a:r>
              <a:rPr lang="en">
                <a:solidFill>
                  <a:schemeClr val="lt2"/>
                </a:solidFill>
              </a:rPr>
              <a:t>favourite</a:t>
            </a:r>
            <a:r>
              <a:rPr lang="en">
                <a:solidFill>
                  <a:schemeClr val="lt2"/>
                </a:solidFill>
              </a:rPr>
              <a:t> browser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8" name="Google Shape;368;p2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450" y="614275"/>
            <a:ext cx="1911625" cy="4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1"/>
          <p:cNvSpPr txBox="1"/>
          <p:nvPr>
            <p:ph idx="1" type="subTitle"/>
          </p:nvPr>
        </p:nvSpPr>
        <p:spPr>
          <a:xfrm>
            <a:off x="516600" y="3066900"/>
            <a:ext cx="36792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>
                <a:solidFill>
                  <a:schemeClr val="lt2"/>
                </a:solidFill>
              </a:rPr>
              <a:t>Anyone can test themselves from anywhere with internet access only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6082146" y="514350"/>
            <a:ext cx="2134522" cy="4222484"/>
            <a:chOff x="0" y="0"/>
            <a:chExt cx="2620010" cy="5182870"/>
          </a:xfrm>
        </p:grpSpPr>
        <p:sp>
          <p:nvSpPr>
            <p:cNvPr id="372" name="Google Shape;372;p21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8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385" name="Google Shape;385;p18"/>
            <p:cNvSpPr/>
            <p:nvPr/>
          </p:nvSpPr>
          <p:spPr>
            <a:xfrm>
              <a:off x="-1537049" y="-96399"/>
              <a:ext cx="10450808" cy="10450808"/>
            </a:xfrm>
            <a:custGeom>
              <a:rect b="b" l="l" r="r" t="t"/>
              <a:pathLst>
                <a:path extrusionOk="0" h="10450808" w="10450808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-1529802" y="9391176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-1529802" y="844243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-1529802" y="7493603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-1529802" y="6544865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-1529802" y="559612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-1529802" y="464738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-1529802" y="3698650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-1529802" y="2749912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-1529802" y="180107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-1529802" y="852339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950525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00178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052952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5104214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5547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20673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2257999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30926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6042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-58831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18"/>
          <p:cNvGrpSpPr/>
          <p:nvPr/>
        </p:nvGrpSpPr>
        <p:grpSpPr>
          <a:xfrm>
            <a:off x="2022225" y="1913392"/>
            <a:ext cx="5099518" cy="1262833"/>
            <a:chOff x="-14" y="285750"/>
            <a:chExt cx="13598714" cy="3367555"/>
          </a:xfrm>
        </p:grpSpPr>
        <p:sp>
          <p:nvSpPr>
            <p:cNvPr id="407" name="Google Shape;407;p18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0"/>
                <a:buFont typeface="Arial"/>
                <a:buNone/>
              </a:pPr>
              <a:r>
                <a:rPr b="1" i="0" lang="en" sz="75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08" name="Google Shape;408;p18"/>
            <p:cNvSpPr txBox="1"/>
            <p:nvPr/>
          </p:nvSpPr>
          <p:spPr>
            <a:xfrm>
              <a:off x="-14" y="3365905"/>
              <a:ext cx="135987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09" name="Google Shape;409;p18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8"/>
          <p:cNvSpPr/>
          <p:nvPr/>
        </p:nvSpPr>
        <p:spPr>
          <a:xfrm rot="5400000">
            <a:off x="1412630" y="3399051"/>
            <a:ext cx="1219200" cy="1219197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8"/>
          <p:cNvSpPr/>
          <p:nvPr/>
        </p:nvSpPr>
        <p:spPr>
          <a:xfrm>
            <a:off x="7446365" y="514350"/>
            <a:ext cx="1400232" cy="700708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/>
        </p:nvSpPr>
        <p:spPr>
          <a:xfrm>
            <a:off x="1552863" y="514350"/>
            <a:ext cx="6972300" cy="63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Team Members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0" name="Google Shape;70;p19"/>
          <p:cNvGrpSpPr/>
          <p:nvPr/>
        </p:nvGrpSpPr>
        <p:grpSpPr>
          <a:xfrm>
            <a:off x="1207825" y="3508376"/>
            <a:ext cx="2281163" cy="555066"/>
            <a:chOff x="-1058616" y="-1601933"/>
            <a:chExt cx="6083100" cy="1480178"/>
          </a:xfrm>
        </p:grpSpPr>
        <p:sp>
          <p:nvSpPr>
            <p:cNvPr id="71" name="Google Shape;71;p19"/>
            <p:cNvSpPr txBox="1"/>
            <p:nvPr/>
          </p:nvSpPr>
          <p:spPr>
            <a:xfrm>
              <a:off x="-1058616" y="-1601933"/>
              <a:ext cx="6083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1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Ifrat Jahan Chowdhury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2" name="Google Shape;72;p19"/>
            <p:cNvSpPr txBox="1"/>
            <p:nvPr/>
          </p:nvSpPr>
          <p:spPr>
            <a:xfrm>
              <a:off x="-16" y="-655455"/>
              <a:ext cx="3239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ID:18.02.04.003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73" name="Google Shape;73;p19"/>
          <p:cNvGrpSpPr/>
          <p:nvPr/>
        </p:nvGrpSpPr>
        <p:grpSpPr>
          <a:xfrm flipH="1">
            <a:off x="3745522" y="3508375"/>
            <a:ext cx="2101106" cy="509708"/>
            <a:chOff x="1889873" y="-1203649"/>
            <a:chExt cx="2272202" cy="2463550"/>
          </a:xfrm>
        </p:grpSpPr>
        <p:sp>
          <p:nvSpPr>
            <p:cNvPr id="74" name="Google Shape;74;p19"/>
            <p:cNvSpPr txBox="1"/>
            <p:nvPr/>
          </p:nvSpPr>
          <p:spPr>
            <a:xfrm>
              <a:off x="1889873" y="-1203649"/>
              <a:ext cx="1613100" cy="11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1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Fariya Islam</a:t>
              </a:r>
              <a:endParaRPr b="1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5" name="Google Shape;75;p19"/>
            <p:cNvSpPr txBox="1"/>
            <p:nvPr/>
          </p:nvSpPr>
          <p:spPr>
            <a:xfrm>
              <a:off x="1889875" y="292701"/>
              <a:ext cx="2272200" cy="9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ID:18.02.04.007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76" name="Google Shape;76;p19"/>
          <p:cNvGrpSpPr/>
          <p:nvPr/>
        </p:nvGrpSpPr>
        <p:grpSpPr>
          <a:xfrm>
            <a:off x="6718803" y="3508375"/>
            <a:ext cx="1806413" cy="513523"/>
            <a:chOff x="-810449" y="-19066"/>
            <a:chExt cx="4817100" cy="1369396"/>
          </a:xfrm>
        </p:grpSpPr>
        <p:sp>
          <p:nvSpPr>
            <p:cNvPr id="77" name="Google Shape;77;p19"/>
            <p:cNvSpPr txBox="1"/>
            <p:nvPr/>
          </p:nvSpPr>
          <p:spPr>
            <a:xfrm>
              <a:off x="-810449" y="-19066"/>
              <a:ext cx="4817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1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Md. Fahim Rahman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8" name="Google Shape;78;p19"/>
            <p:cNvSpPr txBox="1"/>
            <p:nvPr/>
          </p:nvSpPr>
          <p:spPr>
            <a:xfrm>
              <a:off x="0" y="816630"/>
              <a:ext cx="3239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ID: 18.02.04.028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79" name="Google Shape;79;p19"/>
          <p:cNvSpPr/>
          <p:nvPr/>
        </p:nvSpPr>
        <p:spPr>
          <a:xfrm>
            <a:off x="0" y="0"/>
            <a:ext cx="951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9"/>
          <p:cNvGrpSpPr/>
          <p:nvPr/>
        </p:nvGrpSpPr>
        <p:grpSpPr>
          <a:xfrm>
            <a:off x="-944609" y="-4"/>
            <a:ext cx="1891805" cy="5180466"/>
            <a:chOff x="1026284" y="-180719"/>
            <a:chExt cx="3816432" cy="10450808"/>
          </a:xfrm>
        </p:grpSpPr>
        <p:sp>
          <p:nvSpPr>
            <p:cNvPr id="81" name="Google Shape;81;p19"/>
            <p:cNvSpPr/>
            <p:nvPr/>
          </p:nvSpPr>
          <p:spPr>
            <a:xfrm>
              <a:off x="1026284" y="-180719"/>
              <a:ext cx="3814476" cy="10450808"/>
            </a:xfrm>
            <a:custGeom>
              <a:rect b="b" l="l" r="r" t="t"/>
              <a:pathLst>
                <a:path extrusionOk="0" h="10450808" w="10450619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1033531" y="9306856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033531" y="835811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1033531" y="7409283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1033531" y="6460545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033531" y="551180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033531" y="456306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1033531" y="3614330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1033531" y="2665592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033531" y="171675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1033531" y="768019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482126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3872543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2923726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197500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36169" l="16528" r="2807" t="5076"/>
          <a:stretch/>
        </p:blipFill>
        <p:spPr>
          <a:xfrm>
            <a:off x="6917450" y="1801952"/>
            <a:ext cx="1409100" cy="1539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0" l="4329" r="4338" t="0"/>
          <a:stretch/>
        </p:blipFill>
        <p:spPr>
          <a:xfrm>
            <a:off x="4158238" y="1813889"/>
            <a:ext cx="1409100" cy="1539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5">
            <a:alphaModFix/>
          </a:blip>
          <a:srcRect b="9678" l="0" r="0" t="9670"/>
          <a:stretch/>
        </p:blipFill>
        <p:spPr>
          <a:xfrm>
            <a:off x="1552863" y="1853914"/>
            <a:ext cx="1409100" cy="153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What is UTest?</a:t>
            </a:r>
            <a:endParaRPr/>
          </a:p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611775" y="1701425"/>
            <a:ext cx="7370100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000">
                <a:solidFill>
                  <a:srgbClr val="000000"/>
                </a:solidFill>
              </a:rPr>
              <a:t>Utest is an online-based exam system where HSC and University Admission candidates can perform exams according to their needs.</a:t>
            </a:r>
            <a:endParaRPr sz="2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 It is focused on HSC candidates and University admission candidates.</a:t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000">
                <a:solidFill>
                  <a:srgbClr val="000000"/>
                </a:solidFill>
              </a:rPr>
              <a:t>To judge their talent, the students have to sit on exam. They can do their exam online without going outside utilizing their time properly.</a:t>
            </a:r>
            <a:endParaRPr sz="2800"/>
          </a:p>
        </p:txBody>
      </p:sp>
      <p:sp>
        <p:nvSpPr>
          <p:cNvPr id="108" name="Google Shape;108;p2"/>
          <p:cNvSpPr/>
          <p:nvPr/>
        </p:nvSpPr>
        <p:spPr>
          <a:xfrm>
            <a:off x="7426756" y="190069"/>
            <a:ext cx="1137488" cy="1137486"/>
          </a:xfrm>
          <a:custGeom>
            <a:rect b="b" l="l" r="r" t="t"/>
            <a:pathLst>
              <a:path extrusionOk="0" h="2274971" w="2274977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331450" y="349824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515525" y="1375275"/>
            <a:ext cx="4784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 sz="3800"/>
              <a:t>“Success is not final, failure is not fatal: </a:t>
            </a:r>
            <a:endParaRPr sz="3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4100"/>
              <a:buNone/>
            </a:pPr>
            <a:r>
              <a:rPr lang="en" sz="3800"/>
              <a:t>it is the courage to continue that counts.”</a:t>
            </a:r>
            <a:br>
              <a:rPr lang="en" sz="3900"/>
            </a:br>
            <a:r>
              <a:rPr lang="en" sz="1300"/>
              <a:t>- Winston Churchill, former Prime Minister of the United Kingdom</a:t>
            </a:r>
            <a:endParaRPr sz="3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4"/>
          <p:cNvGrpSpPr/>
          <p:nvPr/>
        </p:nvGrpSpPr>
        <p:grpSpPr>
          <a:xfrm>
            <a:off x="-945594" y="-6040"/>
            <a:ext cx="5225404" cy="5225404"/>
            <a:chOff x="-1891188" y="-12079"/>
            <a:chExt cx="10450808" cy="10450808"/>
          </a:xfrm>
        </p:grpSpPr>
        <p:sp>
          <p:nvSpPr>
            <p:cNvPr id="121" name="Google Shape;121;p4"/>
            <p:cNvSpPr/>
            <p:nvPr/>
          </p:nvSpPr>
          <p:spPr>
            <a:xfrm>
              <a:off x="-1891188" y="-12079"/>
              <a:ext cx="10450808" cy="10450808"/>
            </a:xfrm>
            <a:custGeom>
              <a:rect b="b" l="l" r="r" t="t"/>
              <a:pathLst>
                <a:path extrusionOk="0" h="10450808" w="10450808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-1883941" y="9475496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-1883941" y="852675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-1883941" y="7577923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-1883941" y="6629185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-1883941" y="568044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-1883941" y="473170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-1883941" y="3782970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-1883941" y="2834232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-1883941" y="188539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-1883941" y="936659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596386" y="-483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647648" y="-483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698813" y="-483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750075" y="-483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801337" y="-483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852598" y="-483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903860" y="-483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955122" y="-483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287" y="-483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-942450" y="-483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/>
          <p:nvPr/>
        </p:nvSpPr>
        <p:spPr>
          <a:xfrm>
            <a:off x="8420029" y="245708"/>
            <a:ext cx="1447657" cy="1447657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4"/>
          <p:cNvGrpSpPr/>
          <p:nvPr/>
        </p:nvGrpSpPr>
        <p:grpSpPr>
          <a:xfrm>
            <a:off x="4510875" y="302425"/>
            <a:ext cx="3795751" cy="4630501"/>
            <a:chOff x="-1779005" y="-3491736"/>
            <a:chExt cx="10122000" cy="12348000"/>
          </a:xfrm>
        </p:grpSpPr>
        <p:sp>
          <p:nvSpPr>
            <p:cNvPr id="144" name="Google Shape;144;p4"/>
            <p:cNvSpPr txBox="1"/>
            <p:nvPr/>
          </p:nvSpPr>
          <p:spPr>
            <a:xfrm>
              <a:off x="-1338935" y="-3491736"/>
              <a:ext cx="9001500" cy="55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lang="en" sz="40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Practice makes a man perfect</a:t>
              </a:r>
              <a:endPara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-1779005" y="2682264"/>
              <a:ext cx="10122000" cy="6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Students will have accounts, and rankings, based on their scores. They can set their exam duration, allow negative marking, select a number of questions and related topics. The topics will cover subjects like Bangla, English, Physics, Chemistry, Math etc.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375"/>
            <a:ext cx="38726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524478" y="2812500"/>
            <a:ext cx="735600" cy="65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5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 Goals of UTest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1536880" y="1775631"/>
            <a:ext cx="3921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By using Internet,students can give exams anywhere at any time.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1536880" y="2734072"/>
            <a:ext cx="3921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They can test their skills without going to any coachings or spending huge amount of money.</a:t>
            </a:r>
            <a:endParaRPr sz="1600" u="sng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1536880" y="3941878"/>
            <a:ext cx="3921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They can find solutions without waiting for long time.</a:t>
            </a:r>
            <a:endParaRPr sz="1600" u="sng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514350" y="3859456"/>
            <a:ext cx="755856" cy="755856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/>
        </p:nvSpPr>
        <p:spPr>
          <a:xfrm>
            <a:off x="514350" y="1744572"/>
            <a:ext cx="80550" cy="86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2846712" y="1744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179198" y="1744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Our key features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516600" y="1967475"/>
            <a:ext cx="21087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Student Account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b="1" lang="en" sz="1300"/>
              <a:t>Students have their own account. They can login via email &amp; password</a:t>
            </a:r>
            <a:endParaRPr/>
          </a:p>
        </p:txBody>
      </p:sp>
      <p:sp>
        <p:nvSpPr>
          <p:cNvPr id="169" name="Google Shape;169;p16"/>
          <p:cNvSpPr txBox="1"/>
          <p:nvPr>
            <p:ph idx="2" type="body"/>
          </p:nvPr>
        </p:nvSpPr>
        <p:spPr>
          <a:xfrm>
            <a:off x="2846700" y="1967475"/>
            <a:ext cx="22419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Exam Flexibility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b="1" lang="en" sz="1300"/>
              <a:t>Can create mock test, allow minus marking, tune exam duration, number of questions</a:t>
            </a:r>
            <a:endParaRPr/>
          </a:p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5176776" y="1967475"/>
            <a:ext cx="21087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Live Exam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b="1" lang="en" sz="1300"/>
              <a:t>Students can </a:t>
            </a:r>
            <a:r>
              <a:rPr b="1" lang="en" sz="1300"/>
              <a:t>participate</a:t>
            </a:r>
            <a:r>
              <a:rPr b="1" lang="en" sz="1300"/>
              <a:t> in live exams</a:t>
            </a:r>
            <a:endParaRPr/>
          </a:p>
        </p:txBody>
      </p:sp>
      <p:sp>
        <p:nvSpPr>
          <p:cNvPr id="171" name="Google Shape;171;p1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514350" y="3268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846712" y="3268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179198" y="3268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516600" y="3491475"/>
            <a:ext cx="21087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Reward Points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b="1" lang="en" sz="1300"/>
              <a:t>Get reward points on their exam score</a:t>
            </a:r>
            <a:endParaRPr/>
          </a:p>
        </p:txBody>
      </p:sp>
      <p:sp>
        <p:nvSpPr>
          <p:cNvPr id="176" name="Google Shape;176;p16"/>
          <p:cNvSpPr txBox="1"/>
          <p:nvPr>
            <p:ph idx="2" type="body"/>
          </p:nvPr>
        </p:nvSpPr>
        <p:spPr>
          <a:xfrm>
            <a:off x="2846688" y="3491475"/>
            <a:ext cx="21087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Re-exam 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b="1" lang="en" sz="1300"/>
              <a:t>Students can re-exam on their mistakes</a:t>
            </a:r>
            <a:endParaRPr/>
          </a:p>
        </p:txBody>
      </p:sp>
      <p:sp>
        <p:nvSpPr>
          <p:cNvPr id="177" name="Google Shape;177;p16"/>
          <p:cNvSpPr txBox="1"/>
          <p:nvPr>
            <p:ph idx="3" type="body"/>
          </p:nvPr>
        </p:nvSpPr>
        <p:spPr>
          <a:xfrm>
            <a:off x="5176775" y="3491475"/>
            <a:ext cx="21087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Performance Analysis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b="1" lang="en" sz="1300"/>
              <a:t>They can see their position in the leaderboard, analyse their performance via charts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7"/>
          <p:cNvCxnSpPr/>
          <p:nvPr/>
        </p:nvCxnSpPr>
        <p:spPr>
          <a:xfrm>
            <a:off x="784094" y="2577761"/>
            <a:ext cx="1810200" cy="0"/>
          </a:xfrm>
          <a:prstGeom prst="straightConnector1">
            <a:avLst/>
          </a:prstGeom>
          <a:noFill/>
          <a:ln cap="rnd" cmpd="sng" w="9525">
            <a:solidFill>
              <a:schemeClr val="dk1">
                <a:alpha val="38431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3" name="Google Shape;183;p17"/>
          <p:cNvGrpSpPr/>
          <p:nvPr/>
        </p:nvGrpSpPr>
        <p:grpSpPr>
          <a:xfrm>
            <a:off x="2658629" y="2975372"/>
            <a:ext cx="1682438" cy="616143"/>
            <a:chOff x="0" y="-66675"/>
            <a:chExt cx="4486500" cy="1643049"/>
          </a:xfrm>
        </p:grpSpPr>
        <p:sp>
          <p:nvSpPr>
            <p:cNvPr id="184" name="Google Shape;184;p17"/>
            <p:cNvSpPr txBox="1"/>
            <p:nvPr/>
          </p:nvSpPr>
          <p:spPr>
            <a:xfrm>
              <a:off x="0" y="-66675"/>
              <a:ext cx="4486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DASHBOARD</a:t>
              </a:r>
              <a:endParaRPr b="1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0" y="1083774"/>
              <a:ext cx="4486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See their dashboard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6793826" y="2975378"/>
            <a:ext cx="2186663" cy="1077023"/>
            <a:chOff x="-408968" y="-66667"/>
            <a:chExt cx="5831100" cy="2261228"/>
          </a:xfrm>
        </p:grpSpPr>
        <p:sp>
          <p:nvSpPr>
            <p:cNvPr id="187" name="Google Shape;187;p17"/>
            <p:cNvSpPr txBox="1"/>
            <p:nvPr/>
          </p:nvSpPr>
          <p:spPr>
            <a:xfrm>
              <a:off x="-408968" y="-66667"/>
              <a:ext cx="5831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PERFORMANCE ANALYSIS</a:t>
              </a:r>
              <a:endParaRPr b="1" i="0" sz="5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8" name="Google Shape;188;p17"/>
            <p:cNvSpPr txBox="1"/>
            <p:nvPr/>
          </p:nvSpPr>
          <p:spPr>
            <a:xfrm>
              <a:off x="30" y="720961"/>
              <a:ext cx="4486500" cy="14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User can see performance analysis charts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514350" y="2975372"/>
            <a:ext cx="1682438" cy="1133306"/>
            <a:chOff x="0" y="-66675"/>
            <a:chExt cx="4486500" cy="3022149"/>
          </a:xfrm>
        </p:grpSpPr>
        <p:sp>
          <p:nvSpPr>
            <p:cNvPr id="190" name="Google Shape;190;p17"/>
            <p:cNvSpPr txBox="1"/>
            <p:nvPr/>
          </p:nvSpPr>
          <p:spPr>
            <a:xfrm>
              <a:off x="0" y="-66675"/>
              <a:ext cx="4486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LOGIN</a:t>
              </a:r>
              <a:endParaRPr b="1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0" y="1083774"/>
              <a:ext cx="4486500" cy="18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User will login with their email and password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92" name="Google Shape;192;p17"/>
          <p:cNvGrpSpPr/>
          <p:nvPr/>
        </p:nvGrpSpPr>
        <p:grpSpPr>
          <a:xfrm>
            <a:off x="4802909" y="2975372"/>
            <a:ext cx="1682438" cy="874668"/>
            <a:chOff x="0" y="-66675"/>
            <a:chExt cx="4486500" cy="2332449"/>
          </a:xfrm>
        </p:grpSpPr>
        <p:sp>
          <p:nvSpPr>
            <p:cNvPr id="193" name="Google Shape;193;p17"/>
            <p:cNvSpPr txBox="1"/>
            <p:nvPr/>
          </p:nvSpPr>
          <p:spPr>
            <a:xfrm>
              <a:off x="0" y="-66675"/>
              <a:ext cx="4486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MOCK TEST</a:t>
              </a:r>
              <a:endParaRPr b="1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0" y="1083774"/>
              <a:ext cx="4486500" cy="11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User can do exams on their need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95" name="Google Shape;195;p17"/>
          <p:cNvSpPr/>
          <p:nvPr/>
        </p:nvSpPr>
        <p:spPr>
          <a:xfrm>
            <a:off x="514350" y="2477521"/>
            <a:ext cx="204978" cy="20497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7"/>
          <p:cNvCxnSpPr/>
          <p:nvPr/>
        </p:nvCxnSpPr>
        <p:spPr>
          <a:xfrm>
            <a:off x="2928373" y="2577761"/>
            <a:ext cx="1810200" cy="0"/>
          </a:xfrm>
          <a:prstGeom prst="straightConnector1">
            <a:avLst/>
          </a:prstGeom>
          <a:noFill/>
          <a:ln cap="rnd" cmpd="sng" w="9525">
            <a:solidFill>
              <a:schemeClr val="dk1">
                <a:alpha val="38431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7"/>
          <p:cNvCxnSpPr/>
          <p:nvPr/>
        </p:nvCxnSpPr>
        <p:spPr>
          <a:xfrm>
            <a:off x="5072653" y="2577761"/>
            <a:ext cx="1810200" cy="0"/>
          </a:xfrm>
          <a:prstGeom prst="straightConnector1">
            <a:avLst/>
          </a:prstGeom>
          <a:noFill/>
          <a:ln cap="rnd" cmpd="sng" w="9525">
            <a:solidFill>
              <a:schemeClr val="dk1">
                <a:alpha val="38431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7"/>
          <p:cNvSpPr/>
          <p:nvPr/>
        </p:nvSpPr>
        <p:spPr>
          <a:xfrm>
            <a:off x="2658629" y="2477521"/>
            <a:ext cx="204978" cy="20497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4802909" y="2477521"/>
            <a:ext cx="204978" cy="20497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947188" y="2479903"/>
            <a:ext cx="204978" cy="20497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User flow</a:t>
            </a:r>
            <a:endParaRPr/>
          </a:p>
        </p:txBody>
      </p:sp>
      <p:sp>
        <p:nvSpPr>
          <p:cNvPr id="202" name="Google Shape;202;p1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3" name="Google Shape;203;p17"/>
          <p:cNvCxnSpPr/>
          <p:nvPr/>
        </p:nvCxnSpPr>
        <p:spPr>
          <a:xfrm>
            <a:off x="7233900" y="2585500"/>
            <a:ext cx="1320300" cy="0"/>
          </a:xfrm>
          <a:prstGeom prst="straightConnector1">
            <a:avLst/>
          </a:prstGeom>
          <a:noFill/>
          <a:ln cap="rnd" cmpd="sng" w="9525">
            <a:solidFill>
              <a:schemeClr val="dk1">
                <a:alpha val="3843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7"/>
          <p:cNvSpPr/>
          <p:nvPr/>
        </p:nvSpPr>
        <p:spPr>
          <a:xfrm>
            <a:off x="8625713" y="2481416"/>
            <a:ext cx="204978" cy="20497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3"/>
          <p:cNvGrpSpPr/>
          <p:nvPr/>
        </p:nvGrpSpPr>
        <p:grpSpPr>
          <a:xfrm>
            <a:off x="1980479" y="1874347"/>
            <a:ext cx="5182988" cy="1824228"/>
            <a:chOff x="0" y="285750"/>
            <a:chExt cx="13821300" cy="4864608"/>
          </a:xfrm>
        </p:grpSpPr>
        <p:sp>
          <p:nvSpPr>
            <p:cNvPr id="210" name="Google Shape;210;p13"/>
            <p:cNvSpPr txBox="1"/>
            <p:nvPr/>
          </p:nvSpPr>
          <p:spPr>
            <a:xfrm>
              <a:off x="0" y="285750"/>
              <a:ext cx="138213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0"/>
                <a:buFont typeface="Arial"/>
                <a:buNone/>
              </a:pPr>
              <a:r>
                <a:rPr b="1" lang="en" sz="75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13,99,690</a:t>
              </a:r>
              <a:endParaRPr b="0" i="0" sz="7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1" name="Google Shape;211;p13"/>
            <p:cNvSpPr txBox="1"/>
            <p:nvPr/>
          </p:nvSpPr>
          <p:spPr>
            <a:xfrm>
              <a:off x="1292454" y="3574158"/>
              <a:ext cx="11763000" cy="15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chemeClr val="lt2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candidates are expected to sit for the HSC exam</a:t>
              </a:r>
              <a:endParaRPr sz="1600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chemeClr val="lt2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of 2020-2021 session</a:t>
              </a:r>
              <a:endParaRPr sz="1600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212" name="Google Shape;212;p13"/>
          <p:cNvSpPr/>
          <p:nvPr/>
        </p:nvSpPr>
        <p:spPr>
          <a:xfrm>
            <a:off x="-754241" y="2818631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762000" y="4019550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7270299" y="250425"/>
            <a:ext cx="1359408" cy="1359404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