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A8AA8-BBBC-412A-B866-8D3B555BA313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306BD-6609-4593-9755-A53F56E27CE0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3200" b="0" u="sng" dirty="0" smtClean="0">
              <a:solidFill>
                <a:srgbClr val="FF0000"/>
              </a:solidFill>
            </a:rPr>
            <a:t>Technology</a:t>
          </a:r>
          <a:r>
            <a:rPr lang="en-US" sz="2900" b="1" dirty="0" smtClean="0"/>
            <a:t> </a:t>
          </a:r>
          <a:endParaRPr lang="en-US" sz="2900" b="1" dirty="0"/>
        </a:p>
      </dgm:t>
    </dgm:pt>
    <dgm:pt modelId="{28B52A76-7345-4641-9CF1-DF3FE60E9037}" type="parTrans" cxnId="{B618D5A7-17F6-44C5-AD8C-5249863111FD}">
      <dgm:prSet/>
      <dgm:spPr/>
      <dgm:t>
        <a:bodyPr/>
        <a:lstStyle/>
        <a:p>
          <a:endParaRPr lang="en-US"/>
        </a:p>
      </dgm:t>
    </dgm:pt>
    <dgm:pt modelId="{340BC69C-8098-4CE4-BAB1-77B2E1A039B4}" type="sibTrans" cxnId="{B618D5A7-17F6-44C5-AD8C-5249863111FD}">
      <dgm:prSet/>
      <dgm:spPr/>
      <dgm:t>
        <a:bodyPr/>
        <a:lstStyle/>
        <a:p>
          <a:endParaRPr lang="en-US"/>
        </a:p>
      </dgm:t>
    </dgm:pt>
    <dgm:pt modelId="{EB050544-E404-44AD-8488-68C44B1AAF53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u="sng" dirty="0" smtClean="0">
              <a:solidFill>
                <a:srgbClr val="FF0000"/>
              </a:solidFill>
            </a:rPr>
            <a:t>Curriculum</a:t>
          </a:r>
          <a:r>
            <a:rPr lang="en-US" dirty="0" smtClean="0"/>
            <a:t> </a:t>
          </a:r>
          <a:endParaRPr lang="en-US" dirty="0"/>
        </a:p>
      </dgm:t>
    </dgm:pt>
    <dgm:pt modelId="{127ADC13-5280-4649-A6DD-72BD80D8791C}" type="parTrans" cxnId="{A3C36E3F-E0E9-452C-BA32-8A3C7E87731B}">
      <dgm:prSet/>
      <dgm:spPr/>
      <dgm:t>
        <a:bodyPr/>
        <a:lstStyle/>
        <a:p>
          <a:endParaRPr lang="en-US"/>
        </a:p>
      </dgm:t>
    </dgm:pt>
    <dgm:pt modelId="{15EB127F-BC7A-49F0-9161-AA909A2AFB3D}" type="sibTrans" cxnId="{A3C36E3F-E0E9-452C-BA32-8A3C7E87731B}">
      <dgm:prSet/>
      <dgm:spPr/>
      <dgm:t>
        <a:bodyPr/>
        <a:lstStyle/>
        <a:p>
          <a:endParaRPr lang="en-US"/>
        </a:p>
      </dgm:t>
    </dgm:pt>
    <dgm:pt modelId="{E2558D50-749B-4400-AE48-629F3FA9D2F0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3600" b="1" u="sng" dirty="0" smtClean="0">
              <a:solidFill>
                <a:srgbClr val="FF0000"/>
              </a:solidFill>
            </a:rPr>
            <a:t>Services</a:t>
          </a:r>
          <a:endParaRPr lang="en-US" sz="3600" b="1" u="sng" dirty="0">
            <a:solidFill>
              <a:srgbClr val="FF0000"/>
            </a:solidFill>
          </a:endParaRPr>
        </a:p>
      </dgm:t>
    </dgm:pt>
    <dgm:pt modelId="{F061E7EE-E3E0-408A-9344-4AFF39A4C8FE}" type="parTrans" cxnId="{06A49D42-FE96-4C8E-9117-86D3AEF6574F}">
      <dgm:prSet/>
      <dgm:spPr/>
      <dgm:t>
        <a:bodyPr/>
        <a:lstStyle/>
        <a:p>
          <a:endParaRPr lang="en-US"/>
        </a:p>
      </dgm:t>
    </dgm:pt>
    <dgm:pt modelId="{6EFA0937-7F63-46BD-A3E3-84210CE345C7}" type="sibTrans" cxnId="{06A49D42-FE96-4C8E-9117-86D3AEF6574F}">
      <dgm:prSet/>
      <dgm:spPr/>
      <dgm:t>
        <a:bodyPr/>
        <a:lstStyle/>
        <a:p>
          <a:endParaRPr lang="en-US"/>
        </a:p>
      </dgm:t>
    </dgm:pt>
    <dgm:pt modelId="{BC1669DA-5DB8-4E18-BEDF-B9D694F41AAF}" type="pres">
      <dgm:prSet presAssocID="{231A8AA8-BBBC-412A-B866-8D3B555BA3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EF895C-7B85-4B0F-BEE4-21CF8F6D17F6}" type="pres">
      <dgm:prSet presAssocID="{A2F306BD-6609-4593-9755-A53F56E27CE0}" presName="node" presStyleLbl="node1" presStyleIdx="0" presStyleCnt="3" custScaleX="180506" custScaleY="143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B7ADF-9186-4DB2-A69D-92B3FA4095C8}" type="pres">
      <dgm:prSet presAssocID="{340BC69C-8098-4CE4-BAB1-77B2E1A039B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5B08EC3-68DC-438F-BF8A-3D2D902BFA6C}" type="pres">
      <dgm:prSet presAssocID="{340BC69C-8098-4CE4-BAB1-77B2E1A039B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EBFC9E41-E7D0-472E-87D1-31A2C9227A53}" type="pres">
      <dgm:prSet presAssocID="{EB050544-E404-44AD-8488-68C44B1AAF53}" presName="node" presStyleLbl="node1" presStyleIdx="1" presStyleCnt="3" custScaleX="162019" custScaleY="148839" custRadScaleRad="136992" custRadScaleInc="-120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91BE1-DC10-4A5E-870C-FA8068106229}" type="pres">
      <dgm:prSet presAssocID="{15EB127F-BC7A-49F0-9161-AA909A2AFB3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C9B6ACA-266B-4F99-AB87-99E646EAE2CC}" type="pres">
      <dgm:prSet presAssocID="{15EB127F-BC7A-49F0-9161-AA909A2AFB3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AA79E77-6C58-443C-BA3D-24CF3330C0D9}" type="pres">
      <dgm:prSet presAssocID="{E2558D50-749B-4400-AE48-629F3FA9D2F0}" presName="node" presStyleLbl="node1" presStyleIdx="2" presStyleCnt="3" custScaleX="164721" custScaleY="158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57F91-E71F-421E-B44A-747B0E608719}" type="pres">
      <dgm:prSet presAssocID="{6EFA0937-7F63-46BD-A3E3-84210CE345C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094F20C-80C8-467E-ACD0-0068F5D6A31A}" type="pres">
      <dgm:prSet presAssocID="{6EFA0937-7F63-46BD-A3E3-84210CE345C7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DD17657-F8BE-4E57-B16C-BAA0453D34DE}" type="presOf" srcId="{231A8AA8-BBBC-412A-B866-8D3B555BA313}" destId="{BC1669DA-5DB8-4E18-BEDF-B9D694F41AAF}" srcOrd="0" destOrd="0" presId="urn:microsoft.com/office/officeart/2005/8/layout/cycle7"/>
    <dgm:cxn modelId="{B618D5A7-17F6-44C5-AD8C-5249863111FD}" srcId="{231A8AA8-BBBC-412A-B866-8D3B555BA313}" destId="{A2F306BD-6609-4593-9755-A53F56E27CE0}" srcOrd="0" destOrd="0" parTransId="{28B52A76-7345-4641-9CF1-DF3FE60E9037}" sibTransId="{340BC69C-8098-4CE4-BAB1-77B2E1A039B4}"/>
    <dgm:cxn modelId="{7F0F6DDF-21B5-4387-8F20-77E5964297A5}" type="presOf" srcId="{A2F306BD-6609-4593-9755-A53F56E27CE0}" destId="{8CEF895C-7B85-4B0F-BEE4-21CF8F6D17F6}" srcOrd="0" destOrd="0" presId="urn:microsoft.com/office/officeart/2005/8/layout/cycle7"/>
    <dgm:cxn modelId="{765E9F2B-18EA-4150-BF1D-E884FA5D1E2A}" type="presOf" srcId="{15EB127F-BC7A-49F0-9161-AA909A2AFB3D}" destId="{FF291BE1-DC10-4A5E-870C-FA8068106229}" srcOrd="0" destOrd="0" presId="urn:microsoft.com/office/officeart/2005/8/layout/cycle7"/>
    <dgm:cxn modelId="{3E86A174-ED19-4FA8-9502-E3B0E800F9A0}" type="presOf" srcId="{E2558D50-749B-4400-AE48-629F3FA9D2F0}" destId="{CAA79E77-6C58-443C-BA3D-24CF3330C0D9}" srcOrd="0" destOrd="0" presId="urn:microsoft.com/office/officeart/2005/8/layout/cycle7"/>
    <dgm:cxn modelId="{3E7B9A29-CD9A-478F-812E-582EDE6C9EC4}" type="presOf" srcId="{340BC69C-8098-4CE4-BAB1-77B2E1A039B4}" destId="{45B08EC3-68DC-438F-BF8A-3D2D902BFA6C}" srcOrd="1" destOrd="0" presId="urn:microsoft.com/office/officeart/2005/8/layout/cycle7"/>
    <dgm:cxn modelId="{59685714-B1FA-465C-BA1B-ED8294E7BB08}" type="presOf" srcId="{15EB127F-BC7A-49F0-9161-AA909A2AFB3D}" destId="{CC9B6ACA-266B-4F99-AB87-99E646EAE2CC}" srcOrd="1" destOrd="0" presId="urn:microsoft.com/office/officeart/2005/8/layout/cycle7"/>
    <dgm:cxn modelId="{06A49D42-FE96-4C8E-9117-86D3AEF6574F}" srcId="{231A8AA8-BBBC-412A-B866-8D3B555BA313}" destId="{E2558D50-749B-4400-AE48-629F3FA9D2F0}" srcOrd="2" destOrd="0" parTransId="{F061E7EE-E3E0-408A-9344-4AFF39A4C8FE}" sibTransId="{6EFA0937-7F63-46BD-A3E3-84210CE345C7}"/>
    <dgm:cxn modelId="{A3C36E3F-E0E9-452C-BA32-8A3C7E87731B}" srcId="{231A8AA8-BBBC-412A-B866-8D3B555BA313}" destId="{EB050544-E404-44AD-8488-68C44B1AAF53}" srcOrd="1" destOrd="0" parTransId="{127ADC13-5280-4649-A6DD-72BD80D8791C}" sibTransId="{15EB127F-BC7A-49F0-9161-AA909A2AFB3D}"/>
    <dgm:cxn modelId="{06AC1DB7-36D3-4FF2-8F88-666CC7011785}" type="presOf" srcId="{6EFA0937-7F63-46BD-A3E3-84210CE345C7}" destId="{B8D57F91-E71F-421E-B44A-747B0E608719}" srcOrd="0" destOrd="0" presId="urn:microsoft.com/office/officeart/2005/8/layout/cycle7"/>
    <dgm:cxn modelId="{9D7D811D-C2CF-44D4-A1BF-5405285CEFDE}" type="presOf" srcId="{6EFA0937-7F63-46BD-A3E3-84210CE345C7}" destId="{F094F20C-80C8-467E-ACD0-0068F5D6A31A}" srcOrd="1" destOrd="0" presId="urn:microsoft.com/office/officeart/2005/8/layout/cycle7"/>
    <dgm:cxn modelId="{88765246-0CCA-438D-89D3-7AB2F9712B20}" type="presOf" srcId="{EB050544-E404-44AD-8488-68C44B1AAF53}" destId="{EBFC9E41-E7D0-472E-87D1-31A2C9227A53}" srcOrd="0" destOrd="0" presId="urn:microsoft.com/office/officeart/2005/8/layout/cycle7"/>
    <dgm:cxn modelId="{A19A295B-6DB6-49C3-9BC1-CE7C4E05107D}" type="presOf" srcId="{340BC69C-8098-4CE4-BAB1-77B2E1A039B4}" destId="{46AB7ADF-9186-4DB2-A69D-92B3FA4095C8}" srcOrd="0" destOrd="0" presId="urn:microsoft.com/office/officeart/2005/8/layout/cycle7"/>
    <dgm:cxn modelId="{80F73660-ECA2-4D8C-9687-0D0DA6A0C1F7}" type="presParOf" srcId="{BC1669DA-5DB8-4E18-BEDF-B9D694F41AAF}" destId="{8CEF895C-7B85-4B0F-BEE4-21CF8F6D17F6}" srcOrd="0" destOrd="0" presId="urn:microsoft.com/office/officeart/2005/8/layout/cycle7"/>
    <dgm:cxn modelId="{5163430E-7AE8-4546-98EB-2968D92E72CE}" type="presParOf" srcId="{BC1669DA-5DB8-4E18-BEDF-B9D694F41AAF}" destId="{46AB7ADF-9186-4DB2-A69D-92B3FA4095C8}" srcOrd="1" destOrd="0" presId="urn:microsoft.com/office/officeart/2005/8/layout/cycle7"/>
    <dgm:cxn modelId="{15DACB39-F6E2-4748-A5FA-ED77F5551E79}" type="presParOf" srcId="{46AB7ADF-9186-4DB2-A69D-92B3FA4095C8}" destId="{45B08EC3-68DC-438F-BF8A-3D2D902BFA6C}" srcOrd="0" destOrd="0" presId="urn:microsoft.com/office/officeart/2005/8/layout/cycle7"/>
    <dgm:cxn modelId="{9305E7D2-E02C-43AC-9D0C-46A7A3DA2422}" type="presParOf" srcId="{BC1669DA-5DB8-4E18-BEDF-B9D694F41AAF}" destId="{EBFC9E41-E7D0-472E-87D1-31A2C9227A53}" srcOrd="2" destOrd="0" presId="urn:microsoft.com/office/officeart/2005/8/layout/cycle7"/>
    <dgm:cxn modelId="{C2453AF4-4C96-4B70-935B-7B380E3F6FBF}" type="presParOf" srcId="{BC1669DA-5DB8-4E18-BEDF-B9D694F41AAF}" destId="{FF291BE1-DC10-4A5E-870C-FA8068106229}" srcOrd="3" destOrd="0" presId="urn:microsoft.com/office/officeart/2005/8/layout/cycle7"/>
    <dgm:cxn modelId="{1584E5D3-3F24-41B3-ACB3-A31DEBFAB1F0}" type="presParOf" srcId="{FF291BE1-DC10-4A5E-870C-FA8068106229}" destId="{CC9B6ACA-266B-4F99-AB87-99E646EAE2CC}" srcOrd="0" destOrd="0" presId="urn:microsoft.com/office/officeart/2005/8/layout/cycle7"/>
    <dgm:cxn modelId="{A9397770-3813-4A1E-9114-B8449747FDF4}" type="presParOf" srcId="{BC1669DA-5DB8-4E18-BEDF-B9D694F41AAF}" destId="{CAA79E77-6C58-443C-BA3D-24CF3330C0D9}" srcOrd="4" destOrd="0" presId="urn:microsoft.com/office/officeart/2005/8/layout/cycle7"/>
    <dgm:cxn modelId="{91E6430C-D675-4654-BF5C-60E21FDF8D01}" type="presParOf" srcId="{BC1669DA-5DB8-4E18-BEDF-B9D694F41AAF}" destId="{B8D57F91-E71F-421E-B44A-747B0E608719}" srcOrd="5" destOrd="0" presId="urn:microsoft.com/office/officeart/2005/8/layout/cycle7"/>
    <dgm:cxn modelId="{FF5B91BA-07E0-4C10-92ED-3F2DC8BE2C79}" type="presParOf" srcId="{B8D57F91-E71F-421E-B44A-747B0E608719}" destId="{F094F20C-80C8-467E-ACD0-0068F5D6A31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94EE9-A9E9-4B79-9761-310C336D60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F542E-FC0B-4AD2-8D8D-B058B2D8877B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3200" u="sng" dirty="0" smtClean="0">
              <a:solidFill>
                <a:srgbClr val="FF0000"/>
              </a:solidFill>
            </a:rPr>
            <a:t>PHP</a:t>
          </a:r>
          <a:endParaRPr lang="en-US" sz="3200" u="sng" dirty="0">
            <a:solidFill>
              <a:srgbClr val="FF0000"/>
            </a:solidFill>
          </a:endParaRPr>
        </a:p>
      </dgm:t>
    </dgm:pt>
    <dgm:pt modelId="{AFD49051-B227-4F7F-8F12-66CA5178EB27}" type="parTrans" cxnId="{909BCDEF-79EB-4282-B332-A38C628B4B44}">
      <dgm:prSet/>
      <dgm:spPr/>
      <dgm:t>
        <a:bodyPr/>
        <a:lstStyle/>
        <a:p>
          <a:endParaRPr lang="en-US"/>
        </a:p>
      </dgm:t>
    </dgm:pt>
    <dgm:pt modelId="{007D2815-E2E3-4447-B5B8-238FD38E6D5C}" type="sibTrans" cxnId="{909BCDEF-79EB-4282-B332-A38C628B4B44}">
      <dgm:prSet/>
      <dgm:spPr/>
      <dgm:t>
        <a:bodyPr/>
        <a:lstStyle/>
        <a:p>
          <a:endParaRPr lang="en-US"/>
        </a:p>
      </dgm:t>
    </dgm:pt>
    <dgm:pt modelId="{79C0D50D-6700-49F6-A0DF-925727A56BD5}">
      <dgm:prSet phldrT="[Text]" custT="1"/>
      <dgm:spPr/>
      <dgm:t>
        <a:bodyPr/>
        <a:lstStyle/>
        <a:p>
          <a:r>
            <a:rPr lang="en-US" sz="2800" b="1" dirty="0" smtClean="0"/>
            <a:t>To use PHP, we can easily do our project</a:t>
          </a:r>
          <a:r>
            <a:rPr lang="en-US" sz="2500" dirty="0" smtClean="0"/>
            <a:t>. </a:t>
          </a:r>
          <a:endParaRPr lang="en-US" sz="2500" dirty="0"/>
        </a:p>
      </dgm:t>
    </dgm:pt>
    <dgm:pt modelId="{67197CBB-C2A3-430F-993C-C3C3AFD00E4A}" type="parTrans" cxnId="{51C4B32C-4808-4FB5-9725-6C3A21C4A081}">
      <dgm:prSet/>
      <dgm:spPr/>
      <dgm:t>
        <a:bodyPr/>
        <a:lstStyle/>
        <a:p>
          <a:endParaRPr lang="en-US"/>
        </a:p>
      </dgm:t>
    </dgm:pt>
    <dgm:pt modelId="{89E784AB-A7B2-481D-87D6-F60510EE4402}" type="sibTrans" cxnId="{51C4B32C-4808-4FB5-9725-6C3A21C4A081}">
      <dgm:prSet/>
      <dgm:spPr/>
      <dgm:t>
        <a:bodyPr/>
        <a:lstStyle/>
        <a:p>
          <a:endParaRPr lang="en-US"/>
        </a:p>
      </dgm:t>
    </dgm:pt>
    <dgm:pt modelId="{2853FD68-6789-4B5F-AC1C-FE41875BED94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3200" u="sng" dirty="0" smtClean="0">
              <a:solidFill>
                <a:srgbClr val="FF0000"/>
              </a:solidFill>
            </a:rPr>
            <a:t>MYSQL</a:t>
          </a:r>
          <a:endParaRPr lang="en-US" sz="3200" u="sng" dirty="0">
            <a:solidFill>
              <a:srgbClr val="FF0000"/>
            </a:solidFill>
          </a:endParaRPr>
        </a:p>
      </dgm:t>
    </dgm:pt>
    <dgm:pt modelId="{F40A9564-20BA-4889-8337-254D1EA9444F}" type="parTrans" cxnId="{54ED54E9-7813-40F2-A008-8A03B9AB9E5B}">
      <dgm:prSet/>
      <dgm:spPr/>
      <dgm:t>
        <a:bodyPr/>
        <a:lstStyle/>
        <a:p>
          <a:endParaRPr lang="en-US"/>
        </a:p>
      </dgm:t>
    </dgm:pt>
    <dgm:pt modelId="{8DEE79CD-4727-43BF-90AD-A1F20F95E58B}" type="sibTrans" cxnId="{54ED54E9-7813-40F2-A008-8A03B9AB9E5B}">
      <dgm:prSet/>
      <dgm:spPr/>
      <dgm:t>
        <a:bodyPr/>
        <a:lstStyle/>
        <a:p>
          <a:endParaRPr lang="en-US"/>
        </a:p>
      </dgm:t>
    </dgm:pt>
    <dgm:pt modelId="{DEB092C3-3EC8-4905-9FC6-A09A9AE96F7B}">
      <dgm:prSet phldrT="[Text]" custT="1"/>
      <dgm:spPr/>
      <dgm:t>
        <a:bodyPr/>
        <a:lstStyle/>
        <a:p>
          <a:r>
            <a:rPr lang="en-US" sz="2800" b="1" dirty="0" smtClean="0"/>
            <a:t>To use MYSQL, we can do our database . </a:t>
          </a:r>
          <a:endParaRPr lang="en-US" sz="2800" b="1" dirty="0"/>
        </a:p>
      </dgm:t>
    </dgm:pt>
    <dgm:pt modelId="{311E446D-5D31-42B9-9DBF-084DFA5FEF5C}" type="parTrans" cxnId="{555C2492-E0F8-463C-AF47-70CFF24C3F4B}">
      <dgm:prSet/>
      <dgm:spPr/>
      <dgm:t>
        <a:bodyPr/>
        <a:lstStyle/>
        <a:p>
          <a:endParaRPr lang="en-US"/>
        </a:p>
      </dgm:t>
    </dgm:pt>
    <dgm:pt modelId="{5D9CA66C-05EA-4B53-91A7-BA7CDD70EF64}" type="sibTrans" cxnId="{555C2492-E0F8-463C-AF47-70CFF24C3F4B}">
      <dgm:prSet/>
      <dgm:spPr/>
      <dgm:t>
        <a:bodyPr/>
        <a:lstStyle/>
        <a:p>
          <a:endParaRPr lang="en-US"/>
        </a:p>
      </dgm:t>
    </dgm:pt>
    <dgm:pt modelId="{D1F86359-3225-496B-82DB-03B37616FAE0}" type="pres">
      <dgm:prSet presAssocID="{24894EE9-A9E9-4B79-9761-310C336D60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7CFF62-3456-45DD-812B-FB78E823EAB3}" type="pres">
      <dgm:prSet presAssocID="{CD0F542E-FC0B-4AD2-8D8D-B058B2D887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F281C-6015-4D8E-B62C-2825C14046F6}" type="pres">
      <dgm:prSet presAssocID="{CD0F542E-FC0B-4AD2-8D8D-B058B2D8877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C330A-CBD8-4ED9-B6FA-FE3835330C8F}" type="pres">
      <dgm:prSet presAssocID="{2853FD68-6789-4B5F-AC1C-FE41875BED9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0954D-AB34-465C-AE3D-4DBF6E01A6AD}" type="pres">
      <dgm:prSet presAssocID="{2853FD68-6789-4B5F-AC1C-FE41875BED94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70DACD-4305-4DA8-9A2B-C10E9C0B4BC3}" type="presOf" srcId="{79C0D50D-6700-49F6-A0DF-925727A56BD5}" destId="{7F8F281C-6015-4D8E-B62C-2825C14046F6}" srcOrd="0" destOrd="0" presId="urn:microsoft.com/office/officeart/2005/8/layout/vList2"/>
    <dgm:cxn modelId="{555C2492-E0F8-463C-AF47-70CFF24C3F4B}" srcId="{2853FD68-6789-4B5F-AC1C-FE41875BED94}" destId="{DEB092C3-3EC8-4905-9FC6-A09A9AE96F7B}" srcOrd="0" destOrd="0" parTransId="{311E446D-5D31-42B9-9DBF-084DFA5FEF5C}" sibTransId="{5D9CA66C-05EA-4B53-91A7-BA7CDD70EF64}"/>
    <dgm:cxn modelId="{909BCDEF-79EB-4282-B332-A38C628B4B44}" srcId="{24894EE9-A9E9-4B79-9761-310C336D60EE}" destId="{CD0F542E-FC0B-4AD2-8D8D-B058B2D8877B}" srcOrd="0" destOrd="0" parTransId="{AFD49051-B227-4F7F-8F12-66CA5178EB27}" sibTransId="{007D2815-E2E3-4447-B5B8-238FD38E6D5C}"/>
    <dgm:cxn modelId="{AAA47A76-A153-4EDF-93E6-666B2D04BEF5}" type="presOf" srcId="{DEB092C3-3EC8-4905-9FC6-A09A9AE96F7B}" destId="{A8E0954D-AB34-465C-AE3D-4DBF6E01A6AD}" srcOrd="0" destOrd="0" presId="urn:microsoft.com/office/officeart/2005/8/layout/vList2"/>
    <dgm:cxn modelId="{94CC2BE6-16D9-4429-94B1-7C027C9DF8B1}" type="presOf" srcId="{CD0F542E-FC0B-4AD2-8D8D-B058B2D8877B}" destId="{277CFF62-3456-45DD-812B-FB78E823EAB3}" srcOrd="0" destOrd="0" presId="urn:microsoft.com/office/officeart/2005/8/layout/vList2"/>
    <dgm:cxn modelId="{CAC4BF5A-23FB-4706-ADE2-093A4C3E9CFD}" type="presOf" srcId="{24894EE9-A9E9-4B79-9761-310C336D60EE}" destId="{D1F86359-3225-496B-82DB-03B37616FAE0}" srcOrd="0" destOrd="0" presId="urn:microsoft.com/office/officeart/2005/8/layout/vList2"/>
    <dgm:cxn modelId="{51C4B32C-4808-4FB5-9725-6C3A21C4A081}" srcId="{CD0F542E-FC0B-4AD2-8D8D-B058B2D8877B}" destId="{79C0D50D-6700-49F6-A0DF-925727A56BD5}" srcOrd="0" destOrd="0" parTransId="{67197CBB-C2A3-430F-993C-C3C3AFD00E4A}" sibTransId="{89E784AB-A7B2-481D-87D6-F60510EE4402}"/>
    <dgm:cxn modelId="{C5B2C5B3-155D-4100-BA79-A60F6E5F23B1}" type="presOf" srcId="{2853FD68-6789-4B5F-AC1C-FE41875BED94}" destId="{D2EC330A-CBD8-4ED9-B6FA-FE3835330C8F}" srcOrd="0" destOrd="0" presId="urn:microsoft.com/office/officeart/2005/8/layout/vList2"/>
    <dgm:cxn modelId="{54ED54E9-7813-40F2-A008-8A03B9AB9E5B}" srcId="{24894EE9-A9E9-4B79-9761-310C336D60EE}" destId="{2853FD68-6789-4B5F-AC1C-FE41875BED94}" srcOrd="1" destOrd="0" parTransId="{F40A9564-20BA-4889-8337-254D1EA9444F}" sibTransId="{8DEE79CD-4727-43BF-90AD-A1F20F95E58B}"/>
    <dgm:cxn modelId="{69E321A8-884A-4ABF-844C-99B39FB9BE52}" type="presParOf" srcId="{D1F86359-3225-496B-82DB-03B37616FAE0}" destId="{277CFF62-3456-45DD-812B-FB78E823EAB3}" srcOrd="0" destOrd="0" presId="urn:microsoft.com/office/officeart/2005/8/layout/vList2"/>
    <dgm:cxn modelId="{7ABC5147-8AF6-4079-AD1B-E4325A39224F}" type="presParOf" srcId="{D1F86359-3225-496B-82DB-03B37616FAE0}" destId="{7F8F281C-6015-4D8E-B62C-2825C14046F6}" srcOrd="1" destOrd="0" presId="urn:microsoft.com/office/officeart/2005/8/layout/vList2"/>
    <dgm:cxn modelId="{AF6712B7-6471-4118-8720-3C5ABD2D5392}" type="presParOf" srcId="{D1F86359-3225-496B-82DB-03B37616FAE0}" destId="{D2EC330A-CBD8-4ED9-B6FA-FE3835330C8F}" srcOrd="2" destOrd="0" presId="urn:microsoft.com/office/officeart/2005/8/layout/vList2"/>
    <dgm:cxn modelId="{9B920D25-2AD6-4A6C-B942-22F421E39ACB}" type="presParOf" srcId="{D1F86359-3225-496B-82DB-03B37616FAE0}" destId="{A8E0954D-AB34-465C-AE3D-4DBF6E01A6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0816A6-A3FF-4BE9-8CA3-4AEFBE8087B1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BCFEB-A0C4-4514-8079-43A0181DCEAB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Account  Login</a:t>
          </a:r>
          <a:endParaRPr lang="en-US" b="1" dirty="0">
            <a:solidFill>
              <a:srgbClr val="FF0000"/>
            </a:solidFill>
          </a:endParaRPr>
        </a:p>
      </dgm:t>
    </dgm:pt>
    <dgm:pt modelId="{1239ED55-B99D-450F-9E0C-6E679A82137B}" type="parTrans" cxnId="{5AF12936-1BA0-4A87-B99E-97A2C0013C6D}">
      <dgm:prSet/>
      <dgm:spPr/>
      <dgm:t>
        <a:bodyPr/>
        <a:lstStyle/>
        <a:p>
          <a:endParaRPr lang="en-US"/>
        </a:p>
      </dgm:t>
    </dgm:pt>
    <dgm:pt modelId="{8662FB25-5486-446E-81D6-2926D0C948AA}" type="sibTrans" cxnId="{5AF12936-1BA0-4A87-B99E-97A2C0013C6D}">
      <dgm:prSet/>
      <dgm:spPr/>
      <dgm:t>
        <a:bodyPr/>
        <a:lstStyle/>
        <a:p>
          <a:endParaRPr lang="en-US"/>
        </a:p>
      </dgm:t>
    </dgm:pt>
    <dgm:pt modelId="{71276A2E-0A35-4C0F-9663-CFC7CE916C7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List of Users</a:t>
          </a:r>
          <a:endParaRPr lang="en-US" b="1" dirty="0">
            <a:solidFill>
              <a:srgbClr val="FF0000"/>
            </a:solidFill>
          </a:endParaRPr>
        </a:p>
      </dgm:t>
    </dgm:pt>
    <dgm:pt modelId="{1B28FD61-98CC-4289-B832-407F616951AD}" type="parTrans" cxnId="{28885AF5-A031-4537-A040-9BC286603302}">
      <dgm:prSet/>
      <dgm:spPr/>
      <dgm:t>
        <a:bodyPr/>
        <a:lstStyle/>
        <a:p>
          <a:endParaRPr lang="en-US"/>
        </a:p>
      </dgm:t>
    </dgm:pt>
    <dgm:pt modelId="{80E5ABA6-F403-4108-A645-D2BC96EF7AFA}" type="sibTrans" cxnId="{28885AF5-A031-4537-A040-9BC286603302}">
      <dgm:prSet/>
      <dgm:spPr/>
      <dgm:t>
        <a:bodyPr/>
        <a:lstStyle/>
        <a:p>
          <a:endParaRPr lang="en-US"/>
        </a:p>
      </dgm:t>
    </dgm:pt>
    <dgm:pt modelId="{69104500-47CE-4B2C-AE24-6E82B7F6012E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List of Lessons </a:t>
          </a:r>
          <a:endParaRPr lang="en-US" b="1" dirty="0">
            <a:solidFill>
              <a:srgbClr val="FF0000"/>
            </a:solidFill>
          </a:endParaRPr>
        </a:p>
      </dgm:t>
    </dgm:pt>
    <dgm:pt modelId="{99F767FB-322A-48C9-A0CC-0A4F975D043D}" type="parTrans" cxnId="{A882EDE0-B877-4009-B39D-FBF7B70DA1EE}">
      <dgm:prSet/>
      <dgm:spPr/>
      <dgm:t>
        <a:bodyPr/>
        <a:lstStyle/>
        <a:p>
          <a:endParaRPr lang="en-US"/>
        </a:p>
      </dgm:t>
    </dgm:pt>
    <dgm:pt modelId="{D2A77629-862F-4E1D-8BB5-65E35A9B1811}" type="sibTrans" cxnId="{A882EDE0-B877-4009-B39D-FBF7B70DA1EE}">
      <dgm:prSet/>
      <dgm:spPr/>
      <dgm:t>
        <a:bodyPr/>
        <a:lstStyle/>
        <a:p>
          <a:endParaRPr lang="en-US"/>
        </a:p>
      </dgm:t>
    </dgm:pt>
    <dgm:pt modelId="{1205BF19-0C55-4333-B26F-0250BEC06F53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Download videos or pdf file </a:t>
          </a:r>
          <a:endParaRPr lang="en-US" sz="2800" b="1" dirty="0">
            <a:solidFill>
              <a:srgbClr val="FF0000"/>
            </a:solidFill>
          </a:endParaRPr>
        </a:p>
      </dgm:t>
    </dgm:pt>
    <dgm:pt modelId="{40A90E44-3EBA-4E9D-89F2-F7D868D8C431}" type="parTrans" cxnId="{053BCBED-69DA-493F-AC69-6EC20B8032BD}">
      <dgm:prSet/>
      <dgm:spPr/>
      <dgm:t>
        <a:bodyPr/>
        <a:lstStyle/>
        <a:p>
          <a:endParaRPr lang="en-US"/>
        </a:p>
      </dgm:t>
    </dgm:pt>
    <dgm:pt modelId="{68717B0F-0FF3-4976-9ED5-EE94C6057D7C}" type="sibTrans" cxnId="{053BCBED-69DA-493F-AC69-6EC20B8032BD}">
      <dgm:prSet/>
      <dgm:spPr/>
      <dgm:t>
        <a:bodyPr/>
        <a:lstStyle/>
        <a:p>
          <a:endParaRPr lang="en-US"/>
        </a:p>
      </dgm:t>
    </dgm:pt>
    <dgm:pt modelId="{F761726C-01B9-4591-A549-2ACF4505151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List of Questions</a:t>
          </a:r>
          <a:endParaRPr lang="en-US" b="1" dirty="0">
            <a:solidFill>
              <a:srgbClr val="FF0000"/>
            </a:solidFill>
          </a:endParaRPr>
        </a:p>
      </dgm:t>
    </dgm:pt>
    <dgm:pt modelId="{505C4D5F-FC3E-40C6-B54D-AD34B8EAC512}" type="parTrans" cxnId="{B065F613-5C2B-484E-A737-0DE30983D273}">
      <dgm:prSet/>
      <dgm:spPr/>
      <dgm:t>
        <a:bodyPr/>
        <a:lstStyle/>
        <a:p>
          <a:endParaRPr lang="en-US"/>
        </a:p>
      </dgm:t>
    </dgm:pt>
    <dgm:pt modelId="{88139921-5007-497D-BE9B-ECD089EF5524}" type="sibTrans" cxnId="{B065F613-5C2B-484E-A737-0DE30983D273}">
      <dgm:prSet/>
      <dgm:spPr/>
      <dgm:t>
        <a:bodyPr/>
        <a:lstStyle/>
        <a:p>
          <a:endParaRPr lang="en-US"/>
        </a:p>
      </dgm:t>
    </dgm:pt>
    <dgm:pt modelId="{36F6344C-5DBD-4FC0-9C95-C35A430029E2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Member Login</a:t>
          </a:r>
          <a:endParaRPr lang="en-US" b="1" dirty="0">
            <a:solidFill>
              <a:srgbClr val="FF0000"/>
            </a:solidFill>
          </a:endParaRPr>
        </a:p>
      </dgm:t>
    </dgm:pt>
    <dgm:pt modelId="{8499D735-C9ED-42B3-A825-3094EBCC3A21}" type="parTrans" cxnId="{94BA66A5-42F5-4E19-8A54-D11146F4A02E}">
      <dgm:prSet/>
      <dgm:spPr/>
      <dgm:t>
        <a:bodyPr/>
        <a:lstStyle/>
        <a:p>
          <a:endParaRPr lang="en-US"/>
        </a:p>
      </dgm:t>
    </dgm:pt>
    <dgm:pt modelId="{7D443531-109B-4E45-8B0A-6241CF5DB889}" type="sibTrans" cxnId="{94BA66A5-42F5-4E19-8A54-D11146F4A02E}">
      <dgm:prSet/>
      <dgm:spPr/>
      <dgm:t>
        <a:bodyPr/>
        <a:lstStyle/>
        <a:p>
          <a:endParaRPr lang="en-US"/>
        </a:p>
      </dgm:t>
    </dgm:pt>
    <dgm:pt modelId="{6BFEF782-D768-44E7-8A96-D263B933141E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Registration Info</a:t>
          </a:r>
          <a:endParaRPr lang="en-US" sz="2800" b="1" dirty="0">
            <a:solidFill>
              <a:srgbClr val="FF0000"/>
            </a:solidFill>
          </a:endParaRPr>
        </a:p>
      </dgm:t>
    </dgm:pt>
    <dgm:pt modelId="{18BA3DF8-EA4F-4F3B-A195-4C00FA83F7E1}" type="parTrans" cxnId="{56D33F84-6DD4-4B8C-B351-11C0BF4C81E1}">
      <dgm:prSet/>
      <dgm:spPr/>
      <dgm:t>
        <a:bodyPr/>
        <a:lstStyle/>
        <a:p>
          <a:endParaRPr lang="en-US"/>
        </a:p>
      </dgm:t>
    </dgm:pt>
    <dgm:pt modelId="{A2464DD9-001E-455D-905A-AD76EBFDB79C}" type="sibTrans" cxnId="{56D33F84-6DD4-4B8C-B351-11C0BF4C81E1}">
      <dgm:prSet/>
      <dgm:spPr/>
      <dgm:t>
        <a:bodyPr/>
        <a:lstStyle/>
        <a:p>
          <a:endParaRPr lang="en-US"/>
        </a:p>
      </dgm:t>
    </dgm:pt>
    <dgm:pt modelId="{18AD11C8-4720-4F7B-B58E-1BE7C8FEED2B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Add or Upload new questions</a:t>
          </a:r>
          <a:endParaRPr lang="en-US" sz="2800" b="1" dirty="0">
            <a:solidFill>
              <a:srgbClr val="FF0000"/>
            </a:solidFill>
          </a:endParaRPr>
        </a:p>
      </dgm:t>
    </dgm:pt>
    <dgm:pt modelId="{26FA5D2A-812A-4D1E-A1B0-C51900DB6C05}" type="parTrans" cxnId="{8ACECF52-98C0-4FBC-8593-9D49B50FB29D}">
      <dgm:prSet/>
      <dgm:spPr/>
      <dgm:t>
        <a:bodyPr/>
        <a:lstStyle/>
        <a:p>
          <a:endParaRPr lang="en-US"/>
        </a:p>
      </dgm:t>
    </dgm:pt>
    <dgm:pt modelId="{CC60E51B-6F43-445A-B26B-0A85AFCB5456}" type="sibTrans" cxnId="{8ACECF52-98C0-4FBC-8593-9D49B50FB29D}">
      <dgm:prSet/>
      <dgm:spPr/>
      <dgm:t>
        <a:bodyPr/>
        <a:lstStyle/>
        <a:p>
          <a:endParaRPr lang="en-US"/>
        </a:p>
      </dgm:t>
    </dgm:pt>
    <dgm:pt modelId="{F5E4DFD8-BA2E-4C1A-8261-7999C4ED36AC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Account Logout</a:t>
          </a:r>
          <a:endParaRPr lang="en-US" b="1" dirty="0">
            <a:solidFill>
              <a:srgbClr val="FF0000"/>
            </a:solidFill>
          </a:endParaRPr>
        </a:p>
      </dgm:t>
    </dgm:pt>
    <dgm:pt modelId="{4B36E7C6-A2E2-4BE7-8186-3EE1AB1B7A60}" type="parTrans" cxnId="{725EC1B1-86C9-4D57-B4D4-3884CF48E0A6}">
      <dgm:prSet/>
      <dgm:spPr/>
      <dgm:t>
        <a:bodyPr/>
        <a:lstStyle/>
        <a:p>
          <a:endParaRPr lang="en-US"/>
        </a:p>
      </dgm:t>
    </dgm:pt>
    <dgm:pt modelId="{1E2F945F-52AB-4DE8-BD5E-4ABCC1E45602}" type="sibTrans" cxnId="{725EC1B1-86C9-4D57-B4D4-3884CF48E0A6}">
      <dgm:prSet/>
      <dgm:spPr/>
      <dgm:t>
        <a:bodyPr/>
        <a:lstStyle/>
        <a:p>
          <a:endParaRPr lang="en-US"/>
        </a:p>
      </dgm:t>
    </dgm:pt>
    <dgm:pt modelId="{6BC22E7B-9A27-493B-AF99-EF9360E347D0}" type="pres">
      <dgm:prSet presAssocID="{3A0816A6-A3FF-4BE9-8CA3-4AEFBE8087B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47A0431-7FCC-4E2F-9353-B7450C2A6EBD}" type="pres">
      <dgm:prSet presAssocID="{0C1BCFEB-A0C4-4514-8079-43A0181DCEAB}" presName="compNode" presStyleCnt="0"/>
      <dgm:spPr/>
    </dgm:pt>
    <dgm:pt modelId="{D47D696C-ADF4-4897-9852-99A576A152A4}" type="pres">
      <dgm:prSet presAssocID="{0C1BCFEB-A0C4-4514-8079-43A0181DCEAB}" presName="dummyConnPt" presStyleCnt="0"/>
      <dgm:spPr/>
    </dgm:pt>
    <dgm:pt modelId="{BCD2C821-6033-4990-B3BE-4688E0ADE068}" type="pres">
      <dgm:prSet presAssocID="{0C1BCFEB-A0C4-4514-8079-43A0181DCEA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80A0C-5370-4503-B277-557C2A6F78DA}" type="pres">
      <dgm:prSet presAssocID="{8662FB25-5486-446E-81D6-2926D0C948AA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E72BF24F-FFF4-48FD-B9E4-C2C3976E47D4}" type="pres">
      <dgm:prSet presAssocID="{71276A2E-0A35-4C0F-9663-CFC7CE916C78}" presName="compNode" presStyleCnt="0"/>
      <dgm:spPr/>
    </dgm:pt>
    <dgm:pt modelId="{74E9ACFB-28BC-4DDA-AF08-3ACF41375A3C}" type="pres">
      <dgm:prSet presAssocID="{71276A2E-0A35-4C0F-9663-CFC7CE916C78}" presName="dummyConnPt" presStyleCnt="0"/>
      <dgm:spPr/>
    </dgm:pt>
    <dgm:pt modelId="{3FB82C4D-9DB0-4AE3-9495-8A3CD5AC73C7}" type="pres">
      <dgm:prSet presAssocID="{71276A2E-0A35-4C0F-9663-CFC7CE916C78}" presName="node" presStyleLbl="node1" presStyleIdx="1" presStyleCnt="9" custLinFactNeighborX="661" custLinFactNeighborY="-33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DDE10-EF09-4268-BEFA-3AD0781F9F14}" type="pres">
      <dgm:prSet presAssocID="{80E5ABA6-F403-4108-A645-D2BC96EF7AFA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ADB5C84E-8197-483F-A6F2-60F8A0FCF85E}" type="pres">
      <dgm:prSet presAssocID="{69104500-47CE-4B2C-AE24-6E82B7F6012E}" presName="compNode" presStyleCnt="0"/>
      <dgm:spPr/>
    </dgm:pt>
    <dgm:pt modelId="{78149181-1849-49D1-9CCD-00F35CDF6B85}" type="pres">
      <dgm:prSet presAssocID="{69104500-47CE-4B2C-AE24-6E82B7F6012E}" presName="dummyConnPt" presStyleCnt="0"/>
      <dgm:spPr/>
    </dgm:pt>
    <dgm:pt modelId="{DA67167F-9F58-4397-B9D5-87D2D8A96D7D}" type="pres">
      <dgm:prSet presAssocID="{69104500-47CE-4B2C-AE24-6E82B7F6012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482BC-B50C-4733-AD38-0A0A597F2C8A}" type="pres">
      <dgm:prSet presAssocID="{D2A77629-862F-4E1D-8BB5-65E35A9B1811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4F2961CB-EA9B-4CDF-AC8A-FE47473F2329}" type="pres">
      <dgm:prSet presAssocID="{1205BF19-0C55-4333-B26F-0250BEC06F53}" presName="compNode" presStyleCnt="0"/>
      <dgm:spPr/>
    </dgm:pt>
    <dgm:pt modelId="{DE9D5734-35A4-48B1-B9DE-41FD0A1165AD}" type="pres">
      <dgm:prSet presAssocID="{1205BF19-0C55-4333-B26F-0250BEC06F53}" presName="dummyConnPt" presStyleCnt="0"/>
      <dgm:spPr/>
    </dgm:pt>
    <dgm:pt modelId="{14AD14C1-9D1F-4071-82D6-F6F0FB78E774}" type="pres">
      <dgm:prSet presAssocID="{1205BF19-0C55-4333-B26F-0250BEC06F5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2F0FF-0BEF-430F-9CD1-14A7FE84E1D0}" type="pres">
      <dgm:prSet presAssocID="{68717B0F-0FF3-4976-9ED5-EE94C6057D7C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24533AA1-EC09-4373-BC6B-83192B2595E6}" type="pres">
      <dgm:prSet presAssocID="{F761726C-01B9-4591-A549-2ACF4505151D}" presName="compNode" presStyleCnt="0"/>
      <dgm:spPr/>
    </dgm:pt>
    <dgm:pt modelId="{C2442511-8366-409D-9DE0-CB6A64712220}" type="pres">
      <dgm:prSet presAssocID="{F761726C-01B9-4591-A549-2ACF4505151D}" presName="dummyConnPt" presStyleCnt="0"/>
      <dgm:spPr/>
    </dgm:pt>
    <dgm:pt modelId="{B50C576B-A9CE-4A66-8767-037AEC1DEE05}" type="pres">
      <dgm:prSet presAssocID="{F761726C-01B9-4591-A549-2ACF4505151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9E23C-9360-4C3D-BE46-433CBA71138E}" type="pres">
      <dgm:prSet presAssocID="{88139921-5007-497D-BE9B-ECD089EF5524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EB02B15B-F73A-4915-A496-9EC4320986A2}" type="pres">
      <dgm:prSet presAssocID="{36F6344C-5DBD-4FC0-9C95-C35A430029E2}" presName="compNode" presStyleCnt="0"/>
      <dgm:spPr/>
    </dgm:pt>
    <dgm:pt modelId="{F7F33CF2-960A-40DA-8A3C-D7E5DEE07902}" type="pres">
      <dgm:prSet presAssocID="{36F6344C-5DBD-4FC0-9C95-C35A430029E2}" presName="dummyConnPt" presStyleCnt="0"/>
      <dgm:spPr/>
    </dgm:pt>
    <dgm:pt modelId="{894C42DA-926B-4CE3-906E-D373D249983E}" type="pres">
      <dgm:prSet presAssocID="{36F6344C-5DBD-4FC0-9C95-C35A430029E2}" presName="node" presStyleLbl="node1" presStyleIdx="5" presStyleCnt="9" custLinFactNeighborX="-22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5EF6E-FAC5-44A6-9A44-2ED562CB6B1D}" type="pres">
      <dgm:prSet presAssocID="{7D443531-109B-4E45-8B0A-6241CF5DB889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F11BC729-E9DC-4532-8779-E08E52B727CA}" type="pres">
      <dgm:prSet presAssocID="{6BFEF782-D768-44E7-8A96-D263B933141E}" presName="compNode" presStyleCnt="0"/>
      <dgm:spPr/>
    </dgm:pt>
    <dgm:pt modelId="{1CBE7B56-5182-425C-9B1E-CECBA6340EA8}" type="pres">
      <dgm:prSet presAssocID="{6BFEF782-D768-44E7-8A96-D263B933141E}" presName="dummyConnPt" presStyleCnt="0"/>
      <dgm:spPr/>
    </dgm:pt>
    <dgm:pt modelId="{3DCCE568-2F63-4ED6-9850-23D79E95014E}" type="pres">
      <dgm:prSet presAssocID="{6BFEF782-D768-44E7-8A96-D263B933141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1A8F2-DD12-4D43-A35C-32C2508DEE96}" type="pres">
      <dgm:prSet presAssocID="{A2464DD9-001E-455D-905A-AD76EBFDB79C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0C939F9B-9252-41CD-9E23-0F4C842169B8}" type="pres">
      <dgm:prSet presAssocID="{18AD11C8-4720-4F7B-B58E-1BE7C8FEED2B}" presName="compNode" presStyleCnt="0"/>
      <dgm:spPr/>
    </dgm:pt>
    <dgm:pt modelId="{BA2C9029-A79C-47D5-835A-BD978396860F}" type="pres">
      <dgm:prSet presAssocID="{18AD11C8-4720-4F7B-B58E-1BE7C8FEED2B}" presName="dummyConnPt" presStyleCnt="0"/>
      <dgm:spPr/>
    </dgm:pt>
    <dgm:pt modelId="{4A361013-477F-4456-96AE-B8A2A290667B}" type="pres">
      <dgm:prSet presAssocID="{18AD11C8-4720-4F7B-B58E-1BE7C8FEED2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6560B-E69F-4B1F-907C-6075805BB425}" type="pres">
      <dgm:prSet presAssocID="{CC60E51B-6F43-445A-B26B-0A85AFCB5456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EDA4D049-3A54-460E-BC71-CB03C6F7624E}" type="pres">
      <dgm:prSet presAssocID="{F5E4DFD8-BA2E-4C1A-8261-7999C4ED36AC}" presName="compNode" presStyleCnt="0"/>
      <dgm:spPr/>
    </dgm:pt>
    <dgm:pt modelId="{BC008768-E69C-4827-BCFB-AA4987574E00}" type="pres">
      <dgm:prSet presAssocID="{F5E4DFD8-BA2E-4C1A-8261-7999C4ED36AC}" presName="dummyConnPt" presStyleCnt="0"/>
      <dgm:spPr/>
    </dgm:pt>
    <dgm:pt modelId="{CAC0574F-A9EC-41B8-8545-8C346E28F1BF}" type="pres">
      <dgm:prSet presAssocID="{F5E4DFD8-BA2E-4C1A-8261-7999C4ED36A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DEE128-231D-4BF8-B043-67F76DACD2FE}" type="presOf" srcId="{80E5ABA6-F403-4108-A645-D2BC96EF7AFA}" destId="{1F2DDE10-EF09-4268-BEFA-3AD0781F9F14}" srcOrd="0" destOrd="0" presId="urn:microsoft.com/office/officeart/2005/8/layout/bProcess4"/>
    <dgm:cxn modelId="{5329172A-2A58-433B-ADB9-3110509504C6}" type="presOf" srcId="{F761726C-01B9-4591-A549-2ACF4505151D}" destId="{B50C576B-A9CE-4A66-8767-037AEC1DEE05}" srcOrd="0" destOrd="0" presId="urn:microsoft.com/office/officeart/2005/8/layout/bProcess4"/>
    <dgm:cxn modelId="{56D33F84-6DD4-4B8C-B351-11C0BF4C81E1}" srcId="{3A0816A6-A3FF-4BE9-8CA3-4AEFBE8087B1}" destId="{6BFEF782-D768-44E7-8A96-D263B933141E}" srcOrd="6" destOrd="0" parTransId="{18BA3DF8-EA4F-4F3B-A195-4C00FA83F7E1}" sibTransId="{A2464DD9-001E-455D-905A-AD76EBFDB79C}"/>
    <dgm:cxn modelId="{47D8AD61-84B3-43F9-A1E9-DBF016DEAB2C}" type="presOf" srcId="{71276A2E-0A35-4C0F-9663-CFC7CE916C78}" destId="{3FB82C4D-9DB0-4AE3-9495-8A3CD5AC73C7}" srcOrd="0" destOrd="0" presId="urn:microsoft.com/office/officeart/2005/8/layout/bProcess4"/>
    <dgm:cxn modelId="{47CC38C3-EA3F-48EA-AFB4-E9EF2DB0B7E5}" type="presOf" srcId="{88139921-5007-497D-BE9B-ECD089EF5524}" destId="{A6F9E23C-9360-4C3D-BE46-433CBA71138E}" srcOrd="0" destOrd="0" presId="urn:microsoft.com/office/officeart/2005/8/layout/bProcess4"/>
    <dgm:cxn modelId="{5AF12936-1BA0-4A87-B99E-97A2C0013C6D}" srcId="{3A0816A6-A3FF-4BE9-8CA3-4AEFBE8087B1}" destId="{0C1BCFEB-A0C4-4514-8079-43A0181DCEAB}" srcOrd="0" destOrd="0" parTransId="{1239ED55-B99D-450F-9E0C-6E679A82137B}" sibTransId="{8662FB25-5486-446E-81D6-2926D0C948AA}"/>
    <dgm:cxn modelId="{B065F613-5C2B-484E-A737-0DE30983D273}" srcId="{3A0816A6-A3FF-4BE9-8CA3-4AEFBE8087B1}" destId="{F761726C-01B9-4591-A549-2ACF4505151D}" srcOrd="4" destOrd="0" parTransId="{505C4D5F-FC3E-40C6-B54D-AD34B8EAC512}" sibTransId="{88139921-5007-497D-BE9B-ECD089EF5524}"/>
    <dgm:cxn modelId="{8D75A296-EF71-4247-B6DF-C6B9D77B03AA}" type="presOf" srcId="{7D443531-109B-4E45-8B0A-6241CF5DB889}" destId="{7A85EF6E-FAC5-44A6-9A44-2ED562CB6B1D}" srcOrd="0" destOrd="0" presId="urn:microsoft.com/office/officeart/2005/8/layout/bProcess4"/>
    <dgm:cxn modelId="{D1488168-5166-4F8E-8675-5FA3E69FE5A8}" type="presOf" srcId="{3A0816A6-A3FF-4BE9-8CA3-4AEFBE8087B1}" destId="{6BC22E7B-9A27-493B-AF99-EF9360E347D0}" srcOrd="0" destOrd="0" presId="urn:microsoft.com/office/officeart/2005/8/layout/bProcess4"/>
    <dgm:cxn modelId="{28885AF5-A031-4537-A040-9BC286603302}" srcId="{3A0816A6-A3FF-4BE9-8CA3-4AEFBE8087B1}" destId="{71276A2E-0A35-4C0F-9663-CFC7CE916C78}" srcOrd="1" destOrd="0" parTransId="{1B28FD61-98CC-4289-B832-407F616951AD}" sibTransId="{80E5ABA6-F403-4108-A645-D2BC96EF7AFA}"/>
    <dgm:cxn modelId="{DCD88B1B-37EB-4C19-8555-EAD7DB76851E}" type="presOf" srcId="{36F6344C-5DBD-4FC0-9C95-C35A430029E2}" destId="{894C42DA-926B-4CE3-906E-D373D249983E}" srcOrd="0" destOrd="0" presId="urn:microsoft.com/office/officeart/2005/8/layout/bProcess4"/>
    <dgm:cxn modelId="{A882EDE0-B877-4009-B39D-FBF7B70DA1EE}" srcId="{3A0816A6-A3FF-4BE9-8CA3-4AEFBE8087B1}" destId="{69104500-47CE-4B2C-AE24-6E82B7F6012E}" srcOrd="2" destOrd="0" parTransId="{99F767FB-322A-48C9-A0CC-0A4F975D043D}" sibTransId="{D2A77629-862F-4E1D-8BB5-65E35A9B1811}"/>
    <dgm:cxn modelId="{E4008CF0-131F-4815-B14B-C71266498EA0}" type="presOf" srcId="{A2464DD9-001E-455D-905A-AD76EBFDB79C}" destId="{60A1A8F2-DD12-4D43-A35C-32C2508DEE96}" srcOrd="0" destOrd="0" presId="urn:microsoft.com/office/officeart/2005/8/layout/bProcess4"/>
    <dgm:cxn modelId="{725EC1B1-86C9-4D57-B4D4-3884CF48E0A6}" srcId="{3A0816A6-A3FF-4BE9-8CA3-4AEFBE8087B1}" destId="{F5E4DFD8-BA2E-4C1A-8261-7999C4ED36AC}" srcOrd="8" destOrd="0" parTransId="{4B36E7C6-A2E2-4BE7-8186-3EE1AB1B7A60}" sibTransId="{1E2F945F-52AB-4DE8-BD5E-4ABCC1E45602}"/>
    <dgm:cxn modelId="{E8507AC5-DE79-4826-8BC8-F6A43E7B7743}" type="presOf" srcId="{8662FB25-5486-446E-81D6-2926D0C948AA}" destId="{16A80A0C-5370-4503-B277-557C2A6F78DA}" srcOrd="0" destOrd="0" presId="urn:microsoft.com/office/officeart/2005/8/layout/bProcess4"/>
    <dgm:cxn modelId="{AC66574D-E5CD-41B2-AF13-186D75A0969A}" type="presOf" srcId="{1205BF19-0C55-4333-B26F-0250BEC06F53}" destId="{14AD14C1-9D1F-4071-82D6-F6F0FB78E774}" srcOrd="0" destOrd="0" presId="urn:microsoft.com/office/officeart/2005/8/layout/bProcess4"/>
    <dgm:cxn modelId="{7B72A210-DDE4-425A-B77A-762D6C99C134}" type="presOf" srcId="{CC60E51B-6F43-445A-B26B-0A85AFCB5456}" destId="{19E6560B-E69F-4B1F-907C-6075805BB425}" srcOrd="0" destOrd="0" presId="urn:microsoft.com/office/officeart/2005/8/layout/bProcess4"/>
    <dgm:cxn modelId="{6AEDCF30-1889-455C-AD5D-FC0666328F84}" type="presOf" srcId="{0C1BCFEB-A0C4-4514-8079-43A0181DCEAB}" destId="{BCD2C821-6033-4990-B3BE-4688E0ADE068}" srcOrd="0" destOrd="0" presId="urn:microsoft.com/office/officeart/2005/8/layout/bProcess4"/>
    <dgm:cxn modelId="{66CCEEB7-93E5-42D5-81EE-044A5E9595F1}" type="presOf" srcId="{18AD11C8-4720-4F7B-B58E-1BE7C8FEED2B}" destId="{4A361013-477F-4456-96AE-B8A2A290667B}" srcOrd="0" destOrd="0" presId="urn:microsoft.com/office/officeart/2005/8/layout/bProcess4"/>
    <dgm:cxn modelId="{E6CFB946-718C-4D1A-945D-CEFB6323B305}" type="presOf" srcId="{D2A77629-862F-4E1D-8BB5-65E35A9B1811}" destId="{40E482BC-B50C-4733-AD38-0A0A597F2C8A}" srcOrd="0" destOrd="0" presId="urn:microsoft.com/office/officeart/2005/8/layout/bProcess4"/>
    <dgm:cxn modelId="{95FE71CD-3F45-48F5-BFAC-CF2CDFF85658}" type="presOf" srcId="{68717B0F-0FF3-4976-9ED5-EE94C6057D7C}" destId="{0182F0FF-0BEF-430F-9CD1-14A7FE84E1D0}" srcOrd="0" destOrd="0" presId="urn:microsoft.com/office/officeart/2005/8/layout/bProcess4"/>
    <dgm:cxn modelId="{053BCBED-69DA-493F-AC69-6EC20B8032BD}" srcId="{3A0816A6-A3FF-4BE9-8CA3-4AEFBE8087B1}" destId="{1205BF19-0C55-4333-B26F-0250BEC06F53}" srcOrd="3" destOrd="0" parTransId="{40A90E44-3EBA-4E9D-89F2-F7D868D8C431}" sibTransId="{68717B0F-0FF3-4976-9ED5-EE94C6057D7C}"/>
    <dgm:cxn modelId="{94BA66A5-42F5-4E19-8A54-D11146F4A02E}" srcId="{3A0816A6-A3FF-4BE9-8CA3-4AEFBE8087B1}" destId="{36F6344C-5DBD-4FC0-9C95-C35A430029E2}" srcOrd="5" destOrd="0" parTransId="{8499D735-C9ED-42B3-A825-3094EBCC3A21}" sibTransId="{7D443531-109B-4E45-8B0A-6241CF5DB889}"/>
    <dgm:cxn modelId="{4D7C9FB0-C9AE-4A0C-A0A5-3294E754BA6E}" type="presOf" srcId="{69104500-47CE-4B2C-AE24-6E82B7F6012E}" destId="{DA67167F-9F58-4397-B9D5-87D2D8A96D7D}" srcOrd="0" destOrd="0" presId="urn:microsoft.com/office/officeart/2005/8/layout/bProcess4"/>
    <dgm:cxn modelId="{109E70EE-F01E-49D8-9E18-19F24FD0F17F}" type="presOf" srcId="{F5E4DFD8-BA2E-4C1A-8261-7999C4ED36AC}" destId="{CAC0574F-A9EC-41B8-8545-8C346E28F1BF}" srcOrd="0" destOrd="0" presId="urn:microsoft.com/office/officeart/2005/8/layout/bProcess4"/>
    <dgm:cxn modelId="{8ACECF52-98C0-4FBC-8593-9D49B50FB29D}" srcId="{3A0816A6-A3FF-4BE9-8CA3-4AEFBE8087B1}" destId="{18AD11C8-4720-4F7B-B58E-1BE7C8FEED2B}" srcOrd="7" destOrd="0" parTransId="{26FA5D2A-812A-4D1E-A1B0-C51900DB6C05}" sibTransId="{CC60E51B-6F43-445A-B26B-0A85AFCB5456}"/>
    <dgm:cxn modelId="{FF7F0486-4A07-4BC6-A545-C595C6EC5753}" type="presOf" srcId="{6BFEF782-D768-44E7-8A96-D263B933141E}" destId="{3DCCE568-2F63-4ED6-9850-23D79E95014E}" srcOrd="0" destOrd="0" presId="urn:microsoft.com/office/officeart/2005/8/layout/bProcess4"/>
    <dgm:cxn modelId="{8D1C9A82-236B-4366-8EE5-470A6B608D2C}" type="presParOf" srcId="{6BC22E7B-9A27-493B-AF99-EF9360E347D0}" destId="{547A0431-7FCC-4E2F-9353-B7450C2A6EBD}" srcOrd="0" destOrd="0" presId="urn:microsoft.com/office/officeart/2005/8/layout/bProcess4"/>
    <dgm:cxn modelId="{9A9BFC8E-C98F-4D8D-939B-ED2270D7B08C}" type="presParOf" srcId="{547A0431-7FCC-4E2F-9353-B7450C2A6EBD}" destId="{D47D696C-ADF4-4897-9852-99A576A152A4}" srcOrd="0" destOrd="0" presId="urn:microsoft.com/office/officeart/2005/8/layout/bProcess4"/>
    <dgm:cxn modelId="{77878649-736B-4567-9F45-E643B7C47891}" type="presParOf" srcId="{547A0431-7FCC-4E2F-9353-B7450C2A6EBD}" destId="{BCD2C821-6033-4990-B3BE-4688E0ADE068}" srcOrd="1" destOrd="0" presId="urn:microsoft.com/office/officeart/2005/8/layout/bProcess4"/>
    <dgm:cxn modelId="{13689522-6AE0-49F6-BA17-FA1A4CFF03E3}" type="presParOf" srcId="{6BC22E7B-9A27-493B-AF99-EF9360E347D0}" destId="{16A80A0C-5370-4503-B277-557C2A6F78DA}" srcOrd="1" destOrd="0" presId="urn:microsoft.com/office/officeart/2005/8/layout/bProcess4"/>
    <dgm:cxn modelId="{B357A0DD-70D3-41BB-A7A6-7FDF779541BF}" type="presParOf" srcId="{6BC22E7B-9A27-493B-AF99-EF9360E347D0}" destId="{E72BF24F-FFF4-48FD-B9E4-C2C3976E47D4}" srcOrd="2" destOrd="0" presId="urn:microsoft.com/office/officeart/2005/8/layout/bProcess4"/>
    <dgm:cxn modelId="{0069227E-A5AB-4A68-917F-A5FF8FAE28D0}" type="presParOf" srcId="{E72BF24F-FFF4-48FD-B9E4-C2C3976E47D4}" destId="{74E9ACFB-28BC-4DDA-AF08-3ACF41375A3C}" srcOrd="0" destOrd="0" presId="urn:microsoft.com/office/officeart/2005/8/layout/bProcess4"/>
    <dgm:cxn modelId="{D120A9BD-95F4-4CCB-A112-401E81D1EDC4}" type="presParOf" srcId="{E72BF24F-FFF4-48FD-B9E4-C2C3976E47D4}" destId="{3FB82C4D-9DB0-4AE3-9495-8A3CD5AC73C7}" srcOrd="1" destOrd="0" presId="urn:microsoft.com/office/officeart/2005/8/layout/bProcess4"/>
    <dgm:cxn modelId="{88A57906-A281-4183-BCFA-2131AB973C4D}" type="presParOf" srcId="{6BC22E7B-9A27-493B-AF99-EF9360E347D0}" destId="{1F2DDE10-EF09-4268-BEFA-3AD0781F9F14}" srcOrd="3" destOrd="0" presId="urn:microsoft.com/office/officeart/2005/8/layout/bProcess4"/>
    <dgm:cxn modelId="{8C41094C-7158-4462-BFE1-DB811644996B}" type="presParOf" srcId="{6BC22E7B-9A27-493B-AF99-EF9360E347D0}" destId="{ADB5C84E-8197-483F-A6F2-60F8A0FCF85E}" srcOrd="4" destOrd="0" presId="urn:microsoft.com/office/officeart/2005/8/layout/bProcess4"/>
    <dgm:cxn modelId="{41254E7B-4789-4E2B-A96C-5E584DB3200C}" type="presParOf" srcId="{ADB5C84E-8197-483F-A6F2-60F8A0FCF85E}" destId="{78149181-1849-49D1-9CCD-00F35CDF6B85}" srcOrd="0" destOrd="0" presId="urn:microsoft.com/office/officeart/2005/8/layout/bProcess4"/>
    <dgm:cxn modelId="{087F7C0C-CD00-4FF3-986C-3EF95F4B1703}" type="presParOf" srcId="{ADB5C84E-8197-483F-A6F2-60F8A0FCF85E}" destId="{DA67167F-9F58-4397-B9D5-87D2D8A96D7D}" srcOrd="1" destOrd="0" presId="urn:microsoft.com/office/officeart/2005/8/layout/bProcess4"/>
    <dgm:cxn modelId="{7F45137B-A33A-4AD3-87CD-2B4D6EAB9A10}" type="presParOf" srcId="{6BC22E7B-9A27-493B-AF99-EF9360E347D0}" destId="{40E482BC-B50C-4733-AD38-0A0A597F2C8A}" srcOrd="5" destOrd="0" presId="urn:microsoft.com/office/officeart/2005/8/layout/bProcess4"/>
    <dgm:cxn modelId="{74B5BD9F-FE21-46BC-9979-D593C247EDC0}" type="presParOf" srcId="{6BC22E7B-9A27-493B-AF99-EF9360E347D0}" destId="{4F2961CB-EA9B-4CDF-AC8A-FE47473F2329}" srcOrd="6" destOrd="0" presId="urn:microsoft.com/office/officeart/2005/8/layout/bProcess4"/>
    <dgm:cxn modelId="{43C328AB-0891-4C08-BEC3-8F4B10FE5051}" type="presParOf" srcId="{4F2961CB-EA9B-4CDF-AC8A-FE47473F2329}" destId="{DE9D5734-35A4-48B1-B9DE-41FD0A1165AD}" srcOrd="0" destOrd="0" presId="urn:microsoft.com/office/officeart/2005/8/layout/bProcess4"/>
    <dgm:cxn modelId="{478657FA-C406-41E4-8051-9337C25610EC}" type="presParOf" srcId="{4F2961CB-EA9B-4CDF-AC8A-FE47473F2329}" destId="{14AD14C1-9D1F-4071-82D6-F6F0FB78E774}" srcOrd="1" destOrd="0" presId="urn:microsoft.com/office/officeart/2005/8/layout/bProcess4"/>
    <dgm:cxn modelId="{4EC07AF2-0DFC-4A2C-BE53-24EF0F3DE72B}" type="presParOf" srcId="{6BC22E7B-9A27-493B-AF99-EF9360E347D0}" destId="{0182F0FF-0BEF-430F-9CD1-14A7FE84E1D0}" srcOrd="7" destOrd="0" presId="urn:microsoft.com/office/officeart/2005/8/layout/bProcess4"/>
    <dgm:cxn modelId="{2CD404BE-2E1C-4EFA-A08A-4F7B81A5FC46}" type="presParOf" srcId="{6BC22E7B-9A27-493B-AF99-EF9360E347D0}" destId="{24533AA1-EC09-4373-BC6B-83192B2595E6}" srcOrd="8" destOrd="0" presId="urn:microsoft.com/office/officeart/2005/8/layout/bProcess4"/>
    <dgm:cxn modelId="{08E1602A-4BDC-4764-A6A7-4CE99F3AF668}" type="presParOf" srcId="{24533AA1-EC09-4373-BC6B-83192B2595E6}" destId="{C2442511-8366-409D-9DE0-CB6A64712220}" srcOrd="0" destOrd="0" presId="urn:microsoft.com/office/officeart/2005/8/layout/bProcess4"/>
    <dgm:cxn modelId="{86188256-7D2E-4DEF-A3DC-C67A1DED94D5}" type="presParOf" srcId="{24533AA1-EC09-4373-BC6B-83192B2595E6}" destId="{B50C576B-A9CE-4A66-8767-037AEC1DEE05}" srcOrd="1" destOrd="0" presId="urn:microsoft.com/office/officeart/2005/8/layout/bProcess4"/>
    <dgm:cxn modelId="{2BABEB99-F521-4727-A72B-C1CD3800C540}" type="presParOf" srcId="{6BC22E7B-9A27-493B-AF99-EF9360E347D0}" destId="{A6F9E23C-9360-4C3D-BE46-433CBA71138E}" srcOrd="9" destOrd="0" presId="urn:microsoft.com/office/officeart/2005/8/layout/bProcess4"/>
    <dgm:cxn modelId="{5FC907DF-7E8E-43E5-95A2-B68AEAF2130A}" type="presParOf" srcId="{6BC22E7B-9A27-493B-AF99-EF9360E347D0}" destId="{EB02B15B-F73A-4915-A496-9EC4320986A2}" srcOrd="10" destOrd="0" presId="urn:microsoft.com/office/officeart/2005/8/layout/bProcess4"/>
    <dgm:cxn modelId="{7C41F9E7-A241-4211-8D77-1C7CBC10FBBD}" type="presParOf" srcId="{EB02B15B-F73A-4915-A496-9EC4320986A2}" destId="{F7F33CF2-960A-40DA-8A3C-D7E5DEE07902}" srcOrd="0" destOrd="0" presId="urn:microsoft.com/office/officeart/2005/8/layout/bProcess4"/>
    <dgm:cxn modelId="{7C9F826B-9BC3-41CB-90B4-EC8F4B98F21B}" type="presParOf" srcId="{EB02B15B-F73A-4915-A496-9EC4320986A2}" destId="{894C42DA-926B-4CE3-906E-D373D249983E}" srcOrd="1" destOrd="0" presId="urn:microsoft.com/office/officeart/2005/8/layout/bProcess4"/>
    <dgm:cxn modelId="{171AC8BA-FC82-4A3D-9639-755E1E008AB1}" type="presParOf" srcId="{6BC22E7B-9A27-493B-AF99-EF9360E347D0}" destId="{7A85EF6E-FAC5-44A6-9A44-2ED562CB6B1D}" srcOrd="11" destOrd="0" presId="urn:microsoft.com/office/officeart/2005/8/layout/bProcess4"/>
    <dgm:cxn modelId="{02B3EB5A-E797-4206-8488-17A595EBEF87}" type="presParOf" srcId="{6BC22E7B-9A27-493B-AF99-EF9360E347D0}" destId="{F11BC729-E9DC-4532-8779-E08E52B727CA}" srcOrd="12" destOrd="0" presId="urn:microsoft.com/office/officeart/2005/8/layout/bProcess4"/>
    <dgm:cxn modelId="{78B970E2-AB28-4217-9E18-48EF23BF1EDD}" type="presParOf" srcId="{F11BC729-E9DC-4532-8779-E08E52B727CA}" destId="{1CBE7B56-5182-425C-9B1E-CECBA6340EA8}" srcOrd="0" destOrd="0" presId="urn:microsoft.com/office/officeart/2005/8/layout/bProcess4"/>
    <dgm:cxn modelId="{2CB71331-F1EB-4C6D-8D3A-CCA97B58ABD6}" type="presParOf" srcId="{F11BC729-E9DC-4532-8779-E08E52B727CA}" destId="{3DCCE568-2F63-4ED6-9850-23D79E95014E}" srcOrd="1" destOrd="0" presId="urn:microsoft.com/office/officeart/2005/8/layout/bProcess4"/>
    <dgm:cxn modelId="{E1E9820A-990F-4F89-BA37-2B81B9A69D4B}" type="presParOf" srcId="{6BC22E7B-9A27-493B-AF99-EF9360E347D0}" destId="{60A1A8F2-DD12-4D43-A35C-32C2508DEE96}" srcOrd="13" destOrd="0" presId="urn:microsoft.com/office/officeart/2005/8/layout/bProcess4"/>
    <dgm:cxn modelId="{A682D71C-B938-4E8D-AFE9-267D5E0BF71F}" type="presParOf" srcId="{6BC22E7B-9A27-493B-AF99-EF9360E347D0}" destId="{0C939F9B-9252-41CD-9E23-0F4C842169B8}" srcOrd="14" destOrd="0" presId="urn:microsoft.com/office/officeart/2005/8/layout/bProcess4"/>
    <dgm:cxn modelId="{DB6048CC-53F8-423E-8FB7-9ED9E8E720CD}" type="presParOf" srcId="{0C939F9B-9252-41CD-9E23-0F4C842169B8}" destId="{BA2C9029-A79C-47D5-835A-BD978396860F}" srcOrd="0" destOrd="0" presId="urn:microsoft.com/office/officeart/2005/8/layout/bProcess4"/>
    <dgm:cxn modelId="{6759124B-9C48-4657-8A61-1E90BEABF788}" type="presParOf" srcId="{0C939F9B-9252-41CD-9E23-0F4C842169B8}" destId="{4A361013-477F-4456-96AE-B8A2A290667B}" srcOrd="1" destOrd="0" presId="urn:microsoft.com/office/officeart/2005/8/layout/bProcess4"/>
    <dgm:cxn modelId="{F590B6A3-9121-4848-95B9-5915DEB7F2AB}" type="presParOf" srcId="{6BC22E7B-9A27-493B-AF99-EF9360E347D0}" destId="{19E6560B-E69F-4B1F-907C-6075805BB425}" srcOrd="15" destOrd="0" presId="urn:microsoft.com/office/officeart/2005/8/layout/bProcess4"/>
    <dgm:cxn modelId="{919632B8-CF97-4F10-B668-CD35832487B4}" type="presParOf" srcId="{6BC22E7B-9A27-493B-AF99-EF9360E347D0}" destId="{EDA4D049-3A54-460E-BC71-CB03C6F7624E}" srcOrd="16" destOrd="0" presId="urn:microsoft.com/office/officeart/2005/8/layout/bProcess4"/>
    <dgm:cxn modelId="{5CC2FD98-3EDB-4148-B97F-4F5711CDD13D}" type="presParOf" srcId="{EDA4D049-3A54-460E-BC71-CB03C6F7624E}" destId="{BC008768-E69C-4827-BCFB-AA4987574E00}" srcOrd="0" destOrd="0" presId="urn:microsoft.com/office/officeart/2005/8/layout/bProcess4"/>
    <dgm:cxn modelId="{3613B1AB-22CB-405D-BAB1-B7FC46183B3B}" type="presParOf" srcId="{EDA4D049-3A54-460E-BC71-CB03C6F7624E}" destId="{CAC0574F-A9EC-41B8-8545-8C346E28F1BF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EEA04A-7EAE-43B0-A72F-8D8E8D06D90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4A3F3B-2BD5-4471-AB9B-2648177E044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3200" b="1" dirty="0" smtClean="0">
              <a:solidFill>
                <a:srgbClr val="FF0000"/>
              </a:solidFill>
            </a:rPr>
            <a:t>Lack of Learning motivation and Engagement</a:t>
          </a:r>
          <a:r>
            <a:rPr lang="en-US" sz="2500" dirty="0" smtClean="0"/>
            <a:t>.</a:t>
          </a:r>
          <a:endParaRPr lang="en-US" sz="2500" dirty="0"/>
        </a:p>
      </dgm:t>
    </dgm:pt>
    <dgm:pt modelId="{8763486F-A388-4751-A5C5-2F0D7984546E}" type="parTrans" cxnId="{40D51DA7-70D7-4C30-BB34-6D1F4B91FBA0}">
      <dgm:prSet/>
      <dgm:spPr/>
      <dgm:t>
        <a:bodyPr/>
        <a:lstStyle/>
        <a:p>
          <a:endParaRPr lang="en-US"/>
        </a:p>
      </dgm:t>
    </dgm:pt>
    <dgm:pt modelId="{B85DD4C7-852D-45B1-9675-5F1388EB363C}" type="sibTrans" cxnId="{40D51DA7-70D7-4C30-BB34-6D1F4B91FBA0}">
      <dgm:prSet/>
      <dgm:spPr/>
      <dgm:t>
        <a:bodyPr/>
        <a:lstStyle/>
        <a:p>
          <a:endParaRPr lang="en-US"/>
        </a:p>
      </dgm:t>
    </dgm:pt>
    <dgm:pt modelId="{8136CDE6-A558-443F-9630-391832BD7435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3200" b="1" dirty="0" smtClean="0">
              <a:solidFill>
                <a:srgbClr val="FF0000"/>
              </a:solidFill>
            </a:rPr>
            <a:t>Designing E-Learning course for different generations</a:t>
          </a:r>
          <a:r>
            <a:rPr lang="en-US" sz="2300" dirty="0" smtClean="0"/>
            <a:t>.</a:t>
          </a:r>
          <a:endParaRPr lang="en-US" sz="2300" dirty="0"/>
        </a:p>
      </dgm:t>
    </dgm:pt>
    <dgm:pt modelId="{2AEFF66C-F776-49BF-907E-460B140397F0}" type="parTrans" cxnId="{5319AB07-471F-4176-BEDF-D2C92188D6AB}">
      <dgm:prSet/>
      <dgm:spPr/>
      <dgm:t>
        <a:bodyPr/>
        <a:lstStyle/>
        <a:p>
          <a:endParaRPr lang="en-US"/>
        </a:p>
      </dgm:t>
    </dgm:pt>
    <dgm:pt modelId="{C9AEBB02-1E46-4604-BA04-ED7D2B7DF123}" type="sibTrans" cxnId="{5319AB07-471F-4176-BEDF-D2C92188D6AB}">
      <dgm:prSet/>
      <dgm:spPr/>
      <dgm:t>
        <a:bodyPr/>
        <a:lstStyle/>
        <a:p>
          <a:endParaRPr lang="en-US"/>
        </a:p>
      </dgm:t>
    </dgm:pt>
    <dgm:pt modelId="{B2EB8E1C-5DB6-413C-866E-D378D604F2B9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4000" b="1" dirty="0" smtClean="0">
              <a:solidFill>
                <a:srgbClr val="FF0000"/>
              </a:solidFill>
            </a:rPr>
            <a:t>Unrealistic deadlines</a:t>
          </a:r>
          <a:endParaRPr lang="en-US" sz="4000" b="1" dirty="0">
            <a:solidFill>
              <a:srgbClr val="FF0000"/>
            </a:solidFill>
          </a:endParaRPr>
        </a:p>
      </dgm:t>
    </dgm:pt>
    <dgm:pt modelId="{B9C23236-2DB7-4E45-9B93-9B9E3E63A398}" type="parTrans" cxnId="{5057D172-F1A4-48A2-AD60-CCF40636F4E1}">
      <dgm:prSet/>
      <dgm:spPr/>
      <dgm:t>
        <a:bodyPr/>
        <a:lstStyle/>
        <a:p>
          <a:endParaRPr lang="en-US"/>
        </a:p>
      </dgm:t>
    </dgm:pt>
    <dgm:pt modelId="{8E75BE19-4214-484D-B5A9-2395B4EA3516}" type="sibTrans" cxnId="{5057D172-F1A4-48A2-AD60-CCF40636F4E1}">
      <dgm:prSet/>
      <dgm:spPr/>
      <dgm:t>
        <a:bodyPr/>
        <a:lstStyle/>
        <a:p>
          <a:endParaRPr lang="en-US"/>
        </a:p>
      </dgm:t>
    </dgm:pt>
    <dgm:pt modelId="{7E04627C-E227-47A5-910E-55206E9BECD9}" type="pres">
      <dgm:prSet presAssocID="{E1EEA04A-7EAE-43B0-A72F-8D8E8D06D90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88968C-8025-4933-8962-1B8681773F91}" type="pres">
      <dgm:prSet presAssocID="{E1EEA04A-7EAE-43B0-A72F-8D8E8D06D908}" presName="dummyMaxCanvas" presStyleCnt="0">
        <dgm:presLayoutVars/>
      </dgm:prSet>
      <dgm:spPr/>
    </dgm:pt>
    <dgm:pt modelId="{7C875C2F-EE8A-4CFC-B9D0-003CB1CAA97E}" type="pres">
      <dgm:prSet presAssocID="{E1EEA04A-7EAE-43B0-A72F-8D8E8D06D908}" presName="ThreeNodes_1" presStyleLbl="node1" presStyleIdx="0" presStyleCnt="3" custLinFactNeighborX="-196" custLinFactNeighborY="1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71FE2-55E3-4018-B8D5-796BD48DB0C8}" type="pres">
      <dgm:prSet presAssocID="{E1EEA04A-7EAE-43B0-A72F-8D8E8D06D90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D6E3F-DF35-43FB-A7C4-F18AD93D0C26}" type="pres">
      <dgm:prSet presAssocID="{E1EEA04A-7EAE-43B0-A72F-8D8E8D06D90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30E6C-DF61-4716-949E-2A431A7C44BD}" type="pres">
      <dgm:prSet presAssocID="{E1EEA04A-7EAE-43B0-A72F-8D8E8D06D90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245C9-6327-47A2-B27C-BBBD3272C5E5}" type="pres">
      <dgm:prSet presAssocID="{E1EEA04A-7EAE-43B0-A72F-8D8E8D06D90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3F45C-FCE0-4A67-8489-30C32D82A316}" type="pres">
      <dgm:prSet presAssocID="{E1EEA04A-7EAE-43B0-A72F-8D8E8D06D90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9198D-D832-4E60-8361-4C309C2138AC}" type="pres">
      <dgm:prSet presAssocID="{E1EEA04A-7EAE-43B0-A72F-8D8E8D06D90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9C5FF-79C1-4721-8C5D-B2C3E21C8BA4}" type="pres">
      <dgm:prSet presAssocID="{E1EEA04A-7EAE-43B0-A72F-8D8E8D06D90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19AB07-471F-4176-BEDF-D2C92188D6AB}" srcId="{E1EEA04A-7EAE-43B0-A72F-8D8E8D06D908}" destId="{8136CDE6-A558-443F-9630-391832BD7435}" srcOrd="1" destOrd="0" parTransId="{2AEFF66C-F776-49BF-907E-460B140397F0}" sibTransId="{C9AEBB02-1E46-4604-BA04-ED7D2B7DF123}"/>
    <dgm:cxn modelId="{5057D172-F1A4-48A2-AD60-CCF40636F4E1}" srcId="{E1EEA04A-7EAE-43B0-A72F-8D8E8D06D908}" destId="{B2EB8E1C-5DB6-413C-866E-D378D604F2B9}" srcOrd="2" destOrd="0" parTransId="{B9C23236-2DB7-4E45-9B93-9B9E3E63A398}" sibTransId="{8E75BE19-4214-484D-B5A9-2395B4EA3516}"/>
    <dgm:cxn modelId="{7D8E9A10-00EB-4C5B-9DA0-D8AF55D9D3CD}" type="presOf" srcId="{8136CDE6-A558-443F-9630-391832BD7435}" destId="{7A271FE2-55E3-4018-B8D5-796BD48DB0C8}" srcOrd="0" destOrd="0" presId="urn:microsoft.com/office/officeart/2005/8/layout/vProcess5"/>
    <dgm:cxn modelId="{AF34AA24-2054-48C5-9F10-2484495DD3B5}" type="presOf" srcId="{F14A3F3B-2BD5-4471-AB9B-2648177E044F}" destId="{7C875C2F-EE8A-4CFC-B9D0-003CB1CAA97E}" srcOrd="0" destOrd="0" presId="urn:microsoft.com/office/officeart/2005/8/layout/vProcess5"/>
    <dgm:cxn modelId="{60C14B4B-7039-4064-9806-BF24AF300F86}" type="presOf" srcId="{F14A3F3B-2BD5-4471-AB9B-2648177E044F}" destId="{4683F45C-FCE0-4A67-8489-30C32D82A316}" srcOrd="1" destOrd="0" presId="urn:microsoft.com/office/officeart/2005/8/layout/vProcess5"/>
    <dgm:cxn modelId="{07B4FCF6-A30C-47E7-8BEE-02D672109A43}" type="presOf" srcId="{B2EB8E1C-5DB6-413C-866E-D378D604F2B9}" destId="{8E89C5FF-79C1-4721-8C5D-B2C3E21C8BA4}" srcOrd="1" destOrd="0" presId="urn:microsoft.com/office/officeart/2005/8/layout/vProcess5"/>
    <dgm:cxn modelId="{40D51DA7-70D7-4C30-BB34-6D1F4B91FBA0}" srcId="{E1EEA04A-7EAE-43B0-A72F-8D8E8D06D908}" destId="{F14A3F3B-2BD5-4471-AB9B-2648177E044F}" srcOrd="0" destOrd="0" parTransId="{8763486F-A388-4751-A5C5-2F0D7984546E}" sibTransId="{B85DD4C7-852D-45B1-9675-5F1388EB363C}"/>
    <dgm:cxn modelId="{ED0B6F1E-B919-4706-96E6-1F2DF00B8222}" type="presOf" srcId="{E1EEA04A-7EAE-43B0-A72F-8D8E8D06D908}" destId="{7E04627C-E227-47A5-910E-55206E9BECD9}" srcOrd="0" destOrd="0" presId="urn:microsoft.com/office/officeart/2005/8/layout/vProcess5"/>
    <dgm:cxn modelId="{A26710A3-05C0-4DCA-A5B6-7928E8B815AD}" type="presOf" srcId="{B85DD4C7-852D-45B1-9675-5F1388EB363C}" destId="{92D30E6C-DF61-4716-949E-2A431A7C44BD}" srcOrd="0" destOrd="0" presId="urn:microsoft.com/office/officeart/2005/8/layout/vProcess5"/>
    <dgm:cxn modelId="{C90F939C-EEFF-4A05-A6B9-87CE5E24D399}" type="presOf" srcId="{8136CDE6-A558-443F-9630-391832BD7435}" destId="{2829198D-D832-4E60-8361-4C309C2138AC}" srcOrd="1" destOrd="0" presId="urn:microsoft.com/office/officeart/2005/8/layout/vProcess5"/>
    <dgm:cxn modelId="{638E9021-7941-48F0-9BD6-C74E0604BB95}" type="presOf" srcId="{C9AEBB02-1E46-4604-BA04-ED7D2B7DF123}" destId="{5F8245C9-6327-47A2-B27C-BBBD3272C5E5}" srcOrd="0" destOrd="0" presId="urn:microsoft.com/office/officeart/2005/8/layout/vProcess5"/>
    <dgm:cxn modelId="{290B04A2-7687-4BC8-9C6D-D6D2C731AB5C}" type="presOf" srcId="{B2EB8E1C-5DB6-413C-866E-D378D604F2B9}" destId="{ED6D6E3F-DF35-43FB-A7C4-F18AD93D0C26}" srcOrd="0" destOrd="0" presId="urn:microsoft.com/office/officeart/2005/8/layout/vProcess5"/>
    <dgm:cxn modelId="{5056D6DB-E6D0-480C-A384-8AE64FF13ABB}" type="presParOf" srcId="{7E04627C-E227-47A5-910E-55206E9BECD9}" destId="{6188968C-8025-4933-8962-1B8681773F91}" srcOrd="0" destOrd="0" presId="urn:microsoft.com/office/officeart/2005/8/layout/vProcess5"/>
    <dgm:cxn modelId="{4653F9B6-ACC7-4E20-9417-BE75306ABAA4}" type="presParOf" srcId="{7E04627C-E227-47A5-910E-55206E9BECD9}" destId="{7C875C2F-EE8A-4CFC-B9D0-003CB1CAA97E}" srcOrd="1" destOrd="0" presId="urn:microsoft.com/office/officeart/2005/8/layout/vProcess5"/>
    <dgm:cxn modelId="{0D264BB3-72FC-4405-872B-C66247C34C97}" type="presParOf" srcId="{7E04627C-E227-47A5-910E-55206E9BECD9}" destId="{7A271FE2-55E3-4018-B8D5-796BD48DB0C8}" srcOrd="2" destOrd="0" presId="urn:microsoft.com/office/officeart/2005/8/layout/vProcess5"/>
    <dgm:cxn modelId="{E7624C3E-44E3-4E1F-B653-72C26ED43FFD}" type="presParOf" srcId="{7E04627C-E227-47A5-910E-55206E9BECD9}" destId="{ED6D6E3F-DF35-43FB-A7C4-F18AD93D0C26}" srcOrd="3" destOrd="0" presId="urn:microsoft.com/office/officeart/2005/8/layout/vProcess5"/>
    <dgm:cxn modelId="{5C4664D4-45AB-4046-95C4-569ADBB3B2F8}" type="presParOf" srcId="{7E04627C-E227-47A5-910E-55206E9BECD9}" destId="{92D30E6C-DF61-4716-949E-2A431A7C44BD}" srcOrd="4" destOrd="0" presId="urn:microsoft.com/office/officeart/2005/8/layout/vProcess5"/>
    <dgm:cxn modelId="{0E32C929-D601-4390-B19A-CC5A040CEA38}" type="presParOf" srcId="{7E04627C-E227-47A5-910E-55206E9BECD9}" destId="{5F8245C9-6327-47A2-B27C-BBBD3272C5E5}" srcOrd="5" destOrd="0" presId="urn:microsoft.com/office/officeart/2005/8/layout/vProcess5"/>
    <dgm:cxn modelId="{23AF795E-CAD4-477B-8F2D-D942833818FD}" type="presParOf" srcId="{7E04627C-E227-47A5-910E-55206E9BECD9}" destId="{4683F45C-FCE0-4A67-8489-30C32D82A316}" srcOrd="6" destOrd="0" presId="urn:microsoft.com/office/officeart/2005/8/layout/vProcess5"/>
    <dgm:cxn modelId="{FEE864A3-6CEB-46C4-8BCF-8DE404491471}" type="presParOf" srcId="{7E04627C-E227-47A5-910E-55206E9BECD9}" destId="{2829198D-D832-4E60-8361-4C309C2138AC}" srcOrd="7" destOrd="0" presId="urn:microsoft.com/office/officeart/2005/8/layout/vProcess5"/>
    <dgm:cxn modelId="{5586C8EB-4FA8-4D50-AADA-93113560AE9A}" type="presParOf" srcId="{7E04627C-E227-47A5-910E-55206E9BECD9}" destId="{8E89C5FF-79C1-4721-8C5D-B2C3E21C8BA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F895C-7B85-4B0F-BEE4-21CF8F6D17F6}">
      <dsp:nvSpPr>
        <dsp:cNvPr id="0" name=""/>
        <dsp:cNvSpPr/>
      </dsp:nvSpPr>
      <dsp:spPr>
        <a:xfrm>
          <a:off x="2659764" y="-173912"/>
          <a:ext cx="2453773" cy="97686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u="sng" kern="1200" dirty="0" smtClean="0">
              <a:solidFill>
                <a:srgbClr val="FF0000"/>
              </a:solidFill>
            </a:rPr>
            <a:t>Technology</a:t>
          </a:r>
          <a:r>
            <a:rPr lang="en-US" sz="2900" b="1" kern="1200" dirty="0" smtClean="0"/>
            <a:t> </a:t>
          </a:r>
          <a:endParaRPr lang="en-US" sz="2900" b="1" kern="1200" dirty="0"/>
        </a:p>
      </dsp:txBody>
      <dsp:txXfrm>
        <a:off x="2688375" y="-145301"/>
        <a:ext cx="2396551" cy="919646"/>
      </dsp:txXfrm>
    </dsp:sp>
    <dsp:sp modelId="{46AB7ADF-9186-4DB2-A69D-92B3FA4095C8}">
      <dsp:nvSpPr>
        <dsp:cNvPr id="0" name=""/>
        <dsp:cNvSpPr/>
      </dsp:nvSpPr>
      <dsp:spPr>
        <a:xfrm rot="2993970">
          <a:off x="4482585" y="1158303"/>
          <a:ext cx="429546" cy="23789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553953" y="1205881"/>
        <a:ext cx="286810" cy="142736"/>
      </dsp:txXfrm>
    </dsp:sp>
    <dsp:sp modelId="{EBFC9E41-E7D0-472E-87D1-31A2C9227A53}">
      <dsp:nvSpPr>
        <dsp:cNvPr id="0" name=""/>
        <dsp:cNvSpPr/>
      </dsp:nvSpPr>
      <dsp:spPr>
        <a:xfrm>
          <a:off x="4421478" y="1751544"/>
          <a:ext cx="2202463" cy="101164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sng" kern="1200" dirty="0" smtClean="0">
              <a:solidFill>
                <a:srgbClr val="FF0000"/>
              </a:solidFill>
            </a:rPr>
            <a:t>Curriculum</a:t>
          </a:r>
          <a:r>
            <a:rPr lang="en-US" sz="3200" kern="1200" dirty="0" smtClean="0"/>
            <a:t> </a:t>
          </a:r>
          <a:endParaRPr lang="en-US" sz="3200" kern="1200" dirty="0"/>
        </a:p>
      </dsp:txBody>
      <dsp:txXfrm>
        <a:off x="4451108" y="1781174"/>
        <a:ext cx="2143203" cy="952388"/>
      </dsp:txXfrm>
    </dsp:sp>
    <dsp:sp modelId="{FF291BE1-DC10-4A5E-870C-FA8068106229}">
      <dsp:nvSpPr>
        <dsp:cNvPr id="0" name=""/>
        <dsp:cNvSpPr/>
      </dsp:nvSpPr>
      <dsp:spPr>
        <a:xfrm rot="10800000">
          <a:off x="3938238" y="2138422"/>
          <a:ext cx="429546" cy="23789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009606" y="2186000"/>
        <a:ext cx="286810" cy="142736"/>
      </dsp:txXfrm>
    </dsp:sp>
    <dsp:sp modelId="{CAA79E77-6C58-443C-BA3D-24CF3330C0D9}">
      <dsp:nvSpPr>
        <dsp:cNvPr id="0" name=""/>
        <dsp:cNvSpPr/>
      </dsp:nvSpPr>
      <dsp:spPr>
        <a:xfrm>
          <a:off x="1645351" y="1717216"/>
          <a:ext cx="2239194" cy="1080304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u="sng" kern="1200" dirty="0" smtClean="0">
              <a:solidFill>
                <a:srgbClr val="FF0000"/>
              </a:solidFill>
            </a:rPr>
            <a:t>Services</a:t>
          </a:r>
          <a:endParaRPr lang="en-US" sz="3600" b="1" u="sng" kern="1200" dirty="0">
            <a:solidFill>
              <a:srgbClr val="FF0000"/>
            </a:solidFill>
          </a:endParaRPr>
        </a:p>
      </dsp:txBody>
      <dsp:txXfrm>
        <a:off x="1676992" y="1748857"/>
        <a:ext cx="2175912" cy="1017022"/>
      </dsp:txXfrm>
    </dsp:sp>
    <dsp:sp modelId="{B8D57F91-E71F-421E-B44A-747B0E608719}">
      <dsp:nvSpPr>
        <dsp:cNvPr id="0" name=""/>
        <dsp:cNvSpPr/>
      </dsp:nvSpPr>
      <dsp:spPr>
        <a:xfrm rot="18000000">
          <a:off x="3125956" y="1141139"/>
          <a:ext cx="429546" cy="23789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97324" y="1188717"/>
        <a:ext cx="286810" cy="142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CFF62-3456-45DD-812B-FB78E823EAB3}">
      <dsp:nvSpPr>
        <dsp:cNvPr id="0" name=""/>
        <dsp:cNvSpPr/>
      </dsp:nvSpPr>
      <dsp:spPr>
        <a:xfrm>
          <a:off x="0" y="4554"/>
          <a:ext cx="6972300" cy="77571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u="sng" kern="1200" dirty="0" smtClean="0">
              <a:solidFill>
                <a:srgbClr val="FF0000"/>
              </a:solidFill>
            </a:rPr>
            <a:t>PHP</a:t>
          </a:r>
          <a:endParaRPr lang="en-US" sz="3200" u="sng" kern="1200" dirty="0">
            <a:solidFill>
              <a:srgbClr val="FF0000"/>
            </a:solidFill>
          </a:endParaRPr>
        </a:p>
      </dsp:txBody>
      <dsp:txXfrm>
        <a:off x="37867" y="42421"/>
        <a:ext cx="6896566" cy="699976"/>
      </dsp:txXfrm>
    </dsp:sp>
    <dsp:sp modelId="{7F8F281C-6015-4D8E-B62C-2825C14046F6}">
      <dsp:nvSpPr>
        <dsp:cNvPr id="0" name=""/>
        <dsp:cNvSpPr/>
      </dsp:nvSpPr>
      <dsp:spPr>
        <a:xfrm>
          <a:off x="0" y="780264"/>
          <a:ext cx="69723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37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To use PHP, we can easily do our project</a:t>
          </a:r>
          <a:r>
            <a:rPr lang="en-US" sz="2500" kern="1200" dirty="0" smtClean="0"/>
            <a:t>. </a:t>
          </a:r>
          <a:endParaRPr lang="en-US" sz="2500" kern="1200" dirty="0"/>
        </a:p>
      </dsp:txBody>
      <dsp:txXfrm>
        <a:off x="0" y="780264"/>
        <a:ext cx="6972300" cy="645840"/>
      </dsp:txXfrm>
    </dsp:sp>
    <dsp:sp modelId="{D2EC330A-CBD8-4ED9-B6FA-FE3835330C8F}">
      <dsp:nvSpPr>
        <dsp:cNvPr id="0" name=""/>
        <dsp:cNvSpPr/>
      </dsp:nvSpPr>
      <dsp:spPr>
        <a:xfrm>
          <a:off x="0" y="1426103"/>
          <a:ext cx="6972300" cy="77571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u="sng" kern="1200" dirty="0" smtClean="0">
              <a:solidFill>
                <a:srgbClr val="FF0000"/>
              </a:solidFill>
            </a:rPr>
            <a:t>MYSQL</a:t>
          </a:r>
          <a:endParaRPr lang="en-US" sz="3200" u="sng" kern="1200" dirty="0">
            <a:solidFill>
              <a:srgbClr val="FF0000"/>
            </a:solidFill>
          </a:endParaRPr>
        </a:p>
      </dsp:txBody>
      <dsp:txXfrm>
        <a:off x="37867" y="1463970"/>
        <a:ext cx="6896566" cy="699976"/>
      </dsp:txXfrm>
    </dsp:sp>
    <dsp:sp modelId="{A8E0954D-AB34-465C-AE3D-4DBF6E01A6AD}">
      <dsp:nvSpPr>
        <dsp:cNvPr id="0" name=""/>
        <dsp:cNvSpPr/>
      </dsp:nvSpPr>
      <dsp:spPr>
        <a:xfrm>
          <a:off x="0" y="2201814"/>
          <a:ext cx="69723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37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To use MYSQL, we can do our database . </a:t>
          </a:r>
          <a:endParaRPr lang="en-US" sz="2800" b="1" kern="1200" dirty="0"/>
        </a:p>
      </dsp:txBody>
      <dsp:txXfrm>
        <a:off x="0" y="2201814"/>
        <a:ext cx="6972300" cy="645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80A0C-5370-4503-B277-557C2A6F78DA}">
      <dsp:nvSpPr>
        <dsp:cNvPr id="0" name=""/>
        <dsp:cNvSpPr/>
      </dsp:nvSpPr>
      <dsp:spPr>
        <a:xfrm rot="5378205">
          <a:off x="216059" y="1011847"/>
          <a:ext cx="1573177" cy="19443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2C821-6033-4990-B3BE-4688E0ADE068}">
      <dsp:nvSpPr>
        <dsp:cNvPr id="0" name=""/>
        <dsp:cNvSpPr/>
      </dsp:nvSpPr>
      <dsp:spPr>
        <a:xfrm>
          <a:off x="561269" y="618"/>
          <a:ext cx="2160426" cy="129625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FF0000"/>
              </a:solidFill>
            </a:rPr>
            <a:t>Account  Login</a:t>
          </a:r>
          <a:endParaRPr lang="en-US" sz="3400" b="1" kern="1200" dirty="0">
            <a:solidFill>
              <a:srgbClr val="FF0000"/>
            </a:solidFill>
          </a:endParaRPr>
        </a:p>
      </dsp:txBody>
      <dsp:txXfrm>
        <a:off x="599235" y="38584"/>
        <a:ext cx="2084494" cy="1220323"/>
      </dsp:txXfrm>
    </dsp:sp>
    <dsp:sp modelId="{1F2DDE10-EF09-4268-BEFA-3AD0781F9F14}">
      <dsp:nvSpPr>
        <dsp:cNvPr id="0" name=""/>
        <dsp:cNvSpPr/>
      </dsp:nvSpPr>
      <dsp:spPr>
        <a:xfrm rot="5429670">
          <a:off x="177484" y="2630014"/>
          <a:ext cx="1654635" cy="19443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82C4D-9DB0-4AE3-9495-8A3CD5AC73C7}">
      <dsp:nvSpPr>
        <dsp:cNvPr id="0" name=""/>
        <dsp:cNvSpPr/>
      </dsp:nvSpPr>
      <dsp:spPr>
        <a:xfrm>
          <a:off x="575550" y="1578071"/>
          <a:ext cx="2160426" cy="129625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FF0000"/>
              </a:solidFill>
            </a:rPr>
            <a:t>List of Users</a:t>
          </a:r>
          <a:endParaRPr lang="en-US" sz="3400" b="1" kern="1200" dirty="0">
            <a:solidFill>
              <a:srgbClr val="FF0000"/>
            </a:solidFill>
          </a:endParaRPr>
        </a:p>
      </dsp:txBody>
      <dsp:txXfrm>
        <a:off x="613516" y="1616037"/>
        <a:ext cx="2084494" cy="1220323"/>
      </dsp:txXfrm>
    </dsp:sp>
    <dsp:sp modelId="{40E482BC-B50C-4733-AD38-0A0A597F2C8A}">
      <dsp:nvSpPr>
        <dsp:cNvPr id="0" name=""/>
        <dsp:cNvSpPr/>
      </dsp:nvSpPr>
      <dsp:spPr>
        <a:xfrm>
          <a:off x="1001968" y="3461607"/>
          <a:ext cx="2864753" cy="19443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7167F-9F58-4397-B9D5-87D2D8A96D7D}">
      <dsp:nvSpPr>
        <dsp:cNvPr id="0" name=""/>
        <dsp:cNvSpPr/>
      </dsp:nvSpPr>
      <dsp:spPr>
        <a:xfrm>
          <a:off x="561269" y="3241258"/>
          <a:ext cx="2160426" cy="129625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FF0000"/>
              </a:solidFill>
            </a:rPr>
            <a:t>List of Lessons </a:t>
          </a:r>
          <a:endParaRPr lang="en-US" sz="3400" b="1" kern="1200" dirty="0">
            <a:solidFill>
              <a:srgbClr val="FF0000"/>
            </a:solidFill>
          </a:endParaRPr>
        </a:p>
      </dsp:txBody>
      <dsp:txXfrm>
        <a:off x="599235" y="3279224"/>
        <a:ext cx="2084494" cy="1220323"/>
      </dsp:txXfrm>
    </dsp:sp>
    <dsp:sp modelId="{0182F0FF-0BEF-430F-9CD1-14A7FE84E1D0}">
      <dsp:nvSpPr>
        <dsp:cNvPr id="0" name=""/>
        <dsp:cNvSpPr/>
      </dsp:nvSpPr>
      <dsp:spPr>
        <a:xfrm rot="16200000">
          <a:off x="3065175" y="2651447"/>
          <a:ext cx="1611706" cy="19443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D14C1-9D1F-4071-82D6-F6F0FB78E774}">
      <dsp:nvSpPr>
        <dsp:cNvPr id="0" name=""/>
        <dsp:cNvSpPr/>
      </dsp:nvSpPr>
      <dsp:spPr>
        <a:xfrm>
          <a:off x="3434636" y="3241258"/>
          <a:ext cx="2160426" cy="129625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Download videos or pdf file </a:t>
          </a:r>
          <a:endParaRPr lang="en-US" sz="2800" b="1" kern="1200" dirty="0">
            <a:solidFill>
              <a:srgbClr val="FF0000"/>
            </a:solidFill>
          </a:endParaRPr>
        </a:p>
      </dsp:txBody>
      <dsp:txXfrm>
        <a:off x="3472602" y="3279224"/>
        <a:ext cx="2084494" cy="1220323"/>
      </dsp:txXfrm>
    </dsp:sp>
    <dsp:sp modelId="{A6F9E23C-9360-4C3D-BE46-433CBA71138E}">
      <dsp:nvSpPr>
        <dsp:cNvPr id="0" name=""/>
        <dsp:cNvSpPr/>
      </dsp:nvSpPr>
      <dsp:spPr>
        <a:xfrm rot="16098466">
          <a:off x="3041016" y="1031128"/>
          <a:ext cx="1612409" cy="19443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C576B-A9CE-4A66-8767-037AEC1DEE05}">
      <dsp:nvSpPr>
        <dsp:cNvPr id="0" name=""/>
        <dsp:cNvSpPr/>
      </dsp:nvSpPr>
      <dsp:spPr>
        <a:xfrm>
          <a:off x="3434636" y="1620938"/>
          <a:ext cx="2160426" cy="129625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FF0000"/>
              </a:solidFill>
            </a:rPr>
            <a:t>List of Questions</a:t>
          </a:r>
          <a:endParaRPr lang="en-US" sz="3400" b="1" kern="1200" dirty="0">
            <a:solidFill>
              <a:srgbClr val="FF0000"/>
            </a:solidFill>
          </a:endParaRPr>
        </a:p>
      </dsp:txBody>
      <dsp:txXfrm>
        <a:off x="3472602" y="1658904"/>
        <a:ext cx="2084494" cy="1220323"/>
      </dsp:txXfrm>
    </dsp:sp>
    <dsp:sp modelId="{7A85EF6E-FAC5-44A6-9A44-2ED562CB6B1D}">
      <dsp:nvSpPr>
        <dsp:cNvPr id="0" name=""/>
        <dsp:cNvSpPr/>
      </dsp:nvSpPr>
      <dsp:spPr>
        <a:xfrm>
          <a:off x="3827719" y="220968"/>
          <a:ext cx="2912369" cy="19443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C42DA-926B-4CE3-906E-D373D249983E}">
      <dsp:nvSpPr>
        <dsp:cNvPr id="0" name=""/>
        <dsp:cNvSpPr/>
      </dsp:nvSpPr>
      <dsp:spPr>
        <a:xfrm>
          <a:off x="3387021" y="618"/>
          <a:ext cx="2160426" cy="129625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FF0000"/>
              </a:solidFill>
            </a:rPr>
            <a:t>Member Login</a:t>
          </a:r>
          <a:endParaRPr lang="en-US" sz="3400" b="1" kern="1200" dirty="0">
            <a:solidFill>
              <a:srgbClr val="FF0000"/>
            </a:solidFill>
          </a:endParaRPr>
        </a:p>
      </dsp:txBody>
      <dsp:txXfrm>
        <a:off x="3424987" y="38584"/>
        <a:ext cx="2084494" cy="1220323"/>
      </dsp:txXfrm>
    </dsp:sp>
    <dsp:sp modelId="{60A1A8F2-DD12-4D43-A35C-32C2508DEE96}">
      <dsp:nvSpPr>
        <dsp:cNvPr id="0" name=""/>
        <dsp:cNvSpPr/>
      </dsp:nvSpPr>
      <dsp:spPr>
        <a:xfrm rot="5400000">
          <a:off x="5938542" y="1031128"/>
          <a:ext cx="1611706" cy="19443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CE568-2F63-4ED6-9850-23D79E95014E}">
      <dsp:nvSpPr>
        <dsp:cNvPr id="0" name=""/>
        <dsp:cNvSpPr/>
      </dsp:nvSpPr>
      <dsp:spPr>
        <a:xfrm>
          <a:off x="6308003" y="618"/>
          <a:ext cx="2160426" cy="129625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Registration Info</a:t>
          </a:r>
          <a:endParaRPr lang="en-US" sz="2800" b="1" kern="1200" dirty="0">
            <a:solidFill>
              <a:srgbClr val="FF0000"/>
            </a:solidFill>
          </a:endParaRPr>
        </a:p>
      </dsp:txBody>
      <dsp:txXfrm>
        <a:off x="6345969" y="38584"/>
        <a:ext cx="2084494" cy="1220323"/>
      </dsp:txXfrm>
    </dsp:sp>
    <dsp:sp modelId="{19E6560B-E69F-4B1F-907C-6075805BB425}">
      <dsp:nvSpPr>
        <dsp:cNvPr id="0" name=""/>
        <dsp:cNvSpPr/>
      </dsp:nvSpPr>
      <dsp:spPr>
        <a:xfrm rot="5400000">
          <a:off x="5938542" y="2651447"/>
          <a:ext cx="1611706" cy="19443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61013-477F-4456-96AE-B8A2A290667B}">
      <dsp:nvSpPr>
        <dsp:cNvPr id="0" name=""/>
        <dsp:cNvSpPr/>
      </dsp:nvSpPr>
      <dsp:spPr>
        <a:xfrm>
          <a:off x="6308003" y="1620938"/>
          <a:ext cx="2160426" cy="129625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rgbClr val="FF0000"/>
              </a:solidFill>
            </a:rPr>
            <a:t>Add or Upload new questions</a:t>
          </a:r>
          <a:endParaRPr lang="en-US" sz="2800" b="1" kern="1200" dirty="0">
            <a:solidFill>
              <a:srgbClr val="FF0000"/>
            </a:solidFill>
          </a:endParaRPr>
        </a:p>
      </dsp:txBody>
      <dsp:txXfrm>
        <a:off x="6345969" y="1658904"/>
        <a:ext cx="2084494" cy="1220323"/>
      </dsp:txXfrm>
    </dsp:sp>
    <dsp:sp modelId="{CAC0574F-A9EC-41B8-8545-8C346E28F1BF}">
      <dsp:nvSpPr>
        <dsp:cNvPr id="0" name=""/>
        <dsp:cNvSpPr/>
      </dsp:nvSpPr>
      <dsp:spPr>
        <a:xfrm>
          <a:off x="6308003" y="3241258"/>
          <a:ext cx="2160426" cy="129625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>
              <a:solidFill>
                <a:srgbClr val="FF0000"/>
              </a:solidFill>
            </a:rPr>
            <a:t>Account Logout</a:t>
          </a:r>
          <a:endParaRPr lang="en-US" sz="3400" b="1" kern="1200" dirty="0">
            <a:solidFill>
              <a:srgbClr val="FF0000"/>
            </a:solidFill>
          </a:endParaRPr>
        </a:p>
      </dsp:txBody>
      <dsp:txXfrm>
        <a:off x="6345969" y="3279224"/>
        <a:ext cx="2084494" cy="1220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75C2F-EE8A-4CFC-B9D0-003CB1CAA97E}">
      <dsp:nvSpPr>
        <dsp:cNvPr id="0" name=""/>
        <dsp:cNvSpPr/>
      </dsp:nvSpPr>
      <dsp:spPr>
        <a:xfrm>
          <a:off x="0" y="16050"/>
          <a:ext cx="7456647" cy="10158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FF0000"/>
              </a:solidFill>
            </a:rPr>
            <a:t>Lack of Learning motivation and Engagement</a:t>
          </a:r>
          <a:r>
            <a:rPr lang="en-US" sz="2500" kern="1200" dirty="0" smtClean="0"/>
            <a:t>.</a:t>
          </a:r>
          <a:endParaRPr lang="en-US" sz="2500" kern="1200" dirty="0"/>
        </a:p>
      </dsp:txBody>
      <dsp:txXfrm>
        <a:off x="29753" y="45803"/>
        <a:ext cx="6360475" cy="956335"/>
      </dsp:txXfrm>
    </dsp:sp>
    <dsp:sp modelId="{7A271FE2-55E3-4018-B8D5-796BD48DB0C8}">
      <dsp:nvSpPr>
        <dsp:cNvPr id="0" name=""/>
        <dsp:cNvSpPr/>
      </dsp:nvSpPr>
      <dsp:spPr>
        <a:xfrm>
          <a:off x="657939" y="1185147"/>
          <a:ext cx="7456647" cy="10158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FF0000"/>
              </a:solidFill>
            </a:rPr>
            <a:t>Designing E-Learning course for different generations</a:t>
          </a:r>
          <a:r>
            <a:rPr lang="en-US" sz="2300" kern="1200" dirty="0" smtClean="0"/>
            <a:t>.</a:t>
          </a:r>
          <a:endParaRPr lang="en-US" sz="2300" kern="1200" dirty="0"/>
        </a:p>
      </dsp:txBody>
      <dsp:txXfrm>
        <a:off x="687692" y="1214900"/>
        <a:ext cx="6078904" cy="956335"/>
      </dsp:txXfrm>
    </dsp:sp>
    <dsp:sp modelId="{ED6D6E3F-DF35-43FB-A7C4-F18AD93D0C26}">
      <dsp:nvSpPr>
        <dsp:cNvPr id="0" name=""/>
        <dsp:cNvSpPr/>
      </dsp:nvSpPr>
      <dsp:spPr>
        <a:xfrm>
          <a:off x="1315878" y="2370295"/>
          <a:ext cx="7456647" cy="10158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rgbClr val="FF0000"/>
              </a:solidFill>
            </a:rPr>
            <a:t>Unrealistic deadlines</a:t>
          </a:r>
          <a:endParaRPr lang="en-US" sz="4000" b="1" kern="1200" dirty="0">
            <a:solidFill>
              <a:srgbClr val="FF0000"/>
            </a:solidFill>
          </a:endParaRPr>
        </a:p>
      </dsp:txBody>
      <dsp:txXfrm>
        <a:off x="1345631" y="2400048"/>
        <a:ext cx="6078904" cy="956335"/>
      </dsp:txXfrm>
    </dsp:sp>
    <dsp:sp modelId="{92D30E6C-DF61-4716-949E-2A431A7C44BD}">
      <dsp:nvSpPr>
        <dsp:cNvPr id="0" name=""/>
        <dsp:cNvSpPr/>
      </dsp:nvSpPr>
      <dsp:spPr>
        <a:xfrm>
          <a:off x="6796350" y="770346"/>
          <a:ext cx="660296" cy="6602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6944917" y="770346"/>
        <a:ext cx="363162" cy="496873"/>
      </dsp:txXfrm>
    </dsp:sp>
    <dsp:sp modelId="{5F8245C9-6327-47A2-B27C-BBBD3272C5E5}">
      <dsp:nvSpPr>
        <dsp:cNvPr id="0" name=""/>
        <dsp:cNvSpPr/>
      </dsp:nvSpPr>
      <dsp:spPr>
        <a:xfrm>
          <a:off x="7454289" y="1948721"/>
          <a:ext cx="660296" cy="6602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7602856" y="1948721"/>
        <a:ext cx="363162" cy="496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6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5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5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795C-B519-47C2-8FAE-3F21DCA7BE0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55DD-8152-48A5-8880-D58A48C86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387" y="636588"/>
            <a:ext cx="9144000" cy="1435100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Online E-Learning System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387" y="3114675"/>
            <a:ext cx="9144000" cy="338613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Arfina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Jahan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Rimi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                   17101121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Anik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Rahman                            17101122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Fahim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Sahadat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                          17101124</a:t>
            </a:r>
          </a:p>
          <a:p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Lorin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Cecilia D Costa                 17101103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Mehrab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Ovi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                               17101146</a:t>
            </a:r>
            <a:endParaRPr lang="en-US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Sanjida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Sarkar </a:t>
            </a:r>
            <a:r>
              <a:rPr lang="en-US" sz="2800" b="1" dirty="0" err="1" smtClean="0">
                <a:solidFill>
                  <a:schemeClr val="bg2">
                    <a:lumMod val="10000"/>
                  </a:schemeClr>
                </a:solidFill>
              </a:rPr>
              <a:t>Sanju</a:t>
            </a: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</a:rPr>
              <a:t>                 17101156</a:t>
            </a:r>
          </a:p>
        </p:txBody>
      </p:sp>
    </p:spTree>
    <p:extLst>
      <p:ext uri="{BB962C8B-B14F-4D97-AF65-F5344CB8AC3E}">
        <p14:creationId xmlns:p14="http://schemas.microsoft.com/office/powerpoint/2010/main" val="28461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What is online E-Learning System?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459105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</a:rPr>
              <a:t>Online </a:t>
            </a:r>
            <a:r>
              <a:rPr lang="en-US" sz="3600" b="1" smtClean="0">
                <a:solidFill>
                  <a:schemeClr val="bg2">
                    <a:lumMod val="10000"/>
                  </a:schemeClr>
                </a:solidFill>
              </a:rPr>
              <a:t>E-Learning and </a:t>
            </a:r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</a:rPr>
              <a:t>virtual learning are not just a process of a document management system. 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4400" b="1" dirty="0" smtClean="0"/>
              <a:t>“E-Learning is  the </a:t>
            </a:r>
            <a:r>
              <a:rPr lang="en-US" sz="4400" b="1" u="sng" dirty="0" smtClean="0">
                <a:solidFill>
                  <a:srgbClr val="FF0000"/>
                </a:solidFill>
              </a:rPr>
              <a:t>learning process</a:t>
            </a:r>
            <a:r>
              <a:rPr lang="en-US" sz="4400" b="1" dirty="0" smtClean="0"/>
              <a:t> created by instruction with digitally delivered </a:t>
            </a:r>
            <a:r>
              <a:rPr lang="en-US" sz="4400" b="1" u="sng" dirty="0" smtClean="0">
                <a:solidFill>
                  <a:srgbClr val="FF0000"/>
                </a:solidFill>
              </a:rPr>
              <a:t>content, services and support”.  </a:t>
            </a:r>
            <a:endParaRPr lang="en-US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889"/>
            <a:ext cx="10515600" cy="1171574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rgbClr val="FF0000"/>
                </a:solidFill>
              </a:rPr>
              <a:t>Components of Online E-Learning 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2">
                    <a:lumMod val="10000"/>
                  </a:schemeClr>
                </a:solidFill>
              </a:rPr>
              <a:t>Online E-Learning is the use of technology  and services to delivery a curricula an ultimately to facilitate learning .  </a:t>
            </a:r>
            <a:endParaRPr lang="en-US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8671169"/>
              </p:ext>
            </p:extLst>
          </p:nvPr>
        </p:nvGraphicFramePr>
        <p:xfrm>
          <a:off x="2032000" y="3514725"/>
          <a:ext cx="7754938" cy="2623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04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What kinds of Language we use?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In our Online E-Learning project , we use</a:t>
            </a:r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</a:rPr>
              <a:t> two 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</a:rPr>
              <a:t>type of language 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85515972"/>
              </p:ext>
            </p:extLst>
          </p:nvPr>
        </p:nvGraphicFramePr>
        <p:xfrm>
          <a:off x="1757363" y="3286125"/>
          <a:ext cx="6972300" cy="285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02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Our Project Idea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3200" b="1" dirty="0" smtClean="0"/>
              <a:t>As our project is online E-Learning base, from this  project we can easily  get our online lessons.  There are many parts in our project .By using those part , we can easily understand how much important online E-Learning . Any users or Students and Teachers will be benefited  by using Online E-Learning system </a:t>
            </a:r>
            <a:r>
              <a:rPr lang="en-US" dirty="0" smtClean="0"/>
              <a:t>.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</a:t>
            </a:r>
            <a:r>
              <a:rPr lang="en-US" b="1" u="sng" dirty="0" smtClean="0">
                <a:solidFill>
                  <a:srgbClr val="FF0000"/>
                </a:solidFill>
              </a:rPr>
              <a:t>WE have some parts in our project . From those part any users can easily get their lessons, they can attend their exam and so many things. </a:t>
            </a:r>
          </a:p>
        </p:txBody>
      </p:sp>
    </p:spTree>
    <p:extLst>
      <p:ext uri="{BB962C8B-B14F-4D97-AF65-F5344CB8AC3E}">
        <p14:creationId xmlns:p14="http://schemas.microsoft.com/office/powerpoint/2010/main" val="123168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u="sng" dirty="0" smtClean="0">
                <a:solidFill>
                  <a:srgbClr val="FF0000"/>
                </a:solidFill>
              </a:rPr>
              <a:t>Project plan :</a:t>
            </a:r>
            <a:endParaRPr lang="en-US" sz="60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89550"/>
          </a:xfrm>
        </p:spPr>
        <p:txBody>
          <a:bodyPr/>
          <a:lstStyle/>
          <a:p>
            <a:r>
              <a:rPr lang="en-US" dirty="0" smtClean="0"/>
              <a:t>As  every project , we have got  some limited time to finish the project In this project we will try our best to finish our project within time. Here is a plan of our project work 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94721"/>
              </p:ext>
            </p:extLst>
          </p:nvPr>
        </p:nvGraphicFramePr>
        <p:xfrm>
          <a:off x="1560508" y="2862789"/>
          <a:ext cx="8755066" cy="355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533"/>
                <a:gridCol w="4377533"/>
              </a:tblGrid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  Weekend schedule 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FF0000"/>
                          </a:solidFill>
                        </a:rPr>
                        <a:t>Working</a:t>
                      </a:r>
                      <a:r>
                        <a:rPr lang="en-US" sz="2800" b="1" baseline="0" dirty="0" smtClean="0">
                          <a:solidFill>
                            <a:srgbClr val="FF0000"/>
                          </a:solidFill>
                        </a:rPr>
                        <a:t> schedule </a:t>
                      </a:r>
                      <a:endParaRPr 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b="1" baseline="30000" dirty="0" smtClean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week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Registration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/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Login page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b="1" baseline="30000" dirty="0" smtClean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 week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Database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2400" b="1" baseline="30000" dirty="0" smtClean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 week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Course registration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2400" b="1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 week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Exam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management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2400" b="1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 week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Upload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videos or download file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054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2400" b="1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week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Final project 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28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85738"/>
            <a:ext cx="10515600" cy="596265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rgbClr val="FF0000"/>
                </a:solidFill>
              </a:rPr>
              <a:t>In our project, we have these part :</a:t>
            </a:r>
            <a:endParaRPr lang="en-US" sz="3600" u="sng" dirty="0">
              <a:solidFill>
                <a:srgbClr val="FF0000"/>
              </a:solidFill>
            </a:endParaRPr>
          </a:p>
          <a:p>
            <a:endParaRPr lang="en-US" sz="3600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24094455"/>
              </p:ext>
            </p:extLst>
          </p:nvPr>
        </p:nvGraphicFramePr>
        <p:xfrm>
          <a:off x="1628776" y="1600199"/>
          <a:ext cx="9029700" cy="453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83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rgbClr val="FF0000"/>
                </a:solidFill>
              </a:rPr>
              <a:t>Limitation</a:t>
            </a:r>
            <a:endParaRPr lang="en-US" sz="4800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914"/>
            <a:ext cx="10515600" cy="5000624"/>
          </a:xfrm>
        </p:spPr>
        <p:txBody>
          <a:bodyPr/>
          <a:lstStyle/>
          <a:p>
            <a:r>
              <a:rPr lang="en-US" dirty="0" smtClean="0"/>
              <a:t>In our everyday life there is no word of perfection. Always there are some limitation . In our Online E-Learning project, there are also some limitation. We will try our best to solve these limitations in our near future. Some limitations are …..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85661207"/>
              </p:ext>
            </p:extLst>
          </p:nvPr>
        </p:nvGraphicFramePr>
        <p:xfrm>
          <a:off x="2314574" y="3357562"/>
          <a:ext cx="8772526" cy="338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48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585788"/>
            <a:ext cx="7300913" cy="5590797"/>
          </a:xfrm>
        </p:spPr>
      </p:pic>
    </p:spTree>
    <p:extLst>
      <p:ext uri="{BB962C8B-B14F-4D97-AF65-F5344CB8AC3E}">
        <p14:creationId xmlns:p14="http://schemas.microsoft.com/office/powerpoint/2010/main" val="92547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399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Online E-Learning System </vt:lpstr>
      <vt:lpstr>What is online E-Learning System? </vt:lpstr>
      <vt:lpstr>Components of Online E-Learning </vt:lpstr>
      <vt:lpstr>What kinds of Language we use?</vt:lpstr>
      <vt:lpstr>Our Project Idea </vt:lpstr>
      <vt:lpstr>Project plan :</vt:lpstr>
      <vt:lpstr>PowerPoint Presentation</vt:lpstr>
      <vt:lpstr>Limitation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2020-07-14T09:22:54Z</dcterms:created>
  <dcterms:modified xsi:type="dcterms:W3CDTF">2020-07-16T06:36:10Z</dcterms:modified>
</cp:coreProperties>
</file>