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5143500" cx="9144000"/>
  <p:notesSz cx="6858000" cy="9144000"/>
  <p:embeddedFontLst>
    <p:embeddedFont>
      <p:font typeface="Roboto Slab"/>
      <p:regular r:id="rId63"/>
      <p:bold r:id="rId64"/>
    </p:embeddedFont>
    <p:embeddedFont>
      <p:font typeface="Roboto"/>
      <p:regular r:id="rId65"/>
      <p:bold r:id="rId66"/>
      <p:italic r:id="rId67"/>
      <p:boldItalic r:id="rId68"/>
    </p:embeddedFont>
    <p:embeddedFont>
      <p:font typeface="Merriweather"/>
      <p:regular r:id="rId69"/>
      <p:bold r:id="rId70"/>
      <p:italic r:id="rId71"/>
      <p:boldItalic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73" roundtripDataSignature="AMtx7mjceLED2Bj7RyQ+6cLZt7wTlr2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customschemas.google.com/relationships/presentationmetadata" Target="metadata"/><Relationship Id="rId72" Type="http://schemas.openxmlformats.org/officeDocument/2006/relationships/font" Target="fonts/Merriweather-boldItalic.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Merriweather-italic.fntdata"/><Relationship Id="rId70" Type="http://schemas.openxmlformats.org/officeDocument/2006/relationships/font" Target="fonts/Merriweather-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RobotoSlab-bold.fntdata"/><Relationship Id="rId63" Type="http://schemas.openxmlformats.org/officeDocument/2006/relationships/font" Target="fonts/RobotoSlab-regular.fntdata"/><Relationship Id="rId22" Type="http://schemas.openxmlformats.org/officeDocument/2006/relationships/slide" Target="slides/slide17.xml"/><Relationship Id="rId66" Type="http://schemas.openxmlformats.org/officeDocument/2006/relationships/font" Target="fonts/Roboto-bold.fntdata"/><Relationship Id="rId21" Type="http://schemas.openxmlformats.org/officeDocument/2006/relationships/slide" Target="slides/slide16.xml"/><Relationship Id="rId65" Type="http://schemas.openxmlformats.org/officeDocument/2006/relationships/font" Target="fonts/Roboto-regular.fntdata"/><Relationship Id="rId24" Type="http://schemas.openxmlformats.org/officeDocument/2006/relationships/slide" Target="slides/slide19.xml"/><Relationship Id="rId68" Type="http://schemas.openxmlformats.org/officeDocument/2006/relationships/font" Target="fonts/Roboto-boldItalic.fntdata"/><Relationship Id="rId23" Type="http://schemas.openxmlformats.org/officeDocument/2006/relationships/slide" Target="slides/slide18.xml"/><Relationship Id="rId67" Type="http://schemas.openxmlformats.org/officeDocument/2006/relationships/font" Target="fonts/Roboto-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Merriweather-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eb1647bf62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2eb1647bf62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eb1647bf62_0_7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2eb1647bf62_0_7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eb1647bf62_0_7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2eb1647bf62_0_7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eb1647bf62_0_7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2eb1647bf62_0_7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eb1647bf62_0_8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2eb1647bf62_0_8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eb1647bf62_0_7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2eb1647bf62_0_7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eb1647bf62_0_7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2eb1647bf62_0_7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eb1647bf62_0_7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2eb1647bf62_0_7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eb1647bf62_0_7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2eb1647bf62_0_7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eb1647bf62_0_7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2eb1647bf62_0_7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eb1647bf62_0_8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2eb1647bf62_0_8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eb1647bf62_0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2eb1647bf62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eb1647bf62_0_4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2eb1647bf62_0_4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eb1647bf62_0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2eb1647bf62_0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eb1647bf62_0_4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2eb1647bf62_0_4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eb1647bf62_0_1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2eb1647bf62_0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eb1647bf62_0_1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2eb1647bf62_0_1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eb1647bf62_0_1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2eb1647bf62_0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eb1647bf62_0_1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g2eb1647bf62_0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eb1647bf62_0_2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2eb1647bf62_0_2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eb1647bf62_0_2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g2eb1647bf62_0_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eb1647bf62_0_2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g2eb1647bf62_0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b1647bf62_0_1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eb1647bf62_0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eb1647bf62_0_2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g2eb1647bf62_0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eb1647bf62_0_2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g2eb1647bf62_0_2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eb1647bf62_0_2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2eb1647bf62_0_2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eb1647bf62_0_2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g2eb1647bf62_0_2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eb1647bf62_0_2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g2eb1647bf62_0_2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eb1647bf62_0_2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g2eb1647bf62_0_2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eb1647bf62_0_2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g2eb1647bf62_0_2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eb1647bf62_0_2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g2eb1647bf62_0_2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eb1647bf62_0_2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g2eb1647bf62_0_2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eb1647bf62_0_3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g2eb1647bf62_0_3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eb1647bf62_0_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2eb1647bf62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eb1647bf62_0_3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g2eb1647bf62_0_3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eb1647bf62_0_3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g2eb1647bf62_0_3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eb1647bf62_0_3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9" name="Google Shape;509;g2eb1647bf62_0_3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eb1647bf62_0_3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g2eb1647bf62_0_3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eb1647bf62_0_3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g2eb1647bf62_0_3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eb1647bf62_0_3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6" name="Google Shape;536;g2eb1647bf62_0_3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eb1647bf62_0_3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g2eb1647bf62_0_3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eb1647bf62_0_3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6" name="Google Shape;556;g2eb1647bf62_0_3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eb1647bf62_0_3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5" name="Google Shape;565;g2eb1647bf62_0_3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eb1647bf62_0_3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4" name="Google Shape;574;g2eb1647bf62_0_3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eb1647bf62_0_5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2eb1647bf62_0_5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2eb1647bf62_0_3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5" name="Google Shape;585;g2eb1647bf62_0_3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eb1647bf62_0_3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4" name="Google Shape;594;g2eb1647bf62_0_3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2eb1647bf62_0_4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3" name="Google Shape;603;g2eb1647bf62_0_4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eb1647bf62_0_4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2" name="Google Shape;612;g2eb1647bf62_0_4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2eb1647bf62_0_4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1" name="Google Shape;621;g2eb1647bf62_0_4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0" name="Google Shape;630;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2eb1647bf62_0_5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7" name="Google Shape;637;g2eb1647bf62_0_5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6" name="Google Shape;646;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eb1647bf62_0_6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2eb1647bf62_0_6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eb1647bf62_0_6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2eb1647bf62_0_6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eb1647bf62_0_6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2eb1647bf62_0_6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eb1647bf62_0_6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2eb1647bf62_0_6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77"/>
          <p:cNvSpPr txBox="1"/>
          <p:nvPr>
            <p:ph type="ctrTitle"/>
          </p:nvPr>
        </p:nvSpPr>
        <p:spPr>
          <a:xfrm>
            <a:off x="1700185" y="1991850"/>
            <a:ext cx="5807400" cy="115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800"/>
              <a:buNone/>
              <a:defRPr b="1" sz="5800"/>
            </a:lvl1pPr>
            <a:lvl2pPr lvl="1" algn="l">
              <a:lnSpc>
                <a:spcPct val="100000"/>
              </a:lnSpc>
              <a:spcBef>
                <a:spcPts val="0"/>
              </a:spcBef>
              <a:spcAft>
                <a:spcPts val="0"/>
              </a:spcAft>
              <a:buSzPts val="5800"/>
              <a:buNone/>
              <a:defRPr b="1" sz="5800"/>
            </a:lvl2pPr>
            <a:lvl3pPr lvl="2" algn="l">
              <a:lnSpc>
                <a:spcPct val="100000"/>
              </a:lnSpc>
              <a:spcBef>
                <a:spcPts val="0"/>
              </a:spcBef>
              <a:spcAft>
                <a:spcPts val="0"/>
              </a:spcAft>
              <a:buSzPts val="5800"/>
              <a:buNone/>
              <a:defRPr b="1" sz="5800"/>
            </a:lvl3pPr>
            <a:lvl4pPr lvl="3" algn="l">
              <a:lnSpc>
                <a:spcPct val="100000"/>
              </a:lnSpc>
              <a:spcBef>
                <a:spcPts val="0"/>
              </a:spcBef>
              <a:spcAft>
                <a:spcPts val="0"/>
              </a:spcAft>
              <a:buSzPts val="5800"/>
              <a:buNone/>
              <a:defRPr b="1" sz="5800"/>
            </a:lvl4pPr>
            <a:lvl5pPr lvl="4" algn="l">
              <a:lnSpc>
                <a:spcPct val="100000"/>
              </a:lnSpc>
              <a:spcBef>
                <a:spcPts val="0"/>
              </a:spcBef>
              <a:spcAft>
                <a:spcPts val="0"/>
              </a:spcAft>
              <a:buSzPts val="5800"/>
              <a:buNone/>
              <a:defRPr b="1" sz="5800"/>
            </a:lvl5pPr>
            <a:lvl6pPr lvl="5" algn="l">
              <a:lnSpc>
                <a:spcPct val="100000"/>
              </a:lnSpc>
              <a:spcBef>
                <a:spcPts val="0"/>
              </a:spcBef>
              <a:spcAft>
                <a:spcPts val="0"/>
              </a:spcAft>
              <a:buSzPts val="5800"/>
              <a:buNone/>
              <a:defRPr b="1" sz="5800"/>
            </a:lvl6pPr>
            <a:lvl7pPr lvl="6" algn="l">
              <a:lnSpc>
                <a:spcPct val="100000"/>
              </a:lnSpc>
              <a:spcBef>
                <a:spcPts val="0"/>
              </a:spcBef>
              <a:spcAft>
                <a:spcPts val="0"/>
              </a:spcAft>
              <a:buSzPts val="5800"/>
              <a:buNone/>
              <a:defRPr b="1" sz="5800"/>
            </a:lvl7pPr>
            <a:lvl8pPr lvl="7" algn="l">
              <a:lnSpc>
                <a:spcPct val="100000"/>
              </a:lnSpc>
              <a:spcBef>
                <a:spcPts val="0"/>
              </a:spcBef>
              <a:spcAft>
                <a:spcPts val="0"/>
              </a:spcAft>
              <a:buSzPts val="5800"/>
              <a:buNone/>
              <a:defRPr b="1" sz="5800"/>
            </a:lvl8pPr>
            <a:lvl9pPr lvl="8" algn="l">
              <a:lnSpc>
                <a:spcPct val="100000"/>
              </a:lnSpc>
              <a:spcBef>
                <a:spcPts val="0"/>
              </a:spcBef>
              <a:spcAft>
                <a:spcPts val="0"/>
              </a:spcAft>
              <a:buSzPts val="5800"/>
              <a:buNone/>
              <a:defRPr b="1" sz="5800"/>
            </a:lvl9pPr>
          </a:lstStyle>
          <a:p/>
        </p:txBody>
      </p:sp>
      <p:sp>
        <p:nvSpPr>
          <p:cNvPr id="11" name="Google Shape;11;p77"/>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77"/>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77"/>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77"/>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77"/>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77"/>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77"/>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77"/>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77"/>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77"/>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77"/>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77"/>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77"/>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77"/>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77"/>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86"/>
          <p:cNvSpPr/>
          <p:nvPr/>
        </p:nvSpPr>
        <p:spPr>
          <a:xfrm>
            <a:off x="-26550" y="-14850"/>
            <a:ext cx="9197100" cy="5173200"/>
          </a:xfrm>
          <a:prstGeom prst="rect">
            <a:avLst/>
          </a:prstGeom>
          <a:solidFill>
            <a:srgbClr val="CFD8DC">
              <a:alpha val="490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86"/>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70" name="Shape 70"/>
        <p:cNvGrpSpPr/>
        <p:nvPr/>
      </p:nvGrpSpPr>
      <p:grpSpPr>
        <a:xfrm>
          <a:off x="0" y="0"/>
          <a:ext cx="0" cy="0"/>
          <a:chOff x="0" y="0"/>
          <a:chExt cx="0" cy="0"/>
        </a:xfrm>
      </p:grpSpPr>
      <p:sp>
        <p:nvSpPr>
          <p:cNvPr id="71" name="Google Shape;71;g2eb1647bf62_0_598"/>
          <p:cNvSpPr txBox="1"/>
          <p:nvPr>
            <p:ph type="ctrTitle"/>
          </p:nvPr>
        </p:nvSpPr>
        <p:spPr>
          <a:xfrm>
            <a:off x="1700185" y="1991850"/>
            <a:ext cx="5807400" cy="1159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5800"/>
              <a:buNone/>
              <a:defRPr b="1" sz="5800"/>
            </a:lvl1pPr>
            <a:lvl2pPr lvl="1" rtl="0" algn="l">
              <a:lnSpc>
                <a:spcPct val="100000"/>
              </a:lnSpc>
              <a:spcBef>
                <a:spcPts val="0"/>
              </a:spcBef>
              <a:spcAft>
                <a:spcPts val="0"/>
              </a:spcAft>
              <a:buSzPts val="5800"/>
              <a:buNone/>
              <a:defRPr b="1" sz="5800"/>
            </a:lvl2pPr>
            <a:lvl3pPr lvl="2" rtl="0" algn="l">
              <a:lnSpc>
                <a:spcPct val="100000"/>
              </a:lnSpc>
              <a:spcBef>
                <a:spcPts val="0"/>
              </a:spcBef>
              <a:spcAft>
                <a:spcPts val="0"/>
              </a:spcAft>
              <a:buSzPts val="5800"/>
              <a:buNone/>
              <a:defRPr b="1" sz="5800"/>
            </a:lvl3pPr>
            <a:lvl4pPr lvl="3" rtl="0" algn="l">
              <a:lnSpc>
                <a:spcPct val="100000"/>
              </a:lnSpc>
              <a:spcBef>
                <a:spcPts val="0"/>
              </a:spcBef>
              <a:spcAft>
                <a:spcPts val="0"/>
              </a:spcAft>
              <a:buSzPts val="5800"/>
              <a:buNone/>
              <a:defRPr b="1" sz="5800"/>
            </a:lvl4pPr>
            <a:lvl5pPr lvl="4" rtl="0" algn="l">
              <a:lnSpc>
                <a:spcPct val="100000"/>
              </a:lnSpc>
              <a:spcBef>
                <a:spcPts val="0"/>
              </a:spcBef>
              <a:spcAft>
                <a:spcPts val="0"/>
              </a:spcAft>
              <a:buSzPts val="5800"/>
              <a:buNone/>
              <a:defRPr b="1" sz="5800"/>
            </a:lvl5pPr>
            <a:lvl6pPr lvl="5" rtl="0" algn="l">
              <a:lnSpc>
                <a:spcPct val="100000"/>
              </a:lnSpc>
              <a:spcBef>
                <a:spcPts val="0"/>
              </a:spcBef>
              <a:spcAft>
                <a:spcPts val="0"/>
              </a:spcAft>
              <a:buSzPts val="5800"/>
              <a:buNone/>
              <a:defRPr b="1" sz="5800"/>
            </a:lvl6pPr>
            <a:lvl7pPr lvl="6" rtl="0" algn="l">
              <a:lnSpc>
                <a:spcPct val="100000"/>
              </a:lnSpc>
              <a:spcBef>
                <a:spcPts val="0"/>
              </a:spcBef>
              <a:spcAft>
                <a:spcPts val="0"/>
              </a:spcAft>
              <a:buSzPts val="5800"/>
              <a:buNone/>
              <a:defRPr b="1" sz="5800"/>
            </a:lvl7pPr>
            <a:lvl8pPr lvl="7" rtl="0" algn="l">
              <a:lnSpc>
                <a:spcPct val="100000"/>
              </a:lnSpc>
              <a:spcBef>
                <a:spcPts val="0"/>
              </a:spcBef>
              <a:spcAft>
                <a:spcPts val="0"/>
              </a:spcAft>
              <a:buSzPts val="5800"/>
              <a:buNone/>
              <a:defRPr b="1" sz="5800"/>
            </a:lvl8pPr>
            <a:lvl9pPr lvl="8" rtl="0" algn="l">
              <a:lnSpc>
                <a:spcPct val="100000"/>
              </a:lnSpc>
              <a:spcBef>
                <a:spcPts val="0"/>
              </a:spcBef>
              <a:spcAft>
                <a:spcPts val="0"/>
              </a:spcAft>
              <a:buSzPts val="5800"/>
              <a:buNone/>
              <a:defRPr b="1" sz="5800"/>
            </a:lvl9pPr>
          </a:lstStyle>
          <a:p/>
        </p:txBody>
      </p:sp>
      <p:sp>
        <p:nvSpPr>
          <p:cNvPr id="72" name="Google Shape;72;g2eb1647bf62_0_598"/>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2eb1647bf62_0_598"/>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2eb1647bf62_0_598"/>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g2eb1647bf62_0_598"/>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g2eb1647bf62_0_598"/>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g2eb1647bf62_0_598"/>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g2eb1647bf62_0_598"/>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2eb1647bf62_0_598"/>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2eb1647bf62_0_598"/>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2eb1647bf62_0_598"/>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2eb1647bf62_0_598"/>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2eb1647bf62_0_598"/>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2eb1647bf62_0_598"/>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2eb1647bf62_0_598"/>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g2eb1647bf62_0_598"/>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87" name="Shape 87"/>
        <p:cNvGrpSpPr/>
        <p:nvPr/>
      </p:nvGrpSpPr>
      <p:grpSpPr>
        <a:xfrm>
          <a:off x="0" y="0"/>
          <a:ext cx="0" cy="0"/>
          <a:chOff x="0" y="0"/>
          <a:chExt cx="0" cy="0"/>
        </a:xfrm>
      </p:grpSpPr>
      <p:sp>
        <p:nvSpPr>
          <p:cNvPr id="88" name="Google Shape;88;g2eb1647bf62_0_615"/>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89" name="Shape 89"/>
        <p:cNvGrpSpPr/>
        <p:nvPr/>
      </p:nvGrpSpPr>
      <p:grpSpPr>
        <a:xfrm>
          <a:off x="0" y="0"/>
          <a:ext cx="0" cy="0"/>
          <a:chOff x="0" y="0"/>
          <a:chExt cx="0" cy="0"/>
        </a:xfrm>
      </p:grpSpPr>
      <p:pic>
        <p:nvPicPr>
          <p:cNvPr id="90" name="Google Shape;90;g2eb1647bf62_0_617"/>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91" name="Google Shape;91;g2eb1647bf62_0_617"/>
          <p:cNvSpPr txBox="1"/>
          <p:nvPr>
            <p:ph idx="1" type="body"/>
          </p:nvPr>
        </p:nvSpPr>
        <p:spPr>
          <a:xfrm>
            <a:off x="1215300" y="1723650"/>
            <a:ext cx="6713400" cy="819900"/>
          </a:xfrm>
          <a:prstGeom prst="rect">
            <a:avLst/>
          </a:prstGeom>
          <a:noFill/>
          <a:ln>
            <a:noFill/>
          </a:ln>
        </p:spPr>
        <p:txBody>
          <a:bodyPr anchorCtr="0" anchor="t" bIns="91425" lIns="91425" spcFirstLastPara="1" rIns="91425" wrap="square" tIns="91425">
            <a:noAutofit/>
          </a:bodyPr>
          <a:lstStyle>
            <a:lvl1pPr indent="-457200" lvl="0" marL="457200" rtl="0" algn="ctr">
              <a:lnSpc>
                <a:spcPct val="100000"/>
              </a:lnSpc>
              <a:spcBef>
                <a:spcPts val="600"/>
              </a:spcBef>
              <a:spcAft>
                <a:spcPts val="0"/>
              </a:spcAft>
              <a:buClr>
                <a:schemeClr val="dk1"/>
              </a:buClr>
              <a:buSzPts val="3600"/>
              <a:buChar char="◎"/>
              <a:defRPr i="1" sz="3600"/>
            </a:lvl1pPr>
            <a:lvl2pPr indent="-457200" lvl="1" marL="914400" rtl="0" algn="ctr">
              <a:lnSpc>
                <a:spcPct val="100000"/>
              </a:lnSpc>
              <a:spcBef>
                <a:spcPts val="0"/>
              </a:spcBef>
              <a:spcAft>
                <a:spcPts val="0"/>
              </a:spcAft>
              <a:buClr>
                <a:schemeClr val="dk1"/>
              </a:buClr>
              <a:buSzPts val="3600"/>
              <a:buChar char="○"/>
              <a:defRPr i="1" sz="3600"/>
            </a:lvl2pPr>
            <a:lvl3pPr indent="-457200" lvl="2" marL="1371600" rtl="0" algn="ctr">
              <a:lnSpc>
                <a:spcPct val="100000"/>
              </a:lnSpc>
              <a:spcBef>
                <a:spcPts val="0"/>
              </a:spcBef>
              <a:spcAft>
                <a:spcPts val="0"/>
              </a:spcAft>
              <a:buClr>
                <a:schemeClr val="dk1"/>
              </a:buClr>
              <a:buSzPts val="3600"/>
              <a:buChar char="◉"/>
              <a:defRPr i="1" sz="3600"/>
            </a:lvl3pPr>
            <a:lvl4pPr indent="-457200" lvl="3" marL="1828800" rtl="0" algn="ctr">
              <a:lnSpc>
                <a:spcPct val="100000"/>
              </a:lnSpc>
              <a:spcBef>
                <a:spcPts val="0"/>
              </a:spcBef>
              <a:spcAft>
                <a:spcPts val="0"/>
              </a:spcAft>
              <a:buSzPts val="3600"/>
              <a:buChar char="●"/>
              <a:defRPr i="1" sz="3600"/>
            </a:lvl4pPr>
            <a:lvl5pPr indent="-457200" lvl="4" marL="2286000" rtl="0" algn="ctr">
              <a:lnSpc>
                <a:spcPct val="100000"/>
              </a:lnSpc>
              <a:spcBef>
                <a:spcPts val="0"/>
              </a:spcBef>
              <a:spcAft>
                <a:spcPts val="0"/>
              </a:spcAft>
              <a:buSzPts val="3600"/>
              <a:buChar char="○"/>
              <a:defRPr i="1" sz="3600"/>
            </a:lvl5pPr>
            <a:lvl6pPr indent="-457200" lvl="5" marL="2743200" rtl="0" algn="ctr">
              <a:lnSpc>
                <a:spcPct val="100000"/>
              </a:lnSpc>
              <a:spcBef>
                <a:spcPts val="0"/>
              </a:spcBef>
              <a:spcAft>
                <a:spcPts val="0"/>
              </a:spcAft>
              <a:buSzPts val="3600"/>
              <a:buChar char="■"/>
              <a:defRPr i="1" sz="3600"/>
            </a:lvl6pPr>
            <a:lvl7pPr indent="-457200" lvl="6" marL="3200400" rtl="0" algn="ctr">
              <a:lnSpc>
                <a:spcPct val="100000"/>
              </a:lnSpc>
              <a:spcBef>
                <a:spcPts val="0"/>
              </a:spcBef>
              <a:spcAft>
                <a:spcPts val="0"/>
              </a:spcAft>
              <a:buSzPts val="3600"/>
              <a:buChar char="●"/>
              <a:defRPr i="1" sz="3600"/>
            </a:lvl7pPr>
            <a:lvl8pPr indent="-457200" lvl="7" marL="3657600" rtl="0" algn="ctr">
              <a:lnSpc>
                <a:spcPct val="100000"/>
              </a:lnSpc>
              <a:spcBef>
                <a:spcPts val="0"/>
              </a:spcBef>
              <a:spcAft>
                <a:spcPts val="0"/>
              </a:spcAft>
              <a:buSzPts val="3600"/>
              <a:buChar char="○"/>
              <a:defRPr i="1" sz="3600"/>
            </a:lvl8pPr>
            <a:lvl9pPr indent="-457200" lvl="8" marL="4114800" rtl="0" algn="ctr">
              <a:lnSpc>
                <a:spcPct val="100000"/>
              </a:lnSpc>
              <a:spcBef>
                <a:spcPts val="0"/>
              </a:spcBef>
              <a:spcAft>
                <a:spcPts val="0"/>
              </a:spcAft>
              <a:buSzPts val="3600"/>
              <a:buChar char="■"/>
              <a:defRPr i="1" sz="3600"/>
            </a:lvl9pPr>
          </a:lstStyle>
          <a:p/>
        </p:txBody>
      </p:sp>
      <p:grpSp>
        <p:nvGrpSpPr>
          <p:cNvPr id="92" name="Google Shape;92;g2eb1647bf62_0_617"/>
          <p:cNvGrpSpPr/>
          <p:nvPr/>
        </p:nvGrpSpPr>
        <p:grpSpPr>
          <a:xfrm>
            <a:off x="3839646" y="782919"/>
            <a:ext cx="1464573" cy="842707"/>
            <a:chOff x="3593400" y="1729675"/>
            <a:chExt cx="1957200" cy="1123610"/>
          </a:xfrm>
        </p:grpSpPr>
        <p:sp>
          <p:nvSpPr>
            <p:cNvPr id="93" name="Google Shape;93;g2eb1647bf62_0_617"/>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1"/>
                  </a:solidFill>
                  <a:latin typeface="Arial"/>
                  <a:ea typeface="Arial"/>
                  <a:cs typeface="Arial"/>
                  <a:sym typeface="Arial"/>
                </a:rPr>
                <a:t>“</a:t>
              </a:r>
              <a:endParaRPr b="1" i="0" sz="6000" u="none" cap="none" strike="noStrike">
                <a:solidFill>
                  <a:schemeClr val="accent1"/>
                </a:solidFill>
                <a:latin typeface="Arial"/>
                <a:ea typeface="Arial"/>
                <a:cs typeface="Arial"/>
                <a:sym typeface="Arial"/>
              </a:endParaRPr>
            </a:p>
          </p:txBody>
        </p:sp>
        <p:sp>
          <p:nvSpPr>
            <p:cNvPr id="94" name="Google Shape;94;g2eb1647bf62_0_617"/>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g2eb1647bf62_0_617"/>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6" name="Google Shape;96;g2eb1647bf62_0_617"/>
          <p:cNvCxnSpPr>
            <a:endCxn id="94" idx="1"/>
          </p:cNvCxnSpPr>
          <p:nvPr/>
        </p:nvCxnSpPr>
        <p:spPr>
          <a:xfrm>
            <a:off x="3750511" y="390298"/>
            <a:ext cx="532200" cy="535500"/>
          </a:xfrm>
          <a:prstGeom prst="straightConnector1">
            <a:avLst/>
          </a:prstGeom>
          <a:noFill/>
          <a:ln cap="flat" cmpd="sng" w="9525">
            <a:solidFill>
              <a:srgbClr val="CFD8DC"/>
            </a:solidFill>
            <a:prstDash val="solid"/>
            <a:round/>
            <a:headEnd len="sm" w="sm" type="none"/>
            <a:tailEnd len="sm" w="sm" type="none"/>
          </a:ln>
        </p:spPr>
      </p:cxnSp>
      <p:cxnSp>
        <p:nvCxnSpPr>
          <p:cNvPr id="97" name="Google Shape;97;g2eb1647bf62_0_617"/>
          <p:cNvCxnSpPr/>
          <p:nvPr/>
        </p:nvCxnSpPr>
        <p:spPr>
          <a:xfrm rot="10800000">
            <a:off x="4362902" y="436125"/>
            <a:ext cx="209100" cy="369600"/>
          </a:xfrm>
          <a:prstGeom prst="straightConnector1">
            <a:avLst/>
          </a:prstGeom>
          <a:noFill/>
          <a:ln cap="flat" cmpd="sng" w="9525">
            <a:solidFill>
              <a:srgbClr val="CFD8DC"/>
            </a:solidFill>
            <a:prstDash val="solid"/>
            <a:round/>
            <a:headEnd len="sm" w="sm" type="none"/>
            <a:tailEnd len="sm" w="sm" type="none"/>
          </a:ln>
        </p:spPr>
      </p:cxnSp>
      <p:cxnSp>
        <p:nvCxnSpPr>
          <p:cNvPr id="98" name="Google Shape;98;g2eb1647bf62_0_617"/>
          <p:cNvCxnSpPr/>
          <p:nvPr/>
        </p:nvCxnSpPr>
        <p:spPr>
          <a:xfrm flipH="1" rot="10800000">
            <a:off x="4704510" y="351930"/>
            <a:ext cx="347100" cy="474600"/>
          </a:xfrm>
          <a:prstGeom prst="straightConnector1">
            <a:avLst/>
          </a:prstGeom>
          <a:noFill/>
          <a:ln cap="flat" cmpd="sng" w="9525">
            <a:solidFill>
              <a:srgbClr val="CFD8DC"/>
            </a:solidFill>
            <a:prstDash val="solid"/>
            <a:round/>
            <a:headEnd len="sm" w="sm" type="none"/>
            <a:tailEnd len="sm" w="sm" type="none"/>
          </a:ln>
        </p:spPr>
      </p:cxnSp>
      <p:sp>
        <p:nvSpPr>
          <p:cNvPr id="99" name="Google Shape;99;g2eb1647bf62_0_617"/>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100" name="Shape 100"/>
        <p:cNvGrpSpPr/>
        <p:nvPr/>
      </p:nvGrpSpPr>
      <p:grpSpPr>
        <a:xfrm>
          <a:off x="0" y="0"/>
          <a:ext cx="0" cy="0"/>
          <a:chOff x="0" y="0"/>
          <a:chExt cx="0" cy="0"/>
        </a:xfrm>
      </p:grpSpPr>
      <p:sp>
        <p:nvSpPr>
          <p:cNvPr id="101" name="Google Shape;101;g2eb1647bf62_0_628"/>
          <p:cNvSpPr txBox="1"/>
          <p:nvPr>
            <p:ph type="ctrTitle"/>
          </p:nvPr>
        </p:nvSpPr>
        <p:spPr>
          <a:xfrm>
            <a:off x="1546025" y="1754794"/>
            <a:ext cx="5832600" cy="1159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4400"/>
              <a:buNone/>
              <a:defRPr b="1" sz="4400"/>
            </a:lvl1pPr>
            <a:lvl2pPr lvl="1" rtl="0" algn="l">
              <a:lnSpc>
                <a:spcPct val="100000"/>
              </a:lnSpc>
              <a:spcBef>
                <a:spcPts val="0"/>
              </a:spcBef>
              <a:spcAft>
                <a:spcPts val="0"/>
              </a:spcAft>
              <a:buSzPts val="4400"/>
              <a:buNone/>
              <a:defRPr b="1" sz="4400"/>
            </a:lvl2pPr>
            <a:lvl3pPr lvl="2" rtl="0" algn="l">
              <a:lnSpc>
                <a:spcPct val="100000"/>
              </a:lnSpc>
              <a:spcBef>
                <a:spcPts val="0"/>
              </a:spcBef>
              <a:spcAft>
                <a:spcPts val="0"/>
              </a:spcAft>
              <a:buSzPts val="4400"/>
              <a:buNone/>
              <a:defRPr b="1" sz="4400"/>
            </a:lvl3pPr>
            <a:lvl4pPr lvl="3" rtl="0" algn="l">
              <a:lnSpc>
                <a:spcPct val="100000"/>
              </a:lnSpc>
              <a:spcBef>
                <a:spcPts val="0"/>
              </a:spcBef>
              <a:spcAft>
                <a:spcPts val="0"/>
              </a:spcAft>
              <a:buSzPts val="4400"/>
              <a:buNone/>
              <a:defRPr b="1" sz="4400"/>
            </a:lvl4pPr>
            <a:lvl5pPr lvl="4" rtl="0" algn="l">
              <a:lnSpc>
                <a:spcPct val="100000"/>
              </a:lnSpc>
              <a:spcBef>
                <a:spcPts val="0"/>
              </a:spcBef>
              <a:spcAft>
                <a:spcPts val="0"/>
              </a:spcAft>
              <a:buSzPts val="4400"/>
              <a:buNone/>
              <a:defRPr b="1" sz="4400"/>
            </a:lvl5pPr>
            <a:lvl6pPr lvl="5" rtl="0" algn="l">
              <a:lnSpc>
                <a:spcPct val="100000"/>
              </a:lnSpc>
              <a:spcBef>
                <a:spcPts val="0"/>
              </a:spcBef>
              <a:spcAft>
                <a:spcPts val="0"/>
              </a:spcAft>
              <a:buSzPts val="4400"/>
              <a:buNone/>
              <a:defRPr b="1" sz="4400"/>
            </a:lvl6pPr>
            <a:lvl7pPr lvl="6" rtl="0" algn="l">
              <a:lnSpc>
                <a:spcPct val="100000"/>
              </a:lnSpc>
              <a:spcBef>
                <a:spcPts val="0"/>
              </a:spcBef>
              <a:spcAft>
                <a:spcPts val="0"/>
              </a:spcAft>
              <a:buSzPts val="4400"/>
              <a:buNone/>
              <a:defRPr b="1" sz="4400"/>
            </a:lvl7pPr>
            <a:lvl8pPr lvl="7" rtl="0" algn="l">
              <a:lnSpc>
                <a:spcPct val="100000"/>
              </a:lnSpc>
              <a:spcBef>
                <a:spcPts val="0"/>
              </a:spcBef>
              <a:spcAft>
                <a:spcPts val="0"/>
              </a:spcAft>
              <a:buSzPts val="4400"/>
              <a:buNone/>
              <a:defRPr b="1" sz="4400"/>
            </a:lvl8pPr>
            <a:lvl9pPr lvl="8" rtl="0" algn="l">
              <a:lnSpc>
                <a:spcPct val="100000"/>
              </a:lnSpc>
              <a:spcBef>
                <a:spcPts val="0"/>
              </a:spcBef>
              <a:spcAft>
                <a:spcPts val="0"/>
              </a:spcAft>
              <a:buSzPts val="4400"/>
              <a:buNone/>
              <a:defRPr b="1" sz="4400"/>
            </a:lvl9pPr>
          </a:lstStyle>
          <a:p/>
        </p:txBody>
      </p:sp>
      <p:sp>
        <p:nvSpPr>
          <p:cNvPr id="102" name="Google Shape;102;g2eb1647bf62_0_628"/>
          <p:cNvSpPr txBox="1"/>
          <p:nvPr>
            <p:ph idx="1" type="subTitle"/>
          </p:nvPr>
        </p:nvSpPr>
        <p:spPr>
          <a:xfrm>
            <a:off x="1546025" y="3011511"/>
            <a:ext cx="5832600" cy="784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3"/>
              </a:buClr>
              <a:buSzPts val="3000"/>
              <a:buNone/>
              <a:defRPr>
                <a:solidFill>
                  <a:schemeClr val="accent3"/>
                </a:solidFill>
              </a:defRPr>
            </a:lvl1pPr>
            <a:lvl2pPr lvl="1" rtl="0" algn="l">
              <a:lnSpc>
                <a:spcPct val="100000"/>
              </a:lnSpc>
              <a:spcBef>
                <a:spcPts val="0"/>
              </a:spcBef>
              <a:spcAft>
                <a:spcPts val="0"/>
              </a:spcAft>
              <a:buClr>
                <a:schemeClr val="accent3"/>
              </a:buClr>
              <a:buSzPts val="3000"/>
              <a:buNone/>
              <a:defRPr sz="3000">
                <a:solidFill>
                  <a:schemeClr val="accent3"/>
                </a:solidFill>
              </a:defRPr>
            </a:lvl2pPr>
            <a:lvl3pPr lvl="2" rtl="0" algn="l">
              <a:lnSpc>
                <a:spcPct val="100000"/>
              </a:lnSpc>
              <a:spcBef>
                <a:spcPts val="0"/>
              </a:spcBef>
              <a:spcAft>
                <a:spcPts val="0"/>
              </a:spcAft>
              <a:buClr>
                <a:schemeClr val="accent3"/>
              </a:buClr>
              <a:buSzPts val="3000"/>
              <a:buNone/>
              <a:defRPr sz="3000">
                <a:solidFill>
                  <a:schemeClr val="accent3"/>
                </a:solidFill>
              </a:defRPr>
            </a:lvl3pPr>
            <a:lvl4pPr lvl="3" rtl="0" algn="l">
              <a:lnSpc>
                <a:spcPct val="100000"/>
              </a:lnSpc>
              <a:spcBef>
                <a:spcPts val="0"/>
              </a:spcBef>
              <a:spcAft>
                <a:spcPts val="0"/>
              </a:spcAft>
              <a:buClr>
                <a:schemeClr val="accent3"/>
              </a:buClr>
              <a:buSzPts val="3000"/>
              <a:buNone/>
              <a:defRPr sz="3000">
                <a:solidFill>
                  <a:schemeClr val="accent3"/>
                </a:solidFill>
              </a:defRPr>
            </a:lvl4pPr>
            <a:lvl5pPr lvl="4" rtl="0" algn="l">
              <a:lnSpc>
                <a:spcPct val="100000"/>
              </a:lnSpc>
              <a:spcBef>
                <a:spcPts val="0"/>
              </a:spcBef>
              <a:spcAft>
                <a:spcPts val="0"/>
              </a:spcAft>
              <a:buClr>
                <a:schemeClr val="accent3"/>
              </a:buClr>
              <a:buSzPts val="3000"/>
              <a:buNone/>
              <a:defRPr sz="3000">
                <a:solidFill>
                  <a:schemeClr val="accent3"/>
                </a:solidFill>
              </a:defRPr>
            </a:lvl5pPr>
            <a:lvl6pPr lvl="5" rtl="0" algn="l">
              <a:lnSpc>
                <a:spcPct val="100000"/>
              </a:lnSpc>
              <a:spcBef>
                <a:spcPts val="0"/>
              </a:spcBef>
              <a:spcAft>
                <a:spcPts val="0"/>
              </a:spcAft>
              <a:buClr>
                <a:schemeClr val="accent3"/>
              </a:buClr>
              <a:buSzPts val="3000"/>
              <a:buNone/>
              <a:defRPr sz="3000">
                <a:solidFill>
                  <a:schemeClr val="accent3"/>
                </a:solidFill>
              </a:defRPr>
            </a:lvl6pPr>
            <a:lvl7pPr lvl="6" rtl="0" algn="l">
              <a:lnSpc>
                <a:spcPct val="100000"/>
              </a:lnSpc>
              <a:spcBef>
                <a:spcPts val="0"/>
              </a:spcBef>
              <a:spcAft>
                <a:spcPts val="0"/>
              </a:spcAft>
              <a:buClr>
                <a:schemeClr val="accent3"/>
              </a:buClr>
              <a:buSzPts val="3000"/>
              <a:buNone/>
              <a:defRPr sz="3000">
                <a:solidFill>
                  <a:schemeClr val="accent3"/>
                </a:solidFill>
              </a:defRPr>
            </a:lvl7pPr>
            <a:lvl8pPr lvl="7" rtl="0" algn="l">
              <a:lnSpc>
                <a:spcPct val="100000"/>
              </a:lnSpc>
              <a:spcBef>
                <a:spcPts val="0"/>
              </a:spcBef>
              <a:spcAft>
                <a:spcPts val="0"/>
              </a:spcAft>
              <a:buClr>
                <a:schemeClr val="accent3"/>
              </a:buClr>
              <a:buSzPts val="3000"/>
              <a:buNone/>
              <a:defRPr sz="3000">
                <a:solidFill>
                  <a:schemeClr val="accent3"/>
                </a:solidFill>
              </a:defRPr>
            </a:lvl8pPr>
            <a:lvl9pPr lvl="8" rtl="0" algn="l">
              <a:lnSpc>
                <a:spcPct val="100000"/>
              </a:lnSpc>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03" name="Shape 103"/>
        <p:cNvGrpSpPr/>
        <p:nvPr/>
      </p:nvGrpSpPr>
      <p:grpSpPr>
        <a:xfrm>
          <a:off x="0" y="0"/>
          <a:ext cx="0" cy="0"/>
          <a:chOff x="0" y="0"/>
          <a:chExt cx="0" cy="0"/>
        </a:xfrm>
      </p:grpSpPr>
      <p:sp>
        <p:nvSpPr>
          <p:cNvPr id="104" name="Google Shape;104;g2eb1647bf62_0_63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000"/>
              <a:buNone/>
              <a:defRPr/>
            </a:lvl1pPr>
            <a:lvl2pPr lvl="1" rtl="0" algn="l">
              <a:lnSpc>
                <a:spcPct val="100000"/>
              </a:lnSpc>
              <a:spcBef>
                <a:spcPts val="0"/>
              </a:spcBef>
              <a:spcAft>
                <a:spcPts val="0"/>
              </a:spcAft>
              <a:buSzPts val="2000"/>
              <a:buNone/>
              <a:defRPr/>
            </a:lvl2pPr>
            <a:lvl3pPr lvl="2" rtl="0" algn="l">
              <a:lnSpc>
                <a:spcPct val="100000"/>
              </a:lnSpc>
              <a:spcBef>
                <a:spcPts val="0"/>
              </a:spcBef>
              <a:spcAft>
                <a:spcPts val="0"/>
              </a:spcAft>
              <a:buSzPts val="2000"/>
              <a:buNone/>
              <a:defRPr/>
            </a:lvl3pPr>
            <a:lvl4pPr lvl="3" rtl="0" algn="l">
              <a:lnSpc>
                <a:spcPct val="100000"/>
              </a:lnSpc>
              <a:spcBef>
                <a:spcPts val="0"/>
              </a:spcBef>
              <a:spcAft>
                <a:spcPts val="0"/>
              </a:spcAft>
              <a:buSzPts val="2000"/>
              <a:buNone/>
              <a:defRPr/>
            </a:lvl4pPr>
            <a:lvl5pPr lvl="4" rtl="0" algn="l">
              <a:lnSpc>
                <a:spcPct val="100000"/>
              </a:lnSpc>
              <a:spcBef>
                <a:spcPts val="0"/>
              </a:spcBef>
              <a:spcAft>
                <a:spcPts val="0"/>
              </a:spcAft>
              <a:buSzPts val="2000"/>
              <a:buNone/>
              <a:defRPr/>
            </a:lvl5pPr>
            <a:lvl6pPr lvl="5" rtl="0" algn="l">
              <a:lnSpc>
                <a:spcPct val="100000"/>
              </a:lnSpc>
              <a:spcBef>
                <a:spcPts val="0"/>
              </a:spcBef>
              <a:spcAft>
                <a:spcPts val="0"/>
              </a:spcAft>
              <a:buSzPts val="2000"/>
              <a:buNone/>
              <a:defRPr/>
            </a:lvl6pPr>
            <a:lvl7pPr lvl="6" rtl="0" algn="l">
              <a:lnSpc>
                <a:spcPct val="100000"/>
              </a:lnSpc>
              <a:spcBef>
                <a:spcPts val="0"/>
              </a:spcBef>
              <a:spcAft>
                <a:spcPts val="0"/>
              </a:spcAft>
              <a:buSzPts val="2000"/>
              <a:buNone/>
              <a:defRPr/>
            </a:lvl7pPr>
            <a:lvl8pPr lvl="7" rtl="0" algn="l">
              <a:lnSpc>
                <a:spcPct val="100000"/>
              </a:lnSpc>
              <a:spcBef>
                <a:spcPts val="0"/>
              </a:spcBef>
              <a:spcAft>
                <a:spcPts val="0"/>
              </a:spcAft>
              <a:buSzPts val="2000"/>
              <a:buNone/>
              <a:defRPr/>
            </a:lvl8pPr>
            <a:lvl9pPr lvl="8" rtl="0" algn="l">
              <a:lnSpc>
                <a:spcPct val="100000"/>
              </a:lnSpc>
              <a:spcBef>
                <a:spcPts val="0"/>
              </a:spcBef>
              <a:spcAft>
                <a:spcPts val="0"/>
              </a:spcAft>
              <a:buSzPts val="2000"/>
              <a:buNone/>
              <a:defRPr/>
            </a:lvl9pPr>
          </a:lstStyle>
          <a:p/>
        </p:txBody>
      </p:sp>
      <p:sp>
        <p:nvSpPr>
          <p:cNvPr id="105" name="Google Shape;105;g2eb1647bf62_0_63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381000" lvl="0" marL="457200" rtl="0" algn="l">
              <a:lnSpc>
                <a:spcPct val="100000"/>
              </a:lnSpc>
              <a:spcBef>
                <a:spcPts val="600"/>
              </a:spcBef>
              <a:spcAft>
                <a:spcPts val="0"/>
              </a:spcAft>
              <a:buSzPts val="2400"/>
              <a:buChar char="◎"/>
              <a:defRPr sz="2400"/>
            </a:lvl1pPr>
            <a:lvl2pPr indent="-381000" lvl="1" marL="914400" rtl="0" algn="l">
              <a:lnSpc>
                <a:spcPct val="100000"/>
              </a:lnSpc>
              <a:spcBef>
                <a:spcPts val="0"/>
              </a:spcBef>
              <a:spcAft>
                <a:spcPts val="0"/>
              </a:spcAft>
              <a:buSzPts val="2400"/>
              <a:buChar char="○"/>
              <a:defRPr/>
            </a:lvl2pPr>
            <a:lvl3pPr indent="-381000" lvl="2" marL="1371600" rtl="0" algn="l">
              <a:lnSpc>
                <a:spcPct val="100000"/>
              </a:lnSpc>
              <a:spcBef>
                <a:spcPts val="0"/>
              </a:spcBef>
              <a:spcAft>
                <a:spcPts val="0"/>
              </a:spcAft>
              <a:buSzPts val="2400"/>
              <a:buChar char="◉"/>
              <a:defRPr/>
            </a:lvl3pPr>
            <a:lvl4pPr indent="-381000" lvl="3" marL="1828800" rtl="0" algn="l">
              <a:lnSpc>
                <a:spcPct val="100000"/>
              </a:lnSpc>
              <a:spcBef>
                <a:spcPts val="0"/>
              </a:spcBef>
              <a:spcAft>
                <a:spcPts val="0"/>
              </a:spcAft>
              <a:buSzPts val="2400"/>
              <a:buChar char="●"/>
              <a:defRPr sz="2400"/>
            </a:lvl4pPr>
            <a:lvl5pPr indent="-381000" lvl="4" marL="2286000" rtl="0" algn="l">
              <a:lnSpc>
                <a:spcPct val="100000"/>
              </a:lnSpc>
              <a:spcBef>
                <a:spcPts val="0"/>
              </a:spcBef>
              <a:spcAft>
                <a:spcPts val="0"/>
              </a:spcAft>
              <a:buSzPts val="2400"/>
              <a:buChar char="○"/>
              <a:defRPr sz="2400"/>
            </a:lvl5pPr>
            <a:lvl6pPr indent="-381000" lvl="5" marL="2743200" rtl="0" algn="l">
              <a:lnSpc>
                <a:spcPct val="100000"/>
              </a:lnSpc>
              <a:spcBef>
                <a:spcPts val="0"/>
              </a:spcBef>
              <a:spcAft>
                <a:spcPts val="0"/>
              </a:spcAft>
              <a:buSzPts val="2400"/>
              <a:buChar char="■"/>
              <a:defRPr sz="2400"/>
            </a:lvl6pPr>
            <a:lvl7pPr indent="-381000" lvl="6" marL="3200400" rtl="0" algn="l">
              <a:lnSpc>
                <a:spcPct val="100000"/>
              </a:lnSpc>
              <a:spcBef>
                <a:spcPts val="0"/>
              </a:spcBef>
              <a:spcAft>
                <a:spcPts val="0"/>
              </a:spcAft>
              <a:buSzPts val="2400"/>
              <a:buChar char="●"/>
              <a:defRPr sz="2400"/>
            </a:lvl7pPr>
            <a:lvl8pPr indent="-381000" lvl="7" marL="3657600" rtl="0" algn="l">
              <a:lnSpc>
                <a:spcPct val="100000"/>
              </a:lnSpc>
              <a:spcBef>
                <a:spcPts val="0"/>
              </a:spcBef>
              <a:spcAft>
                <a:spcPts val="0"/>
              </a:spcAft>
              <a:buSzPts val="2400"/>
              <a:buChar char="○"/>
              <a:defRPr sz="2400"/>
            </a:lvl8pPr>
            <a:lvl9pPr indent="-381000" lvl="8" marL="4114800" rtl="0" algn="l">
              <a:lnSpc>
                <a:spcPct val="100000"/>
              </a:lnSpc>
              <a:spcBef>
                <a:spcPts val="0"/>
              </a:spcBef>
              <a:spcAft>
                <a:spcPts val="0"/>
              </a:spcAft>
              <a:buSzPts val="2400"/>
              <a:buChar char="■"/>
              <a:defRPr sz="2400"/>
            </a:lvl9pPr>
          </a:lstStyle>
          <a:p/>
        </p:txBody>
      </p:sp>
      <p:sp>
        <p:nvSpPr>
          <p:cNvPr id="106" name="Google Shape;106;g2eb1647bf62_0_63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07" name="Shape 107"/>
        <p:cNvGrpSpPr/>
        <p:nvPr/>
      </p:nvGrpSpPr>
      <p:grpSpPr>
        <a:xfrm>
          <a:off x="0" y="0"/>
          <a:ext cx="0" cy="0"/>
          <a:chOff x="0" y="0"/>
          <a:chExt cx="0" cy="0"/>
        </a:xfrm>
      </p:grpSpPr>
      <p:sp>
        <p:nvSpPr>
          <p:cNvPr id="108" name="Google Shape;108;g2eb1647bf62_0_635"/>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000"/>
              <a:buNone/>
              <a:defRPr/>
            </a:lvl1pPr>
            <a:lvl2pPr lvl="1" rtl="0" algn="l">
              <a:lnSpc>
                <a:spcPct val="100000"/>
              </a:lnSpc>
              <a:spcBef>
                <a:spcPts val="0"/>
              </a:spcBef>
              <a:spcAft>
                <a:spcPts val="0"/>
              </a:spcAft>
              <a:buSzPts val="2000"/>
              <a:buNone/>
              <a:defRPr/>
            </a:lvl2pPr>
            <a:lvl3pPr lvl="2" rtl="0" algn="l">
              <a:lnSpc>
                <a:spcPct val="100000"/>
              </a:lnSpc>
              <a:spcBef>
                <a:spcPts val="0"/>
              </a:spcBef>
              <a:spcAft>
                <a:spcPts val="0"/>
              </a:spcAft>
              <a:buSzPts val="2000"/>
              <a:buNone/>
              <a:defRPr/>
            </a:lvl3pPr>
            <a:lvl4pPr lvl="3" rtl="0" algn="l">
              <a:lnSpc>
                <a:spcPct val="100000"/>
              </a:lnSpc>
              <a:spcBef>
                <a:spcPts val="0"/>
              </a:spcBef>
              <a:spcAft>
                <a:spcPts val="0"/>
              </a:spcAft>
              <a:buSzPts val="2000"/>
              <a:buNone/>
              <a:defRPr/>
            </a:lvl4pPr>
            <a:lvl5pPr lvl="4" rtl="0" algn="l">
              <a:lnSpc>
                <a:spcPct val="100000"/>
              </a:lnSpc>
              <a:spcBef>
                <a:spcPts val="0"/>
              </a:spcBef>
              <a:spcAft>
                <a:spcPts val="0"/>
              </a:spcAft>
              <a:buSzPts val="2000"/>
              <a:buNone/>
              <a:defRPr/>
            </a:lvl5pPr>
            <a:lvl6pPr lvl="5" rtl="0" algn="l">
              <a:lnSpc>
                <a:spcPct val="100000"/>
              </a:lnSpc>
              <a:spcBef>
                <a:spcPts val="0"/>
              </a:spcBef>
              <a:spcAft>
                <a:spcPts val="0"/>
              </a:spcAft>
              <a:buSzPts val="2000"/>
              <a:buNone/>
              <a:defRPr/>
            </a:lvl6pPr>
            <a:lvl7pPr lvl="6" rtl="0" algn="l">
              <a:lnSpc>
                <a:spcPct val="100000"/>
              </a:lnSpc>
              <a:spcBef>
                <a:spcPts val="0"/>
              </a:spcBef>
              <a:spcAft>
                <a:spcPts val="0"/>
              </a:spcAft>
              <a:buSzPts val="2000"/>
              <a:buNone/>
              <a:defRPr/>
            </a:lvl7pPr>
            <a:lvl8pPr lvl="7" rtl="0" algn="l">
              <a:lnSpc>
                <a:spcPct val="100000"/>
              </a:lnSpc>
              <a:spcBef>
                <a:spcPts val="0"/>
              </a:spcBef>
              <a:spcAft>
                <a:spcPts val="0"/>
              </a:spcAft>
              <a:buSzPts val="2000"/>
              <a:buNone/>
              <a:defRPr/>
            </a:lvl8pPr>
            <a:lvl9pPr lvl="8" rtl="0" algn="l">
              <a:lnSpc>
                <a:spcPct val="100000"/>
              </a:lnSpc>
              <a:spcBef>
                <a:spcPts val="0"/>
              </a:spcBef>
              <a:spcAft>
                <a:spcPts val="0"/>
              </a:spcAft>
              <a:buSzPts val="2000"/>
              <a:buNone/>
              <a:defRPr/>
            </a:lvl9pPr>
          </a:lstStyle>
          <a:p/>
        </p:txBody>
      </p:sp>
      <p:sp>
        <p:nvSpPr>
          <p:cNvPr id="109" name="Google Shape;109;g2eb1647bf62_0_635"/>
          <p:cNvSpPr txBox="1"/>
          <p:nvPr>
            <p:ph idx="1" type="body"/>
          </p:nvPr>
        </p:nvSpPr>
        <p:spPr>
          <a:xfrm>
            <a:off x="786137" y="1200150"/>
            <a:ext cx="3675300" cy="3725700"/>
          </a:xfrm>
          <a:prstGeom prst="rect">
            <a:avLst/>
          </a:prstGeom>
          <a:noFill/>
          <a:ln>
            <a:noFill/>
          </a:ln>
        </p:spPr>
        <p:txBody>
          <a:bodyPr anchorCtr="0" anchor="t" bIns="91425" lIns="91425" spcFirstLastPara="1" rIns="91425" wrap="square" tIns="91425">
            <a:noAutofit/>
          </a:bodyPr>
          <a:lstStyle>
            <a:lvl1pPr indent="-355600" lvl="0" marL="457200" rtl="0" algn="l">
              <a:lnSpc>
                <a:spcPct val="100000"/>
              </a:lnSpc>
              <a:spcBef>
                <a:spcPts val="600"/>
              </a:spcBef>
              <a:spcAft>
                <a:spcPts val="0"/>
              </a:spcAft>
              <a:buSzPts val="2000"/>
              <a:buChar char="◎"/>
              <a:defRPr sz="2000"/>
            </a:lvl1pPr>
            <a:lvl2pPr indent="-355600" lvl="1" marL="914400" rtl="0" algn="l">
              <a:lnSpc>
                <a:spcPct val="100000"/>
              </a:lnSpc>
              <a:spcBef>
                <a:spcPts val="0"/>
              </a:spcBef>
              <a:spcAft>
                <a:spcPts val="0"/>
              </a:spcAft>
              <a:buSzPts val="2000"/>
              <a:buChar char="○"/>
              <a:defRPr sz="2000"/>
            </a:lvl2pPr>
            <a:lvl3pPr indent="-355600" lvl="2" marL="1371600" rtl="0" algn="l">
              <a:lnSpc>
                <a:spcPct val="100000"/>
              </a:lnSpc>
              <a:spcBef>
                <a:spcPts val="0"/>
              </a:spcBef>
              <a:spcAft>
                <a:spcPts val="0"/>
              </a:spcAft>
              <a:buSzPts val="2000"/>
              <a:buChar char="◉"/>
              <a:defRPr sz="2000"/>
            </a:lvl3pPr>
            <a:lvl4pPr indent="-355600" lvl="3" marL="1828800" rtl="0" algn="l">
              <a:lnSpc>
                <a:spcPct val="100000"/>
              </a:lnSpc>
              <a:spcBef>
                <a:spcPts val="0"/>
              </a:spcBef>
              <a:spcAft>
                <a:spcPts val="0"/>
              </a:spcAft>
              <a:buSzPts val="2000"/>
              <a:buChar char="●"/>
              <a:defRPr sz="2000"/>
            </a:lvl4pPr>
            <a:lvl5pPr indent="-355600" lvl="4" marL="2286000" rtl="0" algn="l">
              <a:lnSpc>
                <a:spcPct val="100000"/>
              </a:lnSpc>
              <a:spcBef>
                <a:spcPts val="0"/>
              </a:spcBef>
              <a:spcAft>
                <a:spcPts val="0"/>
              </a:spcAft>
              <a:buSzPts val="2000"/>
              <a:buChar char="○"/>
              <a:defRPr sz="2000"/>
            </a:lvl5pPr>
            <a:lvl6pPr indent="-355600" lvl="5" marL="2743200" rtl="0" algn="l">
              <a:lnSpc>
                <a:spcPct val="100000"/>
              </a:lnSpc>
              <a:spcBef>
                <a:spcPts val="0"/>
              </a:spcBef>
              <a:spcAft>
                <a:spcPts val="0"/>
              </a:spcAft>
              <a:buSzPts val="2000"/>
              <a:buChar char="■"/>
              <a:defRPr sz="2000"/>
            </a:lvl6pPr>
            <a:lvl7pPr indent="-355600" lvl="6" marL="3200400" rtl="0" algn="l">
              <a:lnSpc>
                <a:spcPct val="100000"/>
              </a:lnSpc>
              <a:spcBef>
                <a:spcPts val="0"/>
              </a:spcBef>
              <a:spcAft>
                <a:spcPts val="0"/>
              </a:spcAft>
              <a:buSzPts val="2000"/>
              <a:buChar char="●"/>
              <a:defRPr sz="2000"/>
            </a:lvl7pPr>
            <a:lvl8pPr indent="-355600" lvl="7" marL="3657600" rtl="0" algn="l">
              <a:lnSpc>
                <a:spcPct val="100000"/>
              </a:lnSpc>
              <a:spcBef>
                <a:spcPts val="0"/>
              </a:spcBef>
              <a:spcAft>
                <a:spcPts val="0"/>
              </a:spcAft>
              <a:buSzPts val="2000"/>
              <a:buChar char="○"/>
              <a:defRPr sz="2000"/>
            </a:lvl8pPr>
            <a:lvl9pPr indent="-355600" lvl="8" marL="4114800" rtl="0" algn="l">
              <a:lnSpc>
                <a:spcPct val="100000"/>
              </a:lnSpc>
              <a:spcBef>
                <a:spcPts val="0"/>
              </a:spcBef>
              <a:spcAft>
                <a:spcPts val="0"/>
              </a:spcAft>
              <a:buSzPts val="2000"/>
              <a:buChar char="■"/>
              <a:defRPr sz="2000"/>
            </a:lvl9pPr>
          </a:lstStyle>
          <a:p/>
        </p:txBody>
      </p:sp>
      <p:sp>
        <p:nvSpPr>
          <p:cNvPr id="110" name="Google Shape;110;g2eb1647bf62_0_635"/>
          <p:cNvSpPr txBox="1"/>
          <p:nvPr>
            <p:ph idx="2" type="body"/>
          </p:nvPr>
        </p:nvSpPr>
        <p:spPr>
          <a:xfrm>
            <a:off x="4682659" y="1200150"/>
            <a:ext cx="3675300" cy="3725700"/>
          </a:xfrm>
          <a:prstGeom prst="rect">
            <a:avLst/>
          </a:prstGeom>
          <a:noFill/>
          <a:ln>
            <a:noFill/>
          </a:ln>
        </p:spPr>
        <p:txBody>
          <a:bodyPr anchorCtr="0" anchor="t" bIns="91425" lIns="91425" spcFirstLastPara="1" rIns="91425" wrap="square" tIns="91425">
            <a:noAutofit/>
          </a:bodyPr>
          <a:lstStyle>
            <a:lvl1pPr indent="-355600" lvl="0" marL="457200" rtl="0" algn="l">
              <a:lnSpc>
                <a:spcPct val="100000"/>
              </a:lnSpc>
              <a:spcBef>
                <a:spcPts val="600"/>
              </a:spcBef>
              <a:spcAft>
                <a:spcPts val="0"/>
              </a:spcAft>
              <a:buSzPts val="2000"/>
              <a:buChar char="◎"/>
              <a:defRPr sz="2000"/>
            </a:lvl1pPr>
            <a:lvl2pPr indent="-355600" lvl="1" marL="914400" rtl="0" algn="l">
              <a:lnSpc>
                <a:spcPct val="100000"/>
              </a:lnSpc>
              <a:spcBef>
                <a:spcPts val="0"/>
              </a:spcBef>
              <a:spcAft>
                <a:spcPts val="0"/>
              </a:spcAft>
              <a:buSzPts val="2000"/>
              <a:buChar char="○"/>
              <a:defRPr sz="2000"/>
            </a:lvl2pPr>
            <a:lvl3pPr indent="-355600" lvl="2" marL="1371600" rtl="0" algn="l">
              <a:lnSpc>
                <a:spcPct val="100000"/>
              </a:lnSpc>
              <a:spcBef>
                <a:spcPts val="0"/>
              </a:spcBef>
              <a:spcAft>
                <a:spcPts val="0"/>
              </a:spcAft>
              <a:buSzPts val="2000"/>
              <a:buChar char="◉"/>
              <a:defRPr sz="2000"/>
            </a:lvl3pPr>
            <a:lvl4pPr indent="-355600" lvl="3" marL="1828800" rtl="0" algn="l">
              <a:lnSpc>
                <a:spcPct val="100000"/>
              </a:lnSpc>
              <a:spcBef>
                <a:spcPts val="0"/>
              </a:spcBef>
              <a:spcAft>
                <a:spcPts val="0"/>
              </a:spcAft>
              <a:buSzPts val="2000"/>
              <a:buChar char="●"/>
              <a:defRPr sz="2000"/>
            </a:lvl4pPr>
            <a:lvl5pPr indent="-355600" lvl="4" marL="2286000" rtl="0" algn="l">
              <a:lnSpc>
                <a:spcPct val="100000"/>
              </a:lnSpc>
              <a:spcBef>
                <a:spcPts val="0"/>
              </a:spcBef>
              <a:spcAft>
                <a:spcPts val="0"/>
              </a:spcAft>
              <a:buSzPts val="2000"/>
              <a:buChar char="○"/>
              <a:defRPr sz="2000"/>
            </a:lvl5pPr>
            <a:lvl6pPr indent="-355600" lvl="5" marL="2743200" rtl="0" algn="l">
              <a:lnSpc>
                <a:spcPct val="100000"/>
              </a:lnSpc>
              <a:spcBef>
                <a:spcPts val="0"/>
              </a:spcBef>
              <a:spcAft>
                <a:spcPts val="0"/>
              </a:spcAft>
              <a:buSzPts val="2000"/>
              <a:buChar char="■"/>
              <a:defRPr sz="2000"/>
            </a:lvl6pPr>
            <a:lvl7pPr indent="-355600" lvl="6" marL="3200400" rtl="0" algn="l">
              <a:lnSpc>
                <a:spcPct val="100000"/>
              </a:lnSpc>
              <a:spcBef>
                <a:spcPts val="0"/>
              </a:spcBef>
              <a:spcAft>
                <a:spcPts val="0"/>
              </a:spcAft>
              <a:buSzPts val="2000"/>
              <a:buChar char="●"/>
              <a:defRPr sz="2000"/>
            </a:lvl7pPr>
            <a:lvl8pPr indent="-355600" lvl="7" marL="3657600" rtl="0" algn="l">
              <a:lnSpc>
                <a:spcPct val="100000"/>
              </a:lnSpc>
              <a:spcBef>
                <a:spcPts val="0"/>
              </a:spcBef>
              <a:spcAft>
                <a:spcPts val="0"/>
              </a:spcAft>
              <a:buSzPts val="2000"/>
              <a:buChar char="○"/>
              <a:defRPr sz="2000"/>
            </a:lvl8pPr>
            <a:lvl9pPr indent="-355600" lvl="8" marL="4114800" rtl="0" algn="l">
              <a:lnSpc>
                <a:spcPct val="100000"/>
              </a:lnSpc>
              <a:spcBef>
                <a:spcPts val="0"/>
              </a:spcBef>
              <a:spcAft>
                <a:spcPts val="0"/>
              </a:spcAft>
              <a:buSzPts val="2000"/>
              <a:buChar char="■"/>
              <a:defRPr sz="2000"/>
            </a:lvl9pPr>
          </a:lstStyle>
          <a:p/>
        </p:txBody>
      </p:sp>
      <p:sp>
        <p:nvSpPr>
          <p:cNvPr id="111" name="Google Shape;111;g2eb1647bf62_0_635"/>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12" name="Shape 112"/>
        <p:cNvGrpSpPr/>
        <p:nvPr/>
      </p:nvGrpSpPr>
      <p:grpSpPr>
        <a:xfrm>
          <a:off x="0" y="0"/>
          <a:ext cx="0" cy="0"/>
          <a:chOff x="0" y="0"/>
          <a:chExt cx="0" cy="0"/>
        </a:xfrm>
      </p:grpSpPr>
      <p:sp>
        <p:nvSpPr>
          <p:cNvPr id="113" name="Google Shape;113;g2eb1647bf62_0_640"/>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000"/>
              <a:buNone/>
              <a:defRPr/>
            </a:lvl1pPr>
            <a:lvl2pPr lvl="1" rtl="0" algn="l">
              <a:lnSpc>
                <a:spcPct val="100000"/>
              </a:lnSpc>
              <a:spcBef>
                <a:spcPts val="0"/>
              </a:spcBef>
              <a:spcAft>
                <a:spcPts val="0"/>
              </a:spcAft>
              <a:buSzPts val="2000"/>
              <a:buNone/>
              <a:defRPr/>
            </a:lvl2pPr>
            <a:lvl3pPr lvl="2" rtl="0" algn="l">
              <a:lnSpc>
                <a:spcPct val="100000"/>
              </a:lnSpc>
              <a:spcBef>
                <a:spcPts val="0"/>
              </a:spcBef>
              <a:spcAft>
                <a:spcPts val="0"/>
              </a:spcAft>
              <a:buSzPts val="2000"/>
              <a:buNone/>
              <a:defRPr/>
            </a:lvl3pPr>
            <a:lvl4pPr lvl="3" rtl="0" algn="l">
              <a:lnSpc>
                <a:spcPct val="100000"/>
              </a:lnSpc>
              <a:spcBef>
                <a:spcPts val="0"/>
              </a:spcBef>
              <a:spcAft>
                <a:spcPts val="0"/>
              </a:spcAft>
              <a:buSzPts val="2000"/>
              <a:buNone/>
              <a:defRPr/>
            </a:lvl4pPr>
            <a:lvl5pPr lvl="4" rtl="0" algn="l">
              <a:lnSpc>
                <a:spcPct val="100000"/>
              </a:lnSpc>
              <a:spcBef>
                <a:spcPts val="0"/>
              </a:spcBef>
              <a:spcAft>
                <a:spcPts val="0"/>
              </a:spcAft>
              <a:buSzPts val="2000"/>
              <a:buNone/>
              <a:defRPr/>
            </a:lvl5pPr>
            <a:lvl6pPr lvl="5" rtl="0" algn="l">
              <a:lnSpc>
                <a:spcPct val="100000"/>
              </a:lnSpc>
              <a:spcBef>
                <a:spcPts val="0"/>
              </a:spcBef>
              <a:spcAft>
                <a:spcPts val="0"/>
              </a:spcAft>
              <a:buSzPts val="2000"/>
              <a:buNone/>
              <a:defRPr/>
            </a:lvl6pPr>
            <a:lvl7pPr lvl="6" rtl="0" algn="l">
              <a:lnSpc>
                <a:spcPct val="100000"/>
              </a:lnSpc>
              <a:spcBef>
                <a:spcPts val="0"/>
              </a:spcBef>
              <a:spcAft>
                <a:spcPts val="0"/>
              </a:spcAft>
              <a:buSzPts val="2000"/>
              <a:buNone/>
              <a:defRPr/>
            </a:lvl7pPr>
            <a:lvl8pPr lvl="7" rtl="0" algn="l">
              <a:lnSpc>
                <a:spcPct val="100000"/>
              </a:lnSpc>
              <a:spcBef>
                <a:spcPts val="0"/>
              </a:spcBef>
              <a:spcAft>
                <a:spcPts val="0"/>
              </a:spcAft>
              <a:buSzPts val="2000"/>
              <a:buNone/>
              <a:defRPr/>
            </a:lvl8pPr>
            <a:lvl9pPr lvl="8" rtl="0" algn="l">
              <a:lnSpc>
                <a:spcPct val="100000"/>
              </a:lnSpc>
              <a:spcBef>
                <a:spcPts val="0"/>
              </a:spcBef>
              <a:spcAft>
                <a:spcPts val="0"/>
              </a:spcAft>
              <a:buSzPts val="2000"/>
              <a:buNone/>
              <a:defRPr/>
            </a:lvl9pPr>
          </a:lstStyle>
          <a:p/>
        </p:txBody>
      </p:sp>
      <p:sp>
        <p:nvSpPr>
          <p:cNvPr id="114" name="Google Shape;114;g2eb1647bf62_0_640"/>
          <p:cNvSpPr txBox="1"/>
          <p:nvPr>
            <p:ph idx="1" type="body"/>
          </p:nvPr>
        </p:nvSpPr>
        <p:spPr>
          <a:xfrm>
            <a:off x="786150" y="1200150"/>
            <a:ext cx="2419800" cy="37257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600"/>
              </a:spcBef>
              <a:spcAft>
                <a:spcPts val="0"/>
              </a:spcAft>
              <a:buSzPts val="1800"/>
              <a:buChar char="◎"/>
              <a:defRPr sz="1800"/>
            </a:lvl1pPr>
            <a:lvl2pPr indent="-342900" lvl="1" marL="914400" rtl="0" algn="l">
              <a:lnSpc>
                <a:spcPct val="100000"/>
              </a:lnSpc>
              <a:spcBef>
                <a:spcPts val="0"/>
              </a:spcBef>
              <a:spcAft>
                <a:spcPts val="0"/>
              </a:spcAft>
              <a:buSzPts val="1800"/>
              <a:buChar char="○"/>
              <a:defRPr sz="1800"/>
            </a:lvl2pPr>
            <a:lvl3pPr indent="-342900" lvl="2" marL="1371600" rtl="0" algn="l">
              <a:lnSpc>
                <a:spcPct val="100000"/>
              </a:lnSpc>
              <a:spcBef>
                <a:spcPts val="0"/>
              </a:spcBef>
              <a:spcAft>
                <a:spcPts val="0"/>
              </a:spcAft>
              <a:buSzPts val="1800"/>
              <a:buChar char="◉"/>
              <a:defRPr sz="1800"/>
            </a:lvl3pPr>
            <a:lvl4pPr indent="-342900" lvl="3" marL="1828800" rtl="0" algn="l">
              <a:lnSpc>
                <a:spcPct val="100000"/>
              </a:lnSpc>
              <a:spcBef>
                <a:spcPts val="0"/>
              </a:spcBef>
              <a:spcAft>
                <a:spcPts val="0"/>
              </a:spcAft>
              <a:buSzPts val="1800"/>
              <a:buChar char="●"/>
              <a:defRPr/>
            </a:lvl4pPr>
            <a:lvl5pPr indent="-342900" lvl="4" marL="2286000" rtl="0" algn="l">
              <a:lnSpc>
                <a:spcPct val="100000"/>
              </a:lnSpc>
              <a:spcBef>
                <a:spcPts val="0"/>
              </a:spcBef>
              <a:spcAft>
                <a:spcPts val="0"/>
              </a:spcAft>
              <a:buSzPts val="1800"/>
              <a:buChar char="○"/>
              <a:defRPr/>
            </a:lvl5pPr>
            <a:lvl6pPr indent="-342900" lvl="5" marL="2743200" rtl="0" algn="l">
              <a:lnSpc>
                <a:spcPct val="100000"/>
              </a:lnSpc>
              <a:spcBef>
                <a:spcPts val="0"/>
              </a:spcBef>
              <a:spcAft>
                <a:spcPts val="0"/>
              </a:spcAft>
              <a:buSzPts val="1800"/>
              <a:buChar char="■"/>
              <a:defRPr/>
            </a:lvl6pPr>
            <a:lvl7pPr indent="-342900" lvl="6" marL="3200400" rtl="0" algn="l">
              <a:lnSpc>
                <a:spcPct val="100000"/>
              </a:lnSpc>
              <a:spcBef>
                <a:spcPts val="0"/>
              </a:spcBef>
              <a:spcAft>
                <a:spcPts val="0"/>
              </a:spcAft>
              <a:buSzPts val="1800"/>
              <a:buChar char="●"/>
              <a:defRPr/>
            </a:lvl7pPr>
            <a:lvl8pPr indent="-342900" lvl="7" marL="3657600" rtl="0" algn="l">
              <a:lnSpc>
                <a:spcPct val="100000"/>
              </a:lnSpc>
              <a:spcBef>
                <a:spcPts val="0"/>
              </a:spcBef>
              <a:spcAft>
                <a:spcPts val="0"/>
              </a:spcAft>
              <a:buSzPts val="1800"/>
              <a:buChar char="○"/>
              <a:defRPr/>
            </a:lvl8pPr>
            <a:lvl9pPr indent="-342900" lvl="8" marL="4114800" rtl="0" algn="l">
              <a:lnSpc>
                <a:spcPct val="100000"/>
              </a:lnSpc>
              <a:spcBef>
                <a:spcPts val="0"/>
              </a:spcBef>
              <a:spcAft>
                <a:spcPts val="0"/>
              </a:spcAft>
              <a:buSzPts val="1800"/>
              <a:buChar char="■"/>
              <a:defRPr/>
            </a:lvl9pPr>
          </a:lstStyle>
          <a:p/>
        </p:txBody>
      </p:sp>
      <p:sp>
        <p:nvSpPr>
          <p:cNvPr id="115" name="Google Shape;115;g2eb1647bf62_0_640"/>
          <p:cNvSpPr txBox="1"/>
          <p:nvPr>
            <p:ph idx="2" type="body"/>
          </p:nvPr>
        </p:nvSpPr>
        <p:spPr>
          <a:xfrm>
            <a:off x="3329992" y="1200150"/>
            <a:ext cx="2419800" cy="37257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600"/>
              </a:spcBef>
              <a:spcAft>
                <a:spcPts val="0"/>
              </a:spcAft>
              <a:buSzPts val="1800"/>
              <a:buChar char="◎"/>
              <a:defRPr sz="1800"/>
            </a:lvl1pPr>
            <a:lvl2pPr indent="-342900" lvl="1" marL="914400" rtl="0" algn="l">
              <a:lnSpc>
                <a:spcPct val="100000"/>
              </a:lnSpc>
              <a:spcBef>
                <a:spcPts val="0"/>
              </a:spcBef>
              <a:spcAft>
                <a:spcPts val="0"/>
              </a:spcAft>
              <a:buSzPts val="1800"/>
              <a:buChar char="○"/>
              <a:defRPr sz="1800"/>
            </a:lvl2pPr>
            <a:lvl3pPr indent="-342900" lvl="2" marL="1371600" rtl="0" algn="l">
              <a:lnSpc>
                <a:spcPct val="100000"/>
              </a:lnSpc>
              <a:spcBef>
                <a:spcPts val="0"/>
              </a:spcBef>
              <a:spcAft>
                <a:spcPts val="0"/>
              </a:spcAft>
              <a:buSzPts val="1800"/>
              <a:buChar char="◉"/>
              <a:defRPr sz="1800"/>
            </a:lvl3pPr>
            <a:lvl4pPr indent="-342900" lvl="3" marL="1828800" rtl="0" algn="l">
              <a:lnSpc>
                <a:spcPct val="100000"/>
              </a:lnSpc>
              <a:spcBef>
                <a:spcPts val="0"/>
              </a:spcBef>
              <a:spcAft>
                <a:spcPts val="0"/>
              </a:spcAft>
              <a:buSzPts val="1800"/>
              <a:buChar char="●"/>
              <a:defRPr/>
            </a:lvl4pPr>
            <a:lvl5pPr indent="-342900" lvl="4" marL="2286000" rtl="0" algn="l">
              <a:lnSpc>
                <a:spcPct val="100000"/>
              </a:lnSpc>
              <a:spcBef>
                <a:spcPts val="0"/>
              </a:spcBef>
              <a:spcAft>
                <a:spcPts val="0"/>
              </a:spcAft>
              <a:buSzPts val="1800"/>
              <a:buChar char="○"/>
              <a:defRPr/>
            </a:lvl5pPr>
            <a:lvl6pPr indent="-342900" lvl="5" marL="2743200" rtl="0" algn="l">
              <a:lnSpc>
                <a:spcPct val="100000"/>
              </a:lnSpc>
              <a:spcBef>
                <a:spcPts val="0"/>
              </a:spcBef>
              <a:spcAft>
                <a:spcPts val="0"/>
              </a:spcAft>
              <a:buSzPts val="1800"/>
              <a:buChar char="■"/>
              <a:defRPr/>
            </a:lvl6pPr>
            <a:lvl7pPr indent="-342900" lvl="6" marL="3200400" rtl="0" algn="l">
              <a:lnSpc>
                <a:spcPct val="100000"/>
              </a:lnSpc>
              <a:spcBef>
                <a:spcPts val="0"/>
              </a:spcBef>
              <a:spcAft>
                <a:spcPts val="0"/>
              </a:spcAft>
              <a:buSzPts val="1800"/>
              <a:buChar char="●"/>
              <a:defRPr/>
            </a:lvl7pPr>
            <a:lvl8pPr indent="-342900" lvl="7" marL="3657600" rtl="0" algn="l">
              <a:lnSpc>
                <a:spcPct val="100000"/>
              </a:lnSpc>
              <a:spcBef>
                <a:spcPts val="0"/>
              </a:spcBef>
              <a:spcAft>
                <a:spcPts val="0"/>
              </a:spcAft>
              <a:buSzPts val="1800"/>
              <a:buChar char="○"/>
              <a:defRPr/>
            </a:lvl8pPr>
            <a:lvl9pPr indent="-342900" lvl="8" marL="4114800" rtl="0" algn="l">
              <a:lnSpc>
                <a:spcPct val="100000"/>
              </a:lnSpc>
              <a:spcBef>
                <a:spcPts val="0"/>
              </a:spcBef>
              <a:spcAft>
                <a:spcPts val="0"/>
              </a:spcAft>
              <a:buSzPts val="1800"/>
              <a:buChar char="■"/>
              <a:defRPr/>
            </a:lvl9pPr>
          </a:lstStyle>
          <a:p/>
        </p:txBody>
      </p:sp>
      <p:sp>
        <p:nvSpPr>
          <p:cNvPr id="116" name="Google Shape;116;g2eb1647bf62_0_640"/>
          <p:cNvSpPr txBox="1"/>
          <p:nvPr>
            <p:ph idx="3" type="body"/>
          </p:nvPr>
        </p:nvSpPr>
        <p:spPr>
          <a:xfrm>
            <a:off x="5873834" y="1200150"/>
            <a:ext cx="2419800" cy="37257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600"/>
              </a:spcBef>
              <a:spcAft>
                <a:spcPts val="0"/>
              </a:spcAft>
              <a:buSzPts val="1800"/>
              <a:buChar char="◎"/>
              <a:defRPr sz="1800"/>
            </a:lvl1pPr>
            <a:lvl2pPr indent="-342900" lvl="1" marL="914400" rtl="0" algn="l">
              <a:lnSpc>
                <a:spcPct val="100000"/>
              </a:lnSpc>
              <a:spcBef>
                <a:spcPts val="0"/>
              </a:spcBef>
              <a:spcAft>
                <a:spcPts val="0"/>
              </a:spcAft>
              <a:buSzPts val="1800"/>
              <a:buChar char="○"/>
              <a:defRPr sz="1800"/>
            </a:lvl2pPr>
            <a:lvl3pPr indent="-342900" lvl="2" marL="1371600" rtl="0" algn="l">
              <a:lnSpc>
                <a:spcPct val="100000"/>
              </a:lnSpc>
              <a:spcBef>
                <a:spcPts val="0"/>
              </a:spcBef>
              <a:spcAft>
                <a:spcPts val="0"/>
              </a:spcAft>
              <a:buSzPts val="1800"/>
              <a:buChar char="◉"/>
              <a:defRPr sz="1800"/>
            </a:lvl3pPr>
            <a:lvl4pPr indent="-342900" lvl="3" marL="1828800" rtl="0" algn="l">
              <a:lnSpc>
                <a:spcPct val="100000"/>
              </a:lnSpc>
              <a:spcBef>
                <a:spcPts val="0"/>
              </a:spcBef>
              <a:spcAft>
                <a:spcPts val="0"/>
              </a:spcAft>
              <a:buSzPts val="1800"/>
              <a:buChar char="●"/>
              <a:defRPr/>
            </a:lvl4pPr>
            <a:lvl5pPr indent="-342900" lvl="4" marL="2286000" rtl="0" algn="l">
              <a:lnSpc>
                <a:spcPct val="100000"/>
              </a:lnSpc>
              <a:spcBef>
                <a:spcPts val="0"/>
              </a:spcBef>
              <a:spcAft>
                <a:spcPts val="0"/>
              </a:spcAft>
              <a:buSzPts val="1800"/>
              <a:buChar char="○"/>
              <a:defRPr/>
            </a:lvl5pPr>
            <a:lvl6pPr indent="-342900" lvl="5" marL="2743200" rtl="0" algn="l">
              <a:lnSpc>
                <a:spcPct val="100000"/>
              </a:lnSpc>
              <a:spcBef>
                <a:spcPts val="0"/>
              </a:spcBef>
              <a:spcAft>
                <a:spcPts val="0"/>
              </a:spcAft>
              <a:buSzPts val="1800"/>
              <a:buChar char="■"/>
              <a:defRPr/>
            </a:lvl6pPr>
            <a:lvl7pPr indent="-342900" lvl="6" marL="3200400" rtl="0" algn="l">
              <a:lnSpc>
                <a:spcPct val="100000"/>
              </a:lnSpc>
              <a:spcBef>
                <a:spcPts val="0"/>
              </a:spcBef>
              <a:spcAft>
                <a:spcPts val="0"/>
              </a:spcAft>
              <a:buSzPts val="1800"/>
              <a:buChar char="●"/>
              <a:defRPr/>
            </a:lvl7pPr>
            <a:lvl8pPr indent="-342900" lvl="7" marL="3657600" rtl="0" algn="l">
              <a:lnSpc>
                <a:spcPct val="100000"/>
              </a:lnSpc>
              <a:spcBef>
                <a:spcPts val="0"/>
              </a:spcBef>
              <a:spcAft>
                <a:spcPts val="0"/>
              </a:spcAft>
              <a:buSzPts val="1800"/>
              <a:buChar char="○"/>
              <a:defRPr/>
            </a:lvl8pPr>
            <a:lvl9pPr indent="-342900" lvl="8" marL="4114800" rtl="0" algn="l">
              <a:lnSpc>
                <a:spcPct val="100000"/>
              </a:lnSpc>
              <a:spcBef>
                <a:spcPts val="0"/>
              </a:spcBef>
              <a:spcAft>
                <a:spcPts val="0"/>
              </a:spcAft>
              <a:buSzPts val="1800"/>
              <a:buChar char="■"/>
              <a:defRPr/>
            </a:lvl9pPr>
          </a:lstStyle>
          <a:p/>
        </p:txBody>
      </p:sp>
      <p:sp>
        <p:nvSpPr>
          <p:cNvPr id="117" name="Google Shape;117;g2eb1647bf62_0_640"/>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118" name="Shape 118"/>
        <p:cNvGrpSpPr/>
        <p:nvPr/>
      </p:nvGrpSpPr>
      <p:grpSpPr>
        <a:xfrm>
          <a:off x="0" y="0"/>
          <a:ext cx="0" cy="0"/>
          <a:chOff x="0" y="0"/>
          <a:chExt cx="0" cy="0"/>
        </a:xfrm>
      </p:grpSpPr>
      <p:sp>
        <p:nvSpPr>
          <p:cNvPr id="119" name="Google Shape;119;g2eb1647bf62_0_646"/>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000"/>
              <a:buNone/>
              <a:defRPr/>
            </a:lvl1pPr>
            <a:lvl2pPr lvl="1" rtl="0" algn="l">
              <a:lnSpc>
                <a:spcPct val="100000"/>
              </a:lnSpc>
              <a:spcBef>
                <a:spcPts val="0"/>
              </a:spcBef>
              <a:spcAft>
                <a:spcPts val="0"/>
              </a:spcAft>
              <a:buSzPts val="2000"/>
              <a:buNone/>
              <a:defRPr/>
            </a:lvl2pPr>
            <a:lvl3pPr lvl="2" rtl="0" algn="l">
              <a:lnSpc>
                <a:spcPct val="100000"/>
              </a:lnSpc>
              <a:spcBef>
                <a:spcPts val="0"/>
              </a:spcBef>
              <a:spcAft>
                <a:spcPts val="0"/>
              </a:spcAft>
              <a:buSzPts val="2000"/>
              <a:buNone/>
              <a:defRPr/>
            </a:lvl3pPr>
            <a:lvl4pPr lvl="3" rtl="0" algn="l">
              <a:lnSpc>
                <a:spcPct val="100000"/>
              </a:lnSpc>
              <a:spcBef>
                <a:spcPts val="0"/>
              </a:spcBef>
              <a:spcAft>
                <a:spcPts val="0"/>
              </a:spcAft>
              <a:buSzPts val="2000"/>
              <a:buNone/>
              <a:defRPr/>
            </a:lvl4pPr>
            <a:lvl5pPr lvl="4" rtl="0" algn="l">
              <a:lnSpc>
                <a:spcPct val="100000"/>
              </a:lnSpc>
              <a:spcBef>
                <a:spcPts val="0"/>
              </a:spcBef>
              <a:spcAft>
                <a:spcPts val="0"/>
              </a:spcAft>
              <a:buSzPts val="2000"/>
              <a:buNone/>
              <a:defRPr/>
            </a:lvl5pPr>
            <a:lvl6pPr lvl="5" rtl="0" algn="l">
              <a:lnSpc>
                <a:spcPct val="100000"/>
              </a:lnSpc>
              <a:spcBef>
                <a:spcPts val="0"/>
              </a:spcBef>
              <a:spcAft>
                <a:spcPts val="0"/>
              </a:spcAft>
              <a:buSzPts val="2000"/>
              <a:buNone/>
              <a:defRPr/>
            </a:lvl6pPr>
            <a:lvl7pPr lvl="6" rtl="0" algn="l">
              <a:lnSpc>
                <a:spcPct val="100000"/>
              </a:lnSpc>
              <a:spcBef>
                <a:spcPts val="0"/>
              </a:spcBef>
              <a:spcAft>
                <a:spcPts val="0"/>
              </a:spcAft>
              <a:buSzPts val="2000"/>
              <a:buNone/>
              <a:defRPr/>
            </a:lvl7pPr>
            <a:lvl8pPr lvl="7" rtl="0" algn="l">
              <a:lnSpc>
                <a:spcPct val="100000"/>
              </a:lnSpc>
              <a:spcBef>
                <a:spcPts val="0"/>
              </a:spcBef>
              <a:spcAft>
                <a:spcPts val="0"/>
              </a:spcAft>
              <a:buSzPts val="2000"/>
              <a:buNone/>
              <a:defRPr/>
            </a:lvl8pPr>
            <a:lvl9pPr lvl="8" rtl="0" algn="l">
              <a:lnSpc>
                <a:spcPct val="100000"/>
              </a:lnSpc>
              <a:spcBef>
                <a:spcPts val="0"/>
              </a:spcBef>
              <a:spcAft>
                <a:spcPts val="0"/>
              </a:spcAft>
              <a:buSzPts val="2000"/>
              <a:buNone/>
              <a:defRPr/>
            </a:lvl9pPr>
          </a:lstStyle>
          <a:p/>
        </p:txBody>
      </p:sp>
      <p:sp>
        <p:nvSpPr>
          <p:cNvPr id="120" name="Google Shape;120;g2eb1647bf62_0_646"/>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121" name="Shape 121"/>
        <p:cNvGrpSpPr/>
        <p:nvPr/>
      </p:nvGrpSpPr>
      <p:grpSpPr>
        <a:xfrm>
          <a:off x="0" y="0"/>
          <a:ext cx="0" cy="0"/>
          <a:chOff x="0" y="0"/>
          <a:chExt cx="0" cy="0"/>
        </a:xfrm>
      </p:grpSpPr>
      <p:sp>
        <p:nvSpPr>
          <p:cNvPr id="122" name="Google Shape;122;g2eb1647bf62_0_649"/>
          <p:cNvSpPr txBox="1"/>
          <p:nvPr>
            <p:ph idx="1" type="body"/>
          </p:nvPr>
        </p:nvSpPr>
        <p:spPr>
          <a:xfrm>
            <a:off x="457200" y="4055343"/>
            <a:ext cx="8229600" cy="368700"/>
          </a:xfrm>
          <a:prstGeom prst="rect">
            <a:avLst/>
          </a:prstGeom>
          <a:noFill/>
          <a:ln>
            <a:noFill/>
          </a:ln>
        </p:spPr>
        <p:txBody>
          <a:bodyPr anchorCtr="0" anchor="t" bIns="91425" lIns="91425" spcFirstLastPara="1" rIns="91425" wrap="square" tIns="91425">
            <a:noAutofit/>
          </a:bodyPr>
          <a:lstStyle>
            <a:lvl1pPr indent="-228600" lvl="0" marL="457200" rtl="0" algn="ctr">
              <a:lnSpc>
                <a:spcPct val="100000"/>
              </a:lnSpc>
              <a:spcBef>
                <a:spcPts val="360"/>
              </a:spcBef>
              <a:spcAft>
                <a:spcPts val="0"/>
              </a:spcAft>
              <a:buSzPts val="1800"/>
              <a:buNone/>
              <a:defRPr sz="1800"/>
            </a:lvl1pPr>
          </a:lstStyle>
          <a:p/>
        </p:txBody>
      </p:sp>
      <p:sp>
        <p:nvSpPr>
          <p:cNvPr id="123" name="Google Shape;123;g2eb1647bf62_0_649"/>
          <p:cNvSpPr txBox="1"/>
          <p:nvPr>
            <p:ph idx="12" type="sldNum"/>
          </p:nvPr>
        </p:nvSpPr>
        <p:spPr>
          <a:xfrm>
            <a:off x="-92" y="4749844"/>
            <a:ext cx="9144000" cy="3936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7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124" name="Shape 124"/>
        <p:cNvGrpSpPr/>
        <p:nvPr/>
      </p:nvGrpSpPr>
      <p:grpSpPr>
        <a:xfrm>
          <a:off x="0" y="0"/>
          <a:ext cx="0" cy="0"/>
          <a:chOff x="0" y="0"/>
          <a:chExt cx="0" cy="0"/>
        </a:xfrm>
      </p:grpSpPr>
      <p:sp>
        <p:nvSpPr>
          <p:cNvPr id="125" name="Google Shape;125;g2eb1647bf62_0_652"/>
          <p:cNvSpPr/>
          <p:nvPr/>
        </p:nvSpPr>
        <p:spPr>
          <a:xfrm>
            <a:off x="-26550" y="-14850"/>
            <a:ext cx="9197100" cy="5173200"/>
          </a:xfrm>
          <a:prstGeom prst="rect">
            <a:avLst/>
          </a:prstGeom>
          <a:solidFill>
            <a:srgbClr val="CFD8DC">
              <a:alpha val="490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g2eb1647bf62_0_652"/>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8" name="Shape 28"/>
        <p:cNvGrpSpPr/>
        <p:nvPr/>
      </p:nvGrpSpPr>
      <p:grpSpPr>
        <a:xfrm>
          <a:off x="0" y="0"/>
          <a:ext cx="0" cy="0"/>
          <a:chOff x="0" y="0"/>
          <a:chExt cx="0" cy="0"/>
        </a:xfrm>
      </p:grpSpPr>
      <p:pic>
        <p:nvPicPr>
          <p:cNvPr id="29" name="Google Shape;29;p79"/>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0" name="Google Shape;30;p79"/>
          <p:cNvSpPr txBox="1"/>
          <p:nvPr>
            <p:ph idx="1" type="body"/>
          </p:nvPr>
        </p:nvSpPr>
        <p:spPr>
          <a:xfrm>
            <a:off x="1215300" y="1723650"/>
            <a:ext cx="6713400" cy="819900"/>
          </a:xfrm>
          <a:prstGeom prst="rect">
            <a:avLst/>
          </a:prstGeom>
          <a:noFill/>
          <a:ln>
            <a:noFill/>
          </a:ln>
        </p:spPr>
        <p:txBody>
          <a:bodyPr anchorCtr="0" anchor="t" bIns="91425" lIns="91425" spcFirstLastPara="1" rIns="91425" wrap="square" tIns="91425">
            <a:noAutofit/>
          </a:bodyPr>
          <a:lstStyle>
            <a:lvl1pPr indent="-457200" lvl="0" marL="457200" algn="ctr">
              <a:lnSpc>
                <a:spcPct val="100000"/>
              </a:lnSpc>
              <a:spcBef>
                <a:spcPts val="600"/>
              </a:spcBef>
              <a:spcAft>
                <a:spcPts val="0"/>
              </a:spcAft>
              <a:buClr>
                <a:schemeClr val="dk1"/>
              </a:buClr>
              <a:buSzPts val="3600"/>
              <a:buChar char="◎"/>
              <a:defRPr i="1" sz="3600"/>
            </a:lvl1pPr>
            <a:lvl2pPr indent="-457200" lvl="1" marL="914400" algn="ctr">
              <a:lnSpc>
                <a:spcPct val="100000"/>
              </a:lnSpc>
              <a:spcBef>
                <a:spcPts val="0"/>
              </a:spcBef>
              <a:spcAft>
                <a:spcPts val="0"/>
              </a:spcAft>
              <a:buClr>
                <a:schemeClr val="dk1"/>
              </a:buClr>
              <a:buSzPts val="3600"/>
              <a:buChar char="○"/>
              <a:defRPr i="1" sz="3600"/>
            </a:lvl2pPr>
            <a:lvl3pPr indent="-457200" lvl="2" marL="1371600" algn="ctr">
              <a:lnSpc>
                <a:spcPct val="100000"/>
              </a:lnSpc>
              <a:spcBef>
                <a:spcPts val="0"/>
              </a:spcBef>
              <a:spcAft>
                <a:spcPts val="0"/>
              </a:spcAft>
              <a:buClr>
                <a:schemeClr val="dk1"/>
              </a:buClr>
              <a:buSzPts val="3600"/>
              <a:buChar char="◉"/>
              <a:defRPr i="1" sz="3600"/>
            </a:lvl3pPr>
            <a:lvl4pPr indent="-457200" lvl="3" marL="1828800" algn="ctr">
              <a:lnSpc>
                <a:spcPct val="100000"/>
              </a:lnSpc>
              <a:spcBef>
                <a:spcPts val="0"/>
              </a:spcBef>
              <a:spcAft>
                <a:spcPts val="0"/>
              </a:spcAft>
              <a:buSzPts val="3600"/>
              <a:buChar char="●"/>
              <a:defRPr i="1" sz="3600"/>
            </a:lvl4pPr>
            <a:lvl5pPr indent="-457200" lvl="4" marL="2286000" algn="ctr">
              <a:lnSpc>
                <a:spcPct val="100000"/>
              </a:lnSpc>
              <a:spcBef>
                <a:spcPts val="0"/>
              </a:spcBef>
              <a:spcAft>
                <a:spcPts val="0"/>
              </a:spcAft>
              <a:buSzPts val="3600"/>
              <a:buChar char="○"/>
              <a:defRPr i="1" sz="3600"/>
            </a:lvl5pPr>
            <a:lvl6pPr indent="-457200" lvl="5" marL="2743200" algn="ctr">
              <a:lnSpc>
                <a:spcPct val="100000"/>
              </a:lnSpc>
              <a:spcBef>
                <a:spcPts val="0"/>
              </a:spcBef>
              <a:spcAft>
                <a:spcPts val="0"/>
              </a:spcAft>
              <a:buSzPts val="3600"/>
              <a:buChar char="■"/>
              <a:defRPr i="1" sz="3600"/>
            </a:lvl6pPr>
            <a:lvl7pPr indent="-457200" lvl="6" marL="3200400" algn="ctr">
              <a:lnSpc>
                <a:spcPct val="100000"/>
              </a:lnSpc>
              <a:spcBef>
                <a:spcPts val="0"/>
              </a:spcBef>
              <a:spcAft>
                <a:spcPts val="0"/>
              </a:spcAft>
              <a:buSzPts val="3600"/>
              <a:buChar char="●"/>
              <a:defRPr i="1" sz="3600"/>
            </a:lvl7pPr>
            <a:lvl8pPr indent="-457200" lvl="7" marL="3657600" algn="ctr">
              <a:lnSpc>
                <a:spcPct val="100000"/>
              </a:lnSpc>
              <a:spcBef>
                <a:spcPts val="0"/>
              </a:spcBef>
              <a:spcAft>
                <a:spcPts val="0"/>
              </a:spcAft>
              <a:buSzPts val="3600"/>
              <a:buChar char="○"/>
              <a:defRPr i="1" sz="3600"/>
            </a:lvl8pPr>
            <a:lvl9pPr indent="-457200" lvl="8" marL="4114800" algn="ctr">
              <a:lnSpc>
                <a:spcPct val="100000"/>
              </a:lnSpc>
              <a:spcBef>
                <a:spcPts val="0"/>
              </a:spcBef>
              <a:spcAft>
                <a:spcPts val="0"/>
              </a:spcAft>
              <a:buSzPts val="3600"/>
              <a:buChar char="■"/>
              <a:defRPr i="1" sz="3600"/>
            </a:lvl9pPr>
          </a:lstStyle>
          <a:p/>
        </p:txBody>
      </p:sp>
      <p:grpSp>
        <p:nvGrpSpPr>
          <p:cNvPr id="31" name="Google Shape;31;p79"/>
          <p:cNvGrpSpPr/>
          <p:nvPr/>
        </p:nvGrpSpPr>
        <p:grpSpPr>
          <a:xfrm>
            <a:off x="3839646" y="782918"/>
            <a:ext cx="1464573" cy="842707"/>
            <a:chOff x="3593400" y="1729675"/>
            <a:chExt cx="1957200" cy="1123610"/>
          </a:xfrm>
        </p:grpSpPr>
        <p:sp>
          <p:nvSpPr>
            <p:cNvPr id="32" name="Google Shape;32;p79"/>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1"/>
                  </a:solidFill>
                  <a:latin typeface="Arial"/>
                  <a:ea typeface="Arial"/>
                  <a:cs typeface="Arial"/>
                  <a:sym typeface="Arial"/>
                </a:rPr>
                <a:t>“</a:t>
              </a:r>
              <a:endParaRPr b="1" i="0" sz="6000" u="none" cap="none" strike="noStrike">
                <a:solidFill>
                  <a:schemeClr val="accent1"/>
                </a:solidFill>
                <a:latin typeface="Arial"/>
                <a:ea typeface="Arial"/>
                <a:cs typeface="Arial"/>
                <a:sym typeface="Arial"/>
              </a:endParaRPr>
            </a:p>
          </p:txBody>
        </p:sp>
        <p:sp>
          <p:nvSpPr>
            <p:cNvPr id="33" name="Google Shape;33;p79"/>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79"/>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5" name="Google Shape;35;p79"/>
          <p:cNvCxnSpPr>
            <a:endCxn id="33" idx="1"/>
          </p:cNvCxnSpPr>
          <p:nvPr/>
        </p:nvCxnSpPr>
        <p:spPr>
          <a:xfrm>
            <a:off x="3750511" y="390297"/>
            <a:ext cx="532200" cy="535500"/>
          </a:xfrm>
          <a:prstGeom prst="straightConnector1">
            <a:avLst/>
          </a:prstGeom>
          <a:noFill/>
          <a:ln cap="flat" cmpd="sng" w="9525">
            <a:solidFill>
              <a:srgbClr val="CFD8DC"/>
            </a:solidFill>
            <a:prstDash val="solid"/>
            <a:round/>
            <a:headEnd len="sm" w="sm" type="none"/>
            <a:tailEnd len="sm" w="sm" type="none"/>
          </a:ln>
        </p:spPr>
      </p:cxnSp>
      <p:cxnSp>
        <p:nvCxnSpPr>
          <p:cNvPr id="36" name="Google Shape;36;p79"/>
          <p:cNvCxnSpPr/>
          <p:nvPr/>
        </p:nvCxnSpPr>
        <p:spPr>
          <a:xfrm rot="10800000">
            <a:off x="4362902" y="436125"/>
            <a:ext cx="209100" cy="369600"/>
          </a:xfrm>
          <a:prstGeom prst="straightConnector1">
            <a:avLst/>
          </a:prstGeom>
          <a:noFill/>
          <a:ln cap="flat" cmpd="sng" w="9525">
            <a:solidFill>
              <a:srgbClr val="CFD8DC"/>
            </a:solidFill>
            <a:prstDash val="solid"/>
            <a:round/>
            <a:headEnd len="sm" w="sm" type="none"/>
            <a:tailEnd len="sm" w="sm" type="none"/>
          </a:ln>
        </p:spPr>
      </p:cxnSp>
      <p:cxnSp>
        <p:nvCxnSpPr>
          <p:cNvPr id="37" name="Google Shape;37;p79"/>
          <p:cNvCxnSpPr/>
          <p:nvPr/>
        </p:nvCxnSpPr>
        <p:spPr>
          <a:xfrm flipH="1" rot="10800000">
            <a:off x="4704510" y="351930"/>
            <a:ext cx="347100" cy="474600"/>
          </a:xfrm>
          <a:prstGeom prst="straightConnector1">
            <a:avLst/>
          </a:prstGeom>
          <a:noFill/>
          <a:ln cap="flat" cmpd="sng" w="9525">
            <a:solidFill>
              <a:srgbClr val="CFD8DC"/>
            </a:solidFill>
            <a:prstDash val="solid"/>
            <a:round/>
            <a:headEnd len="sm" w="sm" type="none"/>
            <a:tailEnd len="sm" w="sm" type="none"/>
          </a:ln>
        </p:spPr>
      </p:cxnSp>
      <p:sp>
        <p:nvSpPr>
          <p:cNvPr id="38" name="Google Shape;38;p79"/>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80"/>
          <p:cNvSpPr txBox="1"/>
          <p:nvPr>
            <p:ph type="ctrTitle"/>
          </p:nvPr>
        </p:nvSpPr>
        <p:spPr>
          <a:xfrm>
            <a:off x="1546025" y="1754794"/>
            <a:ext cx="58326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400"/>
              <a:buNone/>
              <a:defRPr b="1" sz="4400"/>
            </a:lvl1pPr>
            <a:lvl2pPr lvl="1" algn="l">
              <a:lnSpc>
                <a:spcPct val="100000"/>
              </a:lnSpc>
              <a:spcBef>
                <a:spcPts val="0"/>
              </a:spcBef>
              <a:spcAft>
                <a:spcPts val="0"/>
              </a:spcAft>
              <a:buSzPts val="4400"/>
              <a:buNone/>
              <a:defRPr b="1" sz="4400"/>
            </a:lvl2pPr>
            <a:lvl3pPr lvl="2" algn="l">
              <a:lnSpc>
                <a:spcPct val="100000"/>
              </a:lnSpc>
              <a:spcBef>
                <a:spcPts val="0"/>
              </a:spcBef>
              <a:spcAft>
                <a:spcPts val="0"/>
              </a:spcAft>
              <a:buSzPts val="4400"/>
              <a:buNone/>
              <a:defRPr b="1" sz="4400"/>
            </a:lvl3pPr>
            <a:lvl4pPr lvl="3" algn="l">
              <a:lnSpc>
                <a:spcPct val="100000"/>
              </a:lnSpc>
              <a:spcBef>
                <a:spcPts val="0"/>
              </a:spcBef>
              <a:spcAft>
                <a:spcPts val="0"/>
              </a:spcAft>
              <a:buSzPts val="4400"/>
              <a:buNone/>
              <a:defRPr b="1" sz="4400"/>
            </a:lvl4pPr>
            <a:lvl5pPr lvl="4" algn="l">
              <a:lnSpc>
                <a:spcPct val="100000"/>
              </a:lnSpc>
              <a:spcBef>
                <a:spcPts val="0"/>
              </a:spcBef>
              <a:spcAft>
                <a:spcPts val="0"/>
              </a:spcAft>
              <a:buSzPts val="4400"/>
              <a:buNone/>
              <a:defRPr b="1" sz="4400"/>
            </a:lvl5pPr>
            <a:lvl6pPr lvl="5" algn="l">
              <a:lnSpc>
                <a:spcPct val="100000"/>
              </a:lnSpc>
              <a:spcBef>
                <a:spcPts val="0"/>
              </a:spcBef>
              <a:spcAft>
                <a:spcPts val="0"/>
              </a:spcAft>
              <a:buSzPts val="4400"/>
              <a:buNone/>
              <a:defRPr b="1" sz="4400"/>
            </a:lvl6pPr>
            <a:lvl7pPr lvl="6" algn="l">
              <a:lnSpc>
                <a:spcPct val="100000"/>
              </a:lnSpc>
              <a:spcBef>
                <a:spcPts val="0"/>
              </a:spcBef>
              <a:spcAft>
                <a:spcPts val="0"/>
              </a:spcAft>
              <a:buSzPts val="4400"/>
              <a:buNone/>
              <a:defRPr b="1" sz="4400"/>
            </a:lvl7pPr>
            <a:lvl8pPr lvl="7" algn="l">
              <a:lnSpc>
                <a:spcPct val="100000"/>
              </a:lnSpc>
              <a:spcBef>
                <a:spcPts val="0"/>
              </a:spcBef>
              <a:spcAft>
                <a:spcPts val="0"/>
              </a:spcAft>
              <a:buSzPts val="4400"/>
              <a:buNone/>
              <a:defRPr b="1" sz="4400"/>
            </a:lvl8pPr>
            <a:lvl9pPr lvl="8" algn="l">
              <a:lnSpc>
                <a:spcPct val="100000"/>
              </a:lnSpc>
              <a:spcBef>
                <a:spcPts val="0"/>
              </a:spcBef>
              <a:spcAft>
                <a:spcPts val="0"/>
              </a:spcAft>
              <a:buSzPts val="4400"/>
              <a:buNone/>
              <a:defRPr b="1" sz="4400"/>
            </a:lvl9pPr>
          </a:lstStyle>
          <a:p/>
        </p:txBody>
      </p:sp>
      <p:sp>
        <p:nvSpPr>
          <p:cNvPr id="41" name="Google Shape;41;p80"/>
          <p:cNvSpPr txBox="1"/>
          <p:nvPr>
            <p:ph idx="1" type="subTitle"/>
          </p:nvPr>
        </p:nvSpPr>
        <p:spPr>
          <a:xfrm>
            <a:off x="1546025" y="3011511"/>
            <a:ext cx="58326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3"/>
              </a:buClr>
              <a:buSzPts val="3000"/>
              <a:buNone/>
              <a:defRPr>
                <a:solidFill>
                  <a:schemeClr val="accent3"/>
                </a:solidFill>
              </a:defRPr>
            </a:lvl1pPr>
            <a:lvl2pPr lvl="1" algn="l">
              <a:lnSpc>
                <a:spcPct val="100000"/>
              </a:lnSpc>
              <a:spcBef>
                <a:spcPts val="0"/>
              </a:spcBef>
              <a:spcAft>
                <a:spcPts val="0"/>
              </a:spcAft>
              <a:buClr>
                <a:schemeClr val="accent3"/>
              </a:buClr>
              <a:buSzPts val="3000"/>
              <a:buNone/>
              <a:defRPr sz="3000">
                <a:solidFill>
                  <a:schemeClr val="accent3"/>
                </a:solidFill>
              </a:defRPr>
            </a:lvl2pPr>
            <a:lvl3pPr lvl="2" algn="l">
              <a:lnSpc>
                <a:spcPct val="100000"/>
              </a:lnSpc>
              <a:spcBef>
                <a:spcPts val="0"/>
              </a:spcBef>
              <a:spcAft>
                <a:spcPts val="0"/>
              </a:spcAft>
              <a:buClr>
                <a:schemeClr val="accent3"/>
              </a:buClr>
              <a:buSzPts val="3000"/>
              <a:buNone/>
              <a:defRPr sz="3000">
                <a:solidFill>
                  <a:schemeClr val="accent3"/>
                </a:solidFill>
              </a:defRPr>
            </a:lvl3pPr>
            <a:lvl4pPr lvl="3" algn="l">
              <a:lnSpc>
                <a:spcPct val="100000"/>
              </a:lnSpc>
              <a:spcBef>
                <a:spcPts val="0"/>
              </a:spcBef>
              <a:spcAft>
                <a:spcPts val="0"/>
              </a:spcAft>
              <a:buClr>
                <a:schemeClr val="accent3"/>
              </a:buClr>
              <a:buSzPts val="3000"/>
              <a:buNone/>
              <a:defRPr sz="3000">
                <a:solidFill>
                  <a:schemeClr val="accent3"/>
                </a:solidFill>
              </a:defRPr>
            </a:lvl4pPr>
            <a:lvl5pPr lvl="4" algn="l">
              <a:lnSpc>
                <a:spcPct val="100000"/>
              </a:lnSpc>
              <a:spcBef>
                <a:spcPts val="0"/>
              </a:spcBef>
              <a:spcAft>
                <a:spcPts val="0"/>
              </a:spcAft>
              <a:buClr>
                <a:schemeClr val="accent3"/>
              </a:buClr>
              <a:buSzPts val="3000"/>
              <a:buNone/>
              <a:defRPr sz="3000">
                <a:solidFill>
                  <a:schemeClr val="accent3"/>
                </a:solidFill>
              </a:defRPr>
            </a:lvl5pPr>
            <a:lvl6pPr lvl="5" algn="l">
              <a:lnSpc>
                <a:spcPct val="100000"/>
              </a:lnSpc>
              <a:spcBef>
                <a:spcPts val="0"/>
              </a:spcBef>
              <a:spcAft>
                <a:spcPts val="0"/>
              </a:spcAft>
              <a:buClr>
                <a:schemeClr val="accent3"/>
              </a:buClr>
              <a:buSzPts val="3000"/>
              <a:buNone/>
              <a:defRPr sz="3000">
                <a:solidFill>
                  <a:schemeClr val="accent3"/>
                </a:solidFill>
              </a:defRPr>
            </a:lvl6pPr>
            <a:lvl7pPr lvl="6" algn="l">
              <a:lnSpc>
                <a:spcPct val="100000"/>
              </a:lnSpc>
              <a:spcBef>
                <a:spcPts val="0"/>
              </a:spcBef>
              <a:spcAft>
                <a:spcPts val="0"/>
              </a:spcAft>
              <a:buClr>
                <a:schemeClr val="accent3"/>
              </a:buClr>
              <a:buSzPts val="3000"/>
              <a:buNone/>
              <a:defRPr sz="3000">
                <a:solidFill>
                  <a:schemeClr val="accent3"/>
                </a:solidFill>
              </a:defRPr>
            </a:lvl7pPr>
            <a:lvl8pPr lvl="7" algn="l">
              <a:lnSpc>
                <a:spcPct val="100000"/>
              </a:lnSpc>
              <a:spcBef>
                <a:spcPts val="0"/>
              </a:spcBef>
              <a:spcAft>
                <a:spcPts val="0"/>
              </a:spcAft>
              <a:buClr>
                <a:schemeClr val="accent3"/>
              </a:buClr>
              <a:buSzPts val="3000"/>
              <a:buNone/>
              <a:defRPr sz="3000">
                <a:solidFill>
                  <a:schemeClr val="accent3"/>
                </a:solidFill>
              </a:defRPr>
            </a:lvl8pPr>
            <a:lvl9pPr lvl="8" algn="l">
              <a:lnSpc>
                <a:spcPct val="100000"/>
              </a:lnSpc>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2" name="Shape 42"/>
        <p:cNvGrpSpPr/>
        <p:nvPr/>
      </p:nvGrpSpPr>
      <p:grpSpPr>
        <a:xfrm>
          <a:off x="0" y="0"/>
          <a:ext cx="0" cy="0"/>
          <a:chOff x="0" y="0"/>
          <a:chExt cx="0" cy="0"/>
        </a:xfrm>
      </p:grpSpPr>
      <p:sp>
        <p:nvSpPr>
          <p:cNvPr id="43" name="Google Shape;43;p8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4" name="Google Shape;44;p8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sz="2400"/>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sz="2400"/>
            </a:lvl4pPr>
            <a:lvl5pPr indent="-381000" lvl="4" marL="2286000" algn="l">
              <a:lnSpc>
                <a:spcPct val="100000"/>
              </a:lnSpc>
              <a:spcBef>
                <a:spcPts val="0"/>
              </a:spcBef>
              <a:spcAft>
                <a:spcPts val="0"/>
              </a:spcAft>
              <a:buSzPts val="2400"/>
              <a:buChar char="○"/>
              <a:defRPr sz="2400"/>
            </a:lvl5pPr>
            <a:lvl6pPr indent="-381000" lvl="5" marL="2743200" algn="l">
              <a:lnSpc>
                <a:spcPct val="100000"/>
              </a:lnSpc>
              <a:spcBef>
                <a:spcPts val="0"/>
              </a:spcBef>
              <a:spcAft>
                <a:spcPts val="0"/>
              </a:spcAft>
              <a:buSzPts val="2400"/>
              <a:buChar char="■"/>
              <a:defRPr sz="2400"/>
            </a:lvl6pPr>
            <a:lvl7pPr indent="-381000" lvl="6" marL="3200400" algn="l">
              <a:lnSpc>
                <a:spcPct val="100000"/>
              </a:lnSpc>
              <a:spcBef>
                <a:spcPts val="0"/>
              </a:spcBef>
              <a:spcAft>
                <a:spcPts val="0"/>
              </a:spcAft>
              <a:buSzPts val="2400"/>
              <a:buChar char="●"/>
              <a:defRPr sz="2400"/>
            </a:lvl7pPr>
            <a:lvl8pPr indent="-381000" lvl="7" marL="3657600" algn="l">
              <a:lnSpc>
                <a:spcPct val="100000"/>
              </a:lnSpc>
              <a:spcBef>
                <a:spcPts val="0"/>
              </a:spcBef>
              <a:spcAft>
                <a:spcPts val="0"/>
              </a:spcAft>
              <a:buSzPts val="2400"/>
              <a:buChar char="○"/>
              <a:defRPr sz="2400"/>
            </a:lvl8pPr>
            <a:lvl9pPr indent="-381000" lvl="8" marL="4114800" algn="l">
              <a:lnSpc>
                <a:spcPct val="100000"/>
              </a:lnSpc>
              <a:spcBef>
                <a:spcPts val="0"/>
              </a:spcBef>
              <a:spcAft>
                <a:spcPts val="0"/>
              </a:spcAft>
              <a:buSzPts val="2400"/>
              <a:buChar char="■"/>
              <a:defRPr sz="2400"/>
            </a:lvl9pPr>
          </a:lstStyle>
          <a:p/>
        </p:txBody>
      </p:sp>
      <p:sp>
        <p:nvSpPr>
          <p:cNvPr id="45" name="Google Shape;45;p8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6" name="Shape 46"/>
        <p:cNvGrpSpPr/>
        <p:nvPr/>
      </p:nvGrpSpPr>
      <p:grpSpPr>
        <a:xfrm>
          <a:off x="0" y="0"/>
          <a:ext cx="0" cy="0"/>
          <a:chOff x="0" y="0"/>
          <a:chExt cx="0" cy="0"/>
        </a:xfrm>
      </p:grpSpPr>
      <p:sp>
        <p:nvSpPr>
          <p:cNvPr id="47" name="Google Shape;47;p82"/>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8" name="Google Shape;48;p82"/>
          <p:cNvSpPr txBox="1"/>
          <p:nvPr>
            <p:ph idx="1" type="body"/>
          </p:nvPr>
        </p:nvSpPr>
        <p:spPr>
          <a:xfrm>
            <a:off x="786137" y="1200150"/>
            <a:ext cx="36753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49" name="Google Shape;49;p82"/>
          <p:cNvSpPr txBox="1"/>
          <p:nvPr>
            <p:ph idx="2" type="body"/>
          </p:nvPr>
        </p:nvSpPr>
        <p:spPr>
          <a:xfrm>
            <a:off x="4682659" y="1200150"/>
            <a:ext cx="36753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50" name="Google Shape;50;p82"/>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1" name="Shape 51"/>
        <p:cNvGrpSpPr/>
        <p:nvPr/>
      </p:nvGrpSpPr>
      <p:grpSpPr>
        <a:xfrm>
          <a:off x="0" y="0"/>
          <a:ext cx="0" cy="0"/>
          <a:chOff x="0" y="0"/>
          <a:chExt cx="0" cy="0"/>
        </a:xfrm>
      </p:grpSpPr>
      <p:sp>
        <p:nvSpPr>
          <p:cNvPr id="52" name="Google Shape;52;p83"/>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3" name="Google Shape;53;p83"/>
          <p:cNvSpPr txBox="1"/>
          <p:nvPr>
            <p:ph idx="1" type="body"/>
          </p:nvPr>
        </p:nvSpPr>
        <p:spPr>
          <a:xfrm>
            <a:off x="786150"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4" name="Google Shape;54;p83"/>
          <p:cNvSpPr txBox="1"/>
          <p:nvPr>
            <p:ph idx="2" type="body"/>
          </p:nvPr>
        </p:nvSpPr>
        <p:spPr>
          <a:xfrm>
            <a:off x="3329992"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5" name="Google Shape;55;p83"/>
          <p:cNvSpPr txBox="1"/>
          <p:nvPr>
            <p:ph idx="3" type="body"/>
          </p:nvPr>
        </p:nvSpPr>
        <p:spPr>
          <a:xfrm>
            <a:off x="5873834"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6" name="Google Shape;56;p83"/>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84"/>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9" name="Google Shape;59;p84"/>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85"/>
          <p:cNvSpPr txBox="1"/>
          <p:nvPr>
            <p:ph idx="1" type="body"/>
          </p:nvPr>
        </p:nvSpPr>
        <p:spPr>
          <a:xfrm>
            <a:off x="457200" y="4055343"/>
            <a:ext cx="8229600" cy="3687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800"/>
              <a:buNone/>
              <a:defRPr sz="1800"/>
            </a:lvl1pPr>
          </a:lstStyle>
          <a:p/>
        </p:txBody>
      </p:sp>
      <p:sp>
        <p:nvSpPr>
          <p:cNvPr id="62" name="Google Shape;62;p85"/>
          <p:cNvSpPr txBox="1"/>
          <p:nvPr>
            <p:ph idx="12" type="sldNum"/>
          </p:nvPr>
        </p:nvSpPr>
        <p:spPr>
          <a:xfrm>
            <a:off x="-92" y="4749844"/>
            <a:ext cx="91440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1.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76"/>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1pPr>
            <a:lvl2pPr lvl="1"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2pPr>
            <a:lvl3pPr lvl="2"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3pPr>
            <a:lvl4pPr lvl="3"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4pPr>
            <a:lvl5pPr lvl="4"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5pPr>
            <a:lvl6pPr lvl="5"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6pPr>
            <a:lvl7pPr lvl="6"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7pPr>
            <a:lvl8pPr lvl="7"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8pPr>
            <a:lvl9pPr lvl="8"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9pPr>
          </a:lstStyle>
          <a:p/>
        </p:txBody>
      </p:sp>
      <p:sp>
        <p:nvSpPr>
          <p:cNvPr id="7" name="Google Shape;7;p76"/>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accent4"/>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rtl="0" algn="l">
              <a:lnSpc>
                <a:spcPct val="100000"/>
              </a:lnSpc>
              <a:spcBef>
                <a:spcPts val="0"/>
              </a:spcBef>
              <a:spcAft>
                <a:spcPts val="0"/>
              </a:spcAft>
              <a:buClr>
                <a:schemeClr val="accent4"/>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rtl="0" algn="l">
              <a:lnSpc>
                <a:spcPct val="100000"/>
              </a:lnSpc>
              <a:spcBef>
                <a:spcPts val="0"/>
              </a:spcBef>
              <a:spcAft>
                <a:spcPts val="0"/>
              </a:spcAft>
              <a:buClr>
                <a:schemeClr val="accent4"/>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76"/>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66" name="Shape 66"/>
        <p:cNvGrpSpPr/>
        <p:nvPr/>
      </p:nvGrpSpPr>
      <p:grpSpPr>
        <a:xfrm>
          <a:off x="0" y="0"/>
          <a:ext cx="0" cy="0"/>
          <a:chOff x="0" y="0"/>
          <a:chExt cx="0" cy="0"/>
        </a:xfrm>
      </p:grpSpPr>
      <p:sp>
        <p:nvSpPr>
          <p:cNvPr id="67" name="Google Shape;67;g2eb1647bf62_0_594"/>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1pPr>
            <a:lvl2pPr lvl="1"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2pPr>
            <a:lvl3pPr lvl="2"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3pPr>
            <a:lvl4pPr lvl="3"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4pPr>
            <a:lvl5pPr lvl="4"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5pPr>
            <a:lvl6pPr lvl="5"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6pPr>
            <a:lvl7pPr lvl="6"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7pPr>
            <a:lvl8pPr lvl="7"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8pPr>
            <a:lvl9pPr lvl="8"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9pPr>
          </a:lstStyle>
          <a:p/>
        </p:txBody>
      </p:sp>
      <p:sp>
        <p:nvSpPr>
          <p:cNvPr id="68" name="Google Shape;68;g2eb1647bf62_0_594"/>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accent4"/>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rtl="0" algn="l">
              <a:lnSpc>
                <a:spcPct val="100000"/>
              </a:lnSpc>
              <a:spcBef>
                <a:spcPts val="0"/>
              </a:spcBef>
              <a:spcAft>
                <a:spcPts val="0"/>
              </a:spcAft>
              <a:buClr>
                <a:schemeClr val="accent4"/>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rtl="0" algn="l">
              <a:lnSpc>
                <a:spcPct val="100000"/>
              </a:lnSpc>
              <a:spcBef>
                <a:spcPts val="0"/>
              </a:spcBef>
              <a:spcAft>
                <a:spcPts val="0"/>
              </a:spcAft>
              <a:buClr>
                <a:schemeClr val="accent4"/>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9" name="Google Shape;69;g2eb1647bf62_0_594"/>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8.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0.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41.jp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4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image" Target="../media/image4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10.png"/><Relationship Id="rId4" Type="http://schemas.openxmlformats.org/officeDocument/2006/relationships/image" Target="../media/image3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 Id="rId3" Type="http://schemas.openxmlformats.org/officeDocument/2006/relationships/image" Target="../media/image40.png"/><Relationship Id="rId4" Type="http://schemas.openxmlformats.org/officeDocument/2006/relationships/hyperlink" Target="https://www.coolermaster.com/power-supply-calculator/"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 Id="rId3" Type="http://schemas.openxmlformats.org/officeDocument/2006/relationships/image" Target="../media/image38.png"/><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4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 Id="rId3" Type="http://schemas.openxmlformats.org/officeDocument/2006/relationships/image" Target="../media/image1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eb1647bf62_0_74"/>
          <p:cNvSpPr txBox="1"/>
          <p:nvPr>
            <p:ph type="ctrTitle"/>
          </p:nvPr>
        </p:nvSpPr>
        <p:spPr>
          <a:xfrm>
            <a:off x="2277900" y="771538"/>
            <a:ext cx="4269900" cy="2256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800"/>
              <a:buNone/>
            </a:pPr>
            <a:r>
              <a:rPr lang="en" sz="2500">
                <a:solidFill>
                  <a:srgbClr val="198754"/>
                </a:solidFill>
              </a:rPr>
              <a:t>PC Hardware and Support Fundamentals</a:t>
            </a:r>
            <a:endParaRPr sz="2500">
              <a:solidFill>
                <a:srgbClr val="198754"/>
              </a:solidFill>
            </a:endParaRPr>
          </a:p>
          <a:p>
            <a:pPr indent="0" lvl="0" marL="0" rtl="0" algn="l">
              <a:lnSpc>
                <a:spcPct val="100000"/>
              </a:lnSpc>
              <a:spcBef>
                <a:spcPts val="0"/>
              </a:spcBef>
              <a:spcAft>
                <a:spcPts val="0"/>
              </a:spcAft>
              <a:buSzPts val="5800"/>
              <a:buNone/>
            </a:pPr>
            <a:r>
              <a:t/>
            </a:r>
            <a:endParaRPr sz="1900">
              <a:solidFill>
                <a:srgbClr val="198754"/>
              </a:solidFill>
            </a:endParaRPr>
          </a:p>
          <a:p>
            <a:pPr indent="0" lvl="0" marL="0" rtl="0" algn="l">
              <a:lnSpc>
                <a:spcPct val="100000"/>
              </a:lnSpc>
              <a:spcBef>
                <a:spcPts val="0"/>
              </a:spcBef>
              <a:spcAft>
                <a:spcPts val="0"/>
              </a:spcAft>
              <a:buSzPts val="5800"/>
              <a:buNone/>
            </a:pPr>
            <a:r>
              <a:rPr lang="en" sz="2500">
                <a:solidFill>
                  <a:srgbClr val="198754"/>
                </a:solidFill>
              </a:rPr>
              <a:t>Lecture : 6</a:t>
            </a:r>
            <a:endParaRPr sz="2500">
              <a:solidFill>
                <a:srgbClr val="198754"/>
              </a:solidFill>
            </a:endParaRPr>
          </a:p>
        </p:txBody>
      </p:sp>
      <p:sp>
        <p:nvSpPr>
          <p:cNvPr id="132" name="Google Shape;132;g2eb1647bf62_0_74"/>
          <p:cNvSpPr/>
          <p:nvPr/>
        </p:nvSpPr>
        <p:spPr>
          <a:xfrm>
            <a:off x="1563250" y="2944650"/>
            <a:ext cx="845100" cy="1377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3" name="Google Shape;133;g2eb1647bf62_0_74"/>
          <p:cNvPicPr preferRelativeResize="0"/>
          <p:nvPr/>
        </p:nvPicPr>
        <p:blipFill rotWithShape="1">
          <a:blip r:embed="rId3">
            <a:alphaModFix/>
          </a:blip>
          <a:srcRect b="0" l="0" r="0" t="0"/>
          <a:stretch/>
        </p:blipFill>
        <p:spPr>
          <a:xfrm>
            <a:off x="592500" y="3212650"/>
            <a:ext cx="1685400" cy="1685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eb1647bf62_0_703"/>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16" name="Google Shape;216;g2eb1647bf62_0_703"/>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g2eb1647bf62_0_703"/>
          <p:cNvSpPr/>
          <p:nvPr/>
        </p:nvSpPr>
        <p:spPr>
          <a:xfrm>
            <a:off x="891175" y="212450"/>
            <a:ext cx="73545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g2eb1647bf62_0_703"/>
          <p:cNvSpPr txBox="1"/>
          <p:nvPr>
            <p:ph idx="4294967295" type="ctrTitle"/>
          </p:nvPr>
        </p:nvSpPr>
        <p:spPr>
          <a:xfrm>
            <a:off x="927850" y="280850"/>
            <a:ext cx="7251000" cy="813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Types of CPU Port</a:t>
            </a:r>
            <a:endParaRPr b="1" i="0" sz="2700" u="none" cap="none" strike="noStrike">
              <a:solidFill>
                <a:srgbClr val="198754"/>
              </a:solidFill>
              <a:latin typeface="Roboto Slab"/>
              <a:ea typeface="Roboto Slab"/>
              <a:cs typeface="Roboto Slab"/>
              <a:sym typeface="Roboto Slab"/>
            </a:endParaRPr>
          </a:p>
        </p:txBody>
      </p:sp>
      <p:sp>
        <p:nvSpPr>
          <p:cNvPr id="219" name="Google Shape;219;g2eb1647bf62_0_703"/>
          <p:cNvSpPr txBox="1"/>
          <p:nvPr/>
        </p:nvSpPr>
        <p:spPr>
          <a:xfrm>
            <a:off x="824325" y="1058050"/>
            <a:ext cx="7354500" cy="3170700"/>
          </a:xfrm>
          <a:prstGeom prst="rect">
            <a:avLst/>
          </a:prstGeom>
          <a:noFill/>
          <a:ln>
            <a:noFill/>
          </a:ln>
        </p:spPr>
        <p:txBody>
          <a:bodyPr anchorCtr="0" anchor="t" bIns="91425" lIns="91425" spcFirstLastPara="1" rIns="91425" wrap="square" tIns="91425">
            <a:spAutoFit/>
          </a:bodyPr>
          <a:lstStyle/>
          <a:p>
            <a:pPr indent="0" lvl="0" marL="457200" rtl="0" algn="just">
              <a:spcBef>
                <a:spcPts val="1000"/>
              </a:spcBef>
              <a:spcAft>
                <a:spcPts val="0"/>
              </a:spcAft>
              <a:buNone/>
            </a:pPr>
            <a:r>
              <a:rPr b="1" lang="en" sz="1600">
                <a:latin typeface="Merriweather"/>
                <a:ea typeface="Merriweather"/>
                <a:cs typeface="Merriweather"/>
                <a:sym typeface="Merriweather"/>
              </a:rPr>
              <a:t>Firewire/ IEEE 1394 Port</a:t>
            </a:r>
            <a:endParaRPr sz="1600">
              <a:latin typeface="Merriweather"/>
              <a:ea typeface="Merriweather"/>
              <a:cs typeface="Merriweather"/>
              <a:sym typeface="Merriweather"/>
            </a:endParaRPr>
          </a:p>
          <a:p>
            <a:pPr indent="0" lvl="0" marL="457200" rtl="0" algn="just">
              <a:spcBef>
                <a:spcPts val="1000"/>
              </a:spcBef>
              <a:spcAft>
                <a:spcPts val="0"/>
              </a:spcAft>
              <a:buNone/>
            </a:pPr>
            <a:r>
              <a:rPr lang="en" sz="1600">
                <a:latin typeface="Merriweather"/>
                <a:ea typeface="Merriweather"/>
                <a:cs typeface="Merriweather"/>
                <a:sym typeface="Merriweather"/>
              </a:rPr>
              <a:t>Often found on Apple Computers. Often used with digital camcorders. Firewire transmits data at 400 Mb/s. Firewire 1394B (the new firewire) transmits data at 3.2 Gb/s.</a:t>
            </a:r>
            <a:endParaRPr sz="1600">
              <a:latin typeface="Merriweather"/>
              <a:ea typeface="Merriweather"/>
              <a:cs typeface="Merriweather"/>
              <a:sym typeface="Merriweather"/>
            </a:endParaRPr>
          </a:p>
          <a:p>
            <a:pPr indent="0" lvl="0" marL="457200" rtl="0" algn="just">
              <a:spcBef>
                <a:spcPts val="1000"/>
              </a:spcBef>
              <a:spcAft>
                <a:spcPts val="0"/>
              </a:spcAft>
              <a:buNone/>
            </a:pPr>
            <a:r>
              <a:t/>
            </a:r>
            <a:endParaRPr sz="1600">
              <a:latin typeface="Merriweather"/>
              <a:ea typeface="Merriweather"/>
              <a:cs typeface="Merriweather"/>
              <a:sym typeface="Merriweather"/>
            </a:endParaRPr>
          </a:p>
          <a:p>
            <a:pPr indent="0" lvl="0" marL="457200" rtl="0" algn="just">
              <a:spcBef>
                <a:spcPts val="1000"/>
              </a:spcBef>
              <a:spcAft>
                <a:spcPts val="0"/>
              </a:spcAft>
              <a:buNone/>
            </a:pPr>
            <a:r>
              <a:t/>
            </a:r>
            <a:endParaRPr sz="1600">
              <a:latin typeface="Merriweather"/>
              <a:ea typeface="Merriweather"/>
              <a:cs typeface="Merriweather"/>
              <a:sym typeface="Merriweather"/>
            </a:endParaRPr>
          </a:p>
          <a:p>
            <a:pPr indent="0" lvl="0" marL="457200" rtl="0" algn="just">
              <a:spcBef>
                <a:spcPts val="1000"/>
              </a:spcBef>
              <a:spcAft>
                <a:spcPts val="0"/>
              </a:spcAft>
              <a:buNone/>
            </a:pPr>
            <a:r>
              <a:rPr lang="en" sz="1600">
                <a:latin typeface="Merriweather"/>
                <a:ea typeface="Merriweather"/>
                <a:cs typeface="Merriweather"/>
                <a:sym typeface="Merriweather"/>
              </a:rPr>
              <a:t>. </a:t>
            </a:r>
            <a:endParaRPr sz="1600">
              <a:latin typeface="Merriweather"/>
              <a:ea typeface="Merriweather"/>
              <a:cs typeface="Merriweather"/>
              <a:sym typeface="Merriweather"/>
            </a:endParaRPr>
          </a:p>
          <a:p>
            <a:pPr indent="0" lvl="0" marL="457200" rtl="0" algn="just">
              <a:spcBef>
                <a:spcPts val="1000"/>
              </a:spcBef>
              <a:spcAft>
                <a:spcPts val="0"/>
              </a:spcAft>
              <a:buNone/>
            </a:pPr>
            <a:r>
              <a:t/>
            </a:r>
            <a:endParaRPr sz="1600">
              <a:latin typeface="Merriweather"/>
              <a:ea typeface="Merriweather"/>
              <a:cs typeface="Merriweather"/>
              <a:sym typeface="Merriweather"/>
            </a:endParaRPr>
          </a:p>
          <a:p>
            <a:pPr indent="0" lvl="0" marL="457200" marR="0" rtl="0" algn="just">
              <a:lnSpc>
                <a:spcPct val="100000"/>
              </a:lnSpc>
              <a:spcBef>
                <a:spcPts val="1000"/>
              </a:spcBef>
              <a:spcAft>
                <a:spcPts val="1000"/>
              </a:spcAft>
              <a:buNone/>
            </a:pPr>
            <a:r>
              <a:t/>
            </a:r>
            <a:endParaRPr sz="1600">
              <a:latin typeface="Merriweather"/>
              <a:ea typeface="Merriweather"/>
              <a:cs typeface="Merriweather"/>
              <a:sym typeface="Merriweather"/>
            </a:endParaRPr>
          </a:p>
        </p:txBody>
      </p:sp>
      <p:pic>
        <p:nvPicPr>
          <p:cNvPr id="220" name="Google Shape;220;g2eb1647bf62_0_703"/>
          <p:cNvPicPr preferRelativeResize="0"/>
          <p:nvPr/>
        </p:nvPicPr>
        <p:blipFill>
          <a:blip r:embed="rId3">
            <a:alphaModFix/>
          </a:blip>
          <a:stretch>
            <a:fillRect/>
          </a:stretch>
        </p:blipFill>
        <p:spPr>
          <a:xfrm>
            <a:off x="3408329" y="2445904"/>
            <a:ext cx="3167900" cy="2536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2eb1647bf62_0_715"/>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26" name="Google Shape;226;g2eb1647bf62_0_715"/>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g2eb1647bf62_0_715"/>
          <p:cNvSpPr/>
          <p:nvPr/>
        </p:nvSpPr>
        <p:spPr>
          <a:xfrm>
            <a:off x="891175" y="212450"/>
            <a:ext cx="73545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g2eb1647bf62_0_715"/>
          <p:cNvSpPr txBox="1"/>
          <p:nvPr>
            <p:ph idx="4294967295" type="ctrTitle"/>
          </p:nvPr>
        </p:nvSpPr>
        <p:spPr>
          <a:xfrm>
            <a:off x="927850" y="280850"/>
            <a:ext cx="7251000" cy="813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Types of CPU Port</a:t>
            </a:r>
            <a:endParaRPr b="1" i="0" sz="2700" u="none" cap="none" strike="noStrike">
              <a:solidFill>
                <a:srgbClr val="198754"/>
              </a:solidFill>
              <a:latin typeface="Roboto Slab"/>
              <a:ea typeface="Roboto Slab"/>
              <a:cs typeface="Roboto Slab"/>
              <a:sym typeface="Roboto Slab"/>
            </a:endParaRPr>
          </a:p>
        </p:txBody>
      </p:sp>
      <p:sp>
        <p:nvSpPr>
          <p:cNvPr id="229" name="Google Shape;229;g2eb1647bf62_0_715"/>
          <p:cNvSpPr txBox="1"/>
          <p:nvPr/>
        </p:nvSpPr>
        <p:spPr>
          <a:xfrm>
            <a:off x="824325" y="1058050"/>
            <a:ext cx="7354500" cy="3545400"/>
          </a:xfrm>
          <a:prstGeom prst="rect">
            <a:avLst/>
          </a:prstGeom>
          <a:noFill/>
          <a:ln>
            <a:noFill/>
          </a:ln>
        </p:spPr>
        <p:txBody>
          <a:bodyPr anchorCtr="0" anchor="t" bIns="91425" lIns="91425" spcFirstLastPara="1" rIns="91425" wrap="square" tIns="91425">
            <a:spAutoFit/>
          </a:bodyPr>
          <a:lstStyle/>
          <a:p>
            <a:pPr indent="0" lvl="0" marL="457200" rtl="0" algn="just">
              <a:spcBef>
                <a:spcPts val="1000"/>
              </a:spcBef>
              <a:spcAft>
                <a:spcPts val="0"/>
              </a:spcAft>
              <a:buNone/>
            </a:pPr>
            <a:r>
              <a:rPr b="1" lang="en" sz="1600">
                <a:latin typeface="Merriweather"/>
                <a:ea typeface="Merriweather"/>
                <a:cs typeface="Merriweather"/>
                <a:sym typeface="Merriweather"/>
              </a:rPr>
              <a:t>PS/2 Port</a:t>
            </a:r>
            <a:endParaRPr sz="1600">
              <a:latin typeface="Merriweather"/>
              <a:ea typeface="Merriweather"/>
              <a:cs typeface="Merriweather"/>
              <a:sym typeface="Merriweather"/>
            </a:endParaRPr>
          </a:p>
          <a:p>
            <a:pPr indent="0" lvl="0" marL="457200" rtl="0" algn="just">
              <a:spcBef>
                <a:spcPts val="1000"/>
              </a:spcBef>
              <a:spcAft>
                <a:spcPts val="0"/>
              </a:spcAft>
              <a:buNone/>
            </a:pPr>
            <a:r>
              <a:rPr lang="en" sz="1600">
                <a:latin typeface="Merriweather"/>
                <a:ea typeface="Merriweather"/>
                <a:cs typeface="Merriweather"/>
                <a:sym typeface="Merriweather"/>
              </a:rPr>
              <a:t>S</a:t>
            </a:r>
            <a:r>
              <a:rPr lang="en" sz="1600">
                <a:latin typeface="Merriweather"/>
                <a:ea typeface="Merriweather"/>
                <a:cs typeface="Merriweather"/>
                <a:sym typeface="Merriweather"/>
              </a:rPr>
              <a:t>ometimes called a mouse port, was developed by IBM. It is used to connect a computer mouse or keyboard. Most computers come with two PS/2 ports.</a:t>
            </a:r>
            <a:endParaRPr sz="1600">
              <a:latin typeface="Merriweather"/>
              <a:ea typeface="Merriweather"/>
              <a:cs typeface="Merriweather"/>
              <a:sym typeface="Merriweather"/>
            </a:endParaRPr>
          </a:p>
          <a:p>
            <a:pPr indent="0" lvl="0" marL="457200" rtl="0" algn="just">
              <a:spcBef>
                <a:spcPts val="1000"/>
              </a:spcBef>
              <a:spcAft>
                <a:spcPts val="0"/>
              </a:spcAft>
              <a:buNone/>
            </a:pPr>
            <a:r>
              <a:t/>
            </a:r>
            <a:endParaRPr sz="1600">
              <a:latin typeface="Merriweather"/>
              <a:ea typeface="Merriweather"/>
              <a:cs typeface="Merriweather"/>
              <a:sym typeface="Merriweather"/>
            </a:endParaRPr>
          </a:p>
          <a:p>
            <a:pPr indent="0" lvl="0" marL="457200" rtl="0" algn="just">
              <a:spcBef>
                <a:spcPts val="1000"/>
              </a:spcBef>
              <a:spcAft>
                <a:spcPts val="0"/>
              </a:spcAft>
              <a:buNone/>
            </a:pPr>
            <a:r>
              <a:t/>
            </a:r>
            <a:endParaRPr sz="1600">
              <a:latin typeface="Merriweather"/>
              <a:ea typeface="Merriweather"/>
              <a:cs typeface="Merriweather"/>
              <a:sym typeface="Merriweather"/>
            </a:endParaRPr>
          </a:p>
          <a:p>
            <a:pPr indent="0" lvl="0" marL="457200" rtl="0" algn="just">
              <a:spcBef>
                <a:spcPts val="1000"/>
              </a:spcBef>
              <a:spcAft>
                <a:spcPts val="0"/>
              </a:spcAft>
              <a:buNone/>
            </a:pPr>
            <a:r>
              <a:t/>
            </a:r>
            <a:endParaRPr sz="1600">
              <a:latin typeface="Merriweather"/>
              <a:ea typeface="Merriweather"/>
              <a:cs typeface="Merriweather"/>
              <a:sym typeface="Merriweather"/>
            </a:endParaRPr>
          </a:p>
          <a:p>
            <a:pPr indent="0" lvl="0" marL="457200" rtl="0" algn="just">
              <a:spcBef>
                <a:spcPts val="1000"/>
              </a:spcBef>
              <a:spcAft>
                <a:spcPts val="0"/>
              </a:spcAft>
              <a:buNone/>
            </a:pPr>
            <a:r>
              <a:rPr lang="en" sz="1600">
                <a:latin typeface="Merriweather"/>
                <a:ea typeface="Merriweather"/>
                <a:cs typeface="Merriweather"/>
                <a:sym typeface="Merriweather"/>
              </a:rPr>
              <a:t>. </a:t>
            </a:r>
            <a:endParaRPr sz="1600">
              <a:latin typeface="Merriweather"/>
              <a:ea typeface="Merriweather"/>
              <a:cs typeface="Merriweather"/>
              <a:sym typeface="Merriweather"/>
            </a:endParaRPr>
          </a:p>
          <a:p>
            <a:pPr indent="0" lvl="0" marL="457200" rtl="0" algn="just">
              <a:spcBef>
                <a:spcPts val="1000"/>
              </a:spcBef>
              <a:spcAft>
                <a:spcPts val="0"/>
              </a:spcAft>
              <a:buNone/>
            </a:pPr>
            <a:r>
              <a:t/>
            </a:r>
            <a:endParaRPr sz="1600">
              <a:latin typeface="Merriweather"/>
              <a:ea typeface="Merriweather"/>
              <a:cs typeface="Merriweather"/>
              <a:sym typeface="Merriweather"/>
            </a:endParaRPr>
          </a:p>
          <a:p>
            <a:pPr indent="0" lvl="0" marL="457200" marR="0" rtl="0" algn="just">
              <a:lnSpc>
                <a:spcPct val="100000"/>
              </a:lnSpc>
              <a:spcBef>
                <a:spcPts val="1000"/>
              </a:spcBef>
              <a:spcAft>
                <a:spcPts val="1000"/>
              </a:spcAft>
              <a:buNone/>
            </a:pPr>
            <a:r>
              <a:t/>
            </a:r>
            <a:endParaRPr sz="1600">
              <a:latin typeface="Merriweather"/>
              <a:ea typeface="Merriweather"/>
              <a:cs typeface="Merriweather"/>
              <a:sym typeface="Merriweather"/>
            </a:endParaRPr>
          </a:p>
        </p:txBody>
      </p:sp>
      <p:pic>
        <p:nvPicPr>
          <p:cNvPr id="230" name="Google Shape;230;g2eb1647bf62_0_715"/>
          <p:cNvPicPr preferRelativeResize="0"/>
          <p:nvPr/>
        </p:nvPicPr>
        <p:blipFill>
          <a:blip r:embed="rId3">
            <a:alphaModFix/>
          </a:blip>
          <a:stretch>
            <a:fillRect/>
          </a:stretch>
        </p:blipFill>
        <p:spPr>
          <a:xfrm>
            <a:off x="1151500" y="2688380"/>
            <a:ext cx="4017675" cy="1915075"/>
          </a:xfrm>
          <a:prstGeom prst="rect">
            <a:avLst/>
          </a:prstGeom>
          <a:noFill/>
          <a:ln>
            <a:noFill/>
          </a:ln>
        </p:spPr>
      </p:pic>
      <p:pic>
        <p:nvPicPr>
          <p:cNvPr id="231" name="Google Shape;231;g2eb1647bf62_0_715"/>
          <p:cNvPicPr preferRelativeResize="0"/>
          <p:nvPr/>
        </p:nvPicPr>
        <p:blipFill>
          <a:blip r:embed="rId4">
            <a:alphaModFix/>
          </a:blip>
          <a:stretch>
            <a:fillRect/>
          </a:stretch>
        </p:blipFill>
        <p:spPr>
          <a:xfrm>
            <a:off x="5692250" y="2688378"/>
            <a:ext cx="2553433" cy="1915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eb1647bf62_0_728"/>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37" name="Google Shape;237;g2eb1647bf62_0_728"/>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g2eb1647bf62_0_728"/>
          <p:cNvSpPr/>
          <p:nvPr/>
        </p:nvSpPr>
        <p:spPr>
          <a:xfrm>
            <a:off x="891175" y="212450"/>
            <a:ext cx="73545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g2eb1647bf62_0_728"/>
          <p:cNvSpPr txBox="1"/>
          <p:nvPr>
            <p:ph idx="4294967295" type="ctrTitle"/>
          </p:nvPr>
        </p:nvSpPr>
        <p:spPr>
          <a:xfrm>
            <a:off x="927850" y="280850"/>
            <a:ext cx="7251000" cy="813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Types of CPU Port</a:t>
            </a:r>
            <a:endParaRPr b="1" i="0" sz="2700" u="none" cap="none" strike="noStrike">
              <a:solidFill>
                <a:srgbClr val="198754"/>
              </a:solidFill>
              <a:latin typeface="Roboto Slab"/>
              <a:ea typeface="Roboto Slab"/>
              <a:cs typeface="Roboto Slab"/>
              <a:sym typeface="Roboto Slab"/>
            </a:endParaRPr>
          </a:p>
        </p:txBody>
      </p:sp>
      <p:sp>
        <p:nvSpPr>
          <p:cNvPr id="240" name="Google Shape;240;g2eb1647bf62_0_728"/>
          <p:cNvSpPr txBox="1"/>
          <p:nvPr/>
        </p:nvSpPr>
        <p:spPr>
          <a:xfrm>
            <a:off x="824325" y="1058050"/>
            <a:ext cx="7354500" cy="4412400"/>
          </a:xfrm>
          <a:prstGeom prst="rect">
            <a:avLst/>
          </a:prstGeom>
          <a:noFill/>
          <a:ln>
            <a:noFill/>
          </a:ln>
        </p:spPr>
        <p:txBody>
          <a:bodyPr anchorCtr="0" anchor="t" bIns="91425" lIns="91425" spcFirstLastPara="1" rIns="91425" wrap="square" tIns="91425">
            <a:spAutoFit/>
          </a:bodyPr>
          <a:lstStyle/>
          <a:p>
            <a:pPr indent="0" lvl="0" marL="457200" rtl="0" algn="just">
              <a:spcBef>
                <a:spcPts val="1000"/>
              </a:spcBef>
              <a:spcAft>
                <a:spcPts val="0"/>
              </a:spcAft>
              <a:buNone/>
            </a:pPr>
            <a:r>
              <a:rPr b="1" lang="en" sz="1600">
                <a:latin typeface="Merriweather"/>
                <a:ea typeface="Merriweather"/>
                <a:cs typeface="Merriweather"/>
                <a:sym typeface="Merriweather"/>
              </a:rPr>
              <a:t>Ethernet Port </a:t>
            </a:r>
            <a:endParaRPr sz="1600">
              <a:latin typeface="Merriweather"/>
              <a:ea typeface="Merriweather"/>
              <a:cs typeface="Merriweather"/>
              <a:sym typeface="Merriweather"/>
            </a:endParaRPr>
          </a:p>
          <a:p>
            <a:pPr indent="0" lvl="0" marL="457200" rtl="0" algn="just">
              <a:spcBef>
                <a:spcPts val="1000"/>
              </a:spcBef>
              <a:spcAft>
                <a:spcPts val="0"/>
              </a:spcAft>
              <a:buNone/>
            </a:pPr>
            <a:r>
              <a:rPr lang="en" sz="1600">
                <a:latin typeface="Merriweather"/>
                <a:ea typeface="Merriweather"/>
                <a:cs typeface="Merriweather"/>
                <a:sym typeface="Merriweather"/>
              </a:rPr>
              <a:t>This port is used for networking and fast internet connections. Data moves through them at speeds of either 10 megabits or 100 megabits or 1 gigabit (1,000 megabits) depending on what speed the network card in the computer supports. Little monitor lights on these devices flicker when in use.</a:t>
            </a:r>
            <a:endParaRPr sz="1600">
              <a:latin typeface="Merriweather"/>
              <a:ea typeface="Merriweather"/>
              <a:cs typeface="Merriweather"/>
              <a:sym typeface="Merriweather"/>
            </a:endParaRPr>
          </a:p>
          <a:p>
            <a:pPr indent="0" lvl="0" marL="457200" rtl="0" algn="just">
              <a:spcBef>
                <a:spcPts val="1000"/>
              </a:spcBef>
              <a:spcAft>
                <a:spcPts val="0"/>
              </a:spcAft>
              <a:buNone/>
            </a:pPr>
            <a:r>
              <a:t/>
            </a:r>
            <a:endParaRPr sz="1600">
              <a:latin typeface="Merriweather"/>
              <a:ea typeface="Merriweather"/>
              <a:cs typeface="Merriweather"/>
              <a:sym typeface="Merriweather"/>
            </a:endParaRPr>
          </a:p>
          <a:p>
            <a:pPr indent="0" lvl="0" marL="457200" rtl="0" algn="just">
              <a:spcBef>
                <a:spcPts val="1000"/>
              </a:spcBef>
              <a:spcAft>
                <a:spcPts val="0"/>
              </a:spcAft>
              <a:buNone/>
            </a:pPr>
            <a:r>
              <a:t/>
            </a:r>
            <a:endParaRPr sz="1600">
              <a:latin typeface="Merriweather"/>
              <a:ea typeface="Merriweather"/>
              <a:cs typeface="Merriweather"/>
              <a:sym typeface="Merriweather"/>
            </a:endParaRPr>
          </a:p>
          <a:p>
            <a:pPr indent="0" lvl="0" marL="457200" rtl="0" algn="just">
              <a:spcBef>
                <a:spcPts val="1000"/>
              </a:spcBef>
              <a:spcAft>
                <a:spcPts val="0"/>
              </a:spcAft>
              <a:buNone/>
            </a:pPr>
            <a:r>
              <a:t/>
            </a:r>
            <a:endParaRPr sz="1600">
              <a:latin typeface="Merriweather"/>
              <a:ea typeface="Merriweather"/>
              <a:cs typeface="Merriweather"/>
              <a:sym typeface="Merriweather"/>
            </a:endParaRPr>
          </a:p>
          <a:p>
            <a:pPr indent="0" lvl="0" marL="457200" rtl="0" algn="just">
              <a:spcBef>
                <a:spcPts val="1000"/>
              </a:spcBef>
              <a:spcAft>
                <a:spcPts val="0"/>
              </a:spcAft>
              <a:buNone/>
            </a:pPr>
            <a:r>
              <a:t/>
            </a:r>
            <a:endParaRPr sz="1600">
              <a:latin typeface="Merriweather"/>
              <a:ea typeface="Merriweather"/>
              <a:cs typeface="Merriweather"/>
              <a:sym typeface="Merriweather"/>
            </a:endParaRPr>
          </a:p>
          <a:p>
            <a:pPr indent="0" lvl="0" marL="457200" rtl="0" algn="just">
              <a:spcBef>
                <a:spcPts val="1000"/>
              </a:spcBef>
              <a:spcAft>
                <a:spcPts val="0"/>
              </a:spcAft>
              <a:buNone/>
            </a:pPr>
            <a:r>
              <a:rPr lang="en" sz="1600">
                <a:latin typeface="Merriweather"/>
                <a:ea typeface="Merriweather"/>
                <a:cs typeface="Merriweather"/>
                <a:sym typeface="Merriweather"/>
              </a:rPr>
              <a:t>. </a:t>
            </a:r>
            <a:endParaRPr sz="1600">
              <a:latin typeface="Merriweather"/>
              <a:ea typeface="Merriweather"/>
              <a:cs typeface="Merriweather"/>
              <a:sym typeface="Merriweather"/>
            </a:endParaRPr>
          </a:p>
          <a:p>
            <a:pPr indent="0" lvl="0" marL="457200" rtl="0" algn="just">
              <a:spcBef>
                <a:spcPts val="1000"/>
              </a:spcBef>
              <a:spcAft>
                <a:spcPts val="0"/>
              </a:spcAft>
              <a:buNone/>
            </a:pPr>
            <a:r>
              <a:t/>
            </a:r>
            <a:endParaRPr sz="1600">
              <a:latin typeface="Merriweather"/>
              <a:ea typeface="Merriweather"/>
              <a:cs typeface="Merriweather"/>
              <a:sym typeface="Merriweather"/>
            </a:endParaRPr>
          </a:p>
          <a:p>
            <a:pPr indent="0" lvl="0" marL="457200" marR="0" rtl="0" algn="just">
              <a:lnSpc>
                <a:spcPct val="100000"/>
              </a:lnSpc>
              <a:spcBef>
                <a:spcPts val="1000"/>
              </a:spcBef>
              <a:spcAft>
                <a:spcPts val="1000"/>
              </a:spcAft>
              <a:buNone/>
            </a:pPr>
            <a:r>
              <a:t/>
            </a:r>
            <a:endParaRPr sz="1600">
              <a:latin typeface="Merriweather"/>
              <a:ea typeface="Merriweather"/>
              <a:cs typeface="Merriweather"/>
              <a:sym typeface="Merriweather"/>
            </a:endParaRPr>
          </a:p>
        </p:txBody>
      </p:sp>
      <p:pic>
        <p:nvPicPr>
          <p:cNvPr id="241" name="Google Shape;241;g2eb1647bf62_0_728"/>
          <p:cNvPicPr preferRelativeResize="0"/>
          <p:nvPr/>
        </p:nvPicPr>
        <p:blipFill>
          <a:blip r:embed="rId3">
            <a:alphaModFix/>
          </a:blip>
          <a:stretch>
            <a:fillRect/>
          </a:stretch>
        </p:blipFill>
        <p:spPr>
          <a:xfrm>
            <a:off x="3262300" y="2855876"/>
            <a:ext cx="2897825" cy="192837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5" name="Shape 245"/>
        <p:cNvGrpSpPr/>
        <p:nvPr/>
      </p:nvGrpSpPr>
      <p:grpSpPr>
        <a:xfrm>
          <a:off x="0" y="0"/>
          <a:ext cx="0" cy="0"/>
          <a:chOff x="0" y="0"/>
          <a:chExt cx="0" cy="0"/>
        </a:xfrm>
      </p:grpSpPr>
      <p:sp>
        <p:nvSpPr>
          <p:cNvPr id="246" name="Google Shape;246;g2eb1647bf62_0_820"/>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7" name="Google Shape;247;g2eb1647bf62_0_820"/>
          <p:cNvSpPr txBox="1"/>
          <p:nvPr>
            <p:ph idx="4294967295" type="ctrTitle"/>
          </p:nvPr>
        </p:nvSpPr>
        <p:spPr>
          <a:xfrm>
            <a:off x="1404600" y="1196650"/>
            <a:ext cx="6858000" cy="814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500">
                <a:solidFill>
                  <a:srgbClr val="198754"/>
                </a:solidFill>
              </a:rPr>
              <a:t>Explaining Cables</a:t>
            </a:r>
            <a:endParaRPr b="1" i="0" sz="2500" u="none" cap="none" strike="noStrike">
              <a:solidFill>
                <a:srgbClr val="198754"/>
              </a:solidFill>
              <a:latin typeface="Roboto Slab"/>
              <a:ea typeface="Roboto Slab"/>
              <a:cs typeface="Roboto Slab"/>
              <a:sym typeface="Roboto Slab"/>
            </a:endParaRPr>
          </a:p>
        </p:txBody>
      </p:sp>
      <p:sp>
        <p:nvSpPr>
          <p:cNvPr id="248" name="Google Shape;248;g2eb1647bf62_0_820"/>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9" name="Google Shape;249;g2eb1647bf62_0_820"/>
          <p:cNvPicPr preferRelativeResize="0"/>
          <p:nvPr/>
        </p:nvPicPr>
        <p:blipFill rotWithShape="1">
          <a:blip r:embed="rId4">
            <a:alphaModFix/>
          </a:blip>
          <a:srcRect b="8971" l="24460" r="11305" t="8716"/>
          <a:stretch/>
        </p:blipFill>
        <p:spPr>
          <a:xfrm flipH="1">
            <a:off x="6133125" y="1947375"/>
            <a:ext cx="2819950" cy="2919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2eb1647bf62_0_751"/>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55" name="Google Shape;255;g2eb1647bf62_0_751"/>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g2eb1647bf62_0_751"/>
          <p:cNvSpPr/>
          <p:nvPr/>
        </p:nvSpPr>
        <p:spPr>
          <a:xfrm>
            <a:off x="891175" y="212450"/>
            <a:ext cx="73545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g2eb1647bf62_0_751"/>
          <p:cNvSpPr txBox="1"/>
          <p:nvPr>
            <p:ph idx="4294967295" type="ctrTitle"/>
          </p:nvPr>
        </p:nvSpPr>
        <p:spPr>
          <a:xfrm>
            <a:off x="927850" y="280850"/>
            <a:ext cx="7251000" cy="813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Ethernet Patch Cable</a:t>
            </a:r>
            <a:endParaRPr b="1" i="0" sz="2700" u="none" cap="none" strike="noStrike">
              <a:solidFill>
                <a:srgbClr val="198754"/>
              </a:solidFill>
              <a:latin typeface="Roboto Slab"/>
              <a:ea typeface="Roboto Slab"/>
              <a:cs typeface="Roboto Slab"/>
              <a:sym typeface="Roboto Slab"/>
            </a:endParaRPr>
          </a:p>
        </p:txBody>
      </p:sp>
      <p:sp>
        <p:nvSpPr>
          <p:cNvPr id="258" name="Google Shape;258;g2eb1647bf62_0_751"/>
          <p:cNvSpPr txBox="1"/>
          <p:nvPr/>
        </p:nvSpPr>
        <p:spPr>
          <a:xfrm>
            <a:off x="824325" y="1058050"/>
            <a:ext cx="7354500" cy="1908600"/>
          </a:xfrm>
          <a:prstGeom prst="rect">
            <a:avLst/>
          </a:prstGeom>
          <a:noFill/>
          <a:ln>
            <a:noFill/>
          </a:ln>
        </p:spPr>
        <p:txBody>
          <a:bodyPr anchorCtr="0" anchor="t" bIns="91425" lIns="91425" spcFirstLastPara="1" rIns="91425" wrap="square" tIns="91425">
            <a:spAutoFit/>
          </a:bodyPr>
          <a:lstStyle/>
          <a:p>
            <a:pPr indent="0" lvl="0" marL="457200" rtl="0" algn="just">
              <a:spcBef>
                <a:spcPts val="1000"/>
              </a:spcBef>
              <a:spcAft>
                <a:spcPts val="1000"/>
              </a:spcAft>
              <a:buNone/>
            </a:pPr>
            <a:r>
              <a:rPr lang="en" sz="1600">
                <a:latin typeface="Merriweather"/>
                <a:ea typeface="Merriweather"/>
                <a:cs typeface="Merriweather"/>
                <a:sym typeface="Merriweather"/>
              </a:rPr>
              <a:t>Ethernet patch cables connect network devices like computers, monitors, and IoT devices to routers or switches. Made from stranded copper for flexibility, they are ideal for small spaces. Solid core cables are less durable with frequent handling. Use CM-rated jackets for indoor cables. These short cables (Cat5e, Cat6, Cat6A, Cat8) link home devices like gaming consoles to routers.</a:t>
            </a:r>
            <a:endParaRPr sz="1600">
              <a:latin typeface="Merriweather"/>
              <a:ea typeface="Merriweather"/>
              <a:cs typeface="Merriweather"/>
              <a:sym typeface="Merriweather"/>
            </a:endParaRPr>
          </a:p>
        </p:txBody>
      </p:sp>
      <p:pic>
        <p:nvPicPr>
          <p:cNvPr id="259" name="Google Shape;259;g2eb1647bf62_0_751"/>
          <p:cNvPicPr preferRelativeResize="0"/>
          <p:nvPr/>
        </p:nvPicPr>
        <p:blipFill rotWithShape="1">
          <a:blip r:embed="rId3">
            <a:alphaModFix/>
          </a:blip>
          <a:srcRect b="12884" l="0" r="0" t="28629"/>
          <a:stretch/>
        </p:blipFill>
        <p:spPr>
          <a:xfrm>
            <a:off x="3049525" y="2841250"/>
            <a:ext cx="3263233" cy="1908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eb1647bf62_0_762"/>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65" name="Google Shape;265;g2eb1647bf62_0_762"/>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g2eb1647bf62_0_762"/>
          <p:cNvSpPr/>
          <p:nvPr/>
        </p:nvSpPr>
        <p:spPr>
          <a:xfrm>
            <a:off x="891175" y="212450"/>
            <a:ext cx="73545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g2eb1647bf62_0_762"/>
          <p:cNvSpPr txBox="1"/>
          <p:nvPr>
            <p:ph idx="4294967295" type="ctrTitle"/>
          </p:nvPr>
        </p:nvSpPr>
        <p:spPr>
          <a:xfrm>
            <a:off x="927850" y="280850"/>
            <a:ext cx="7251000" cy="813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KVM Switch</a:t>
            </a:r>
            <a:endParaRPr b="1" i="0" sz="2700" u="none" cap="none" strike="noStrike">
              <a:solidFill>
                <a:srgbClr val="198754"/>
              </a:solidFill>
              <a:latin typeface="Roboto Slab"/>
              <a:ea typeface="Roboto Slab"/>
              <a:cs typeface="Roboto Slab"/>
              <a:sym typeface="Roboto Slab"/>
            </a:endParaRPr>
          </a:p>
        </p:txBody>
      </p:sp>
      <p:sp>
        <p:nvSpPr>
          <p:cNvPr id="268" name="Google Shape;268;g2eb1647bf62_0_762"/>
          <p:cNvSpPr txBox="1"/>
          <p:nvPr/>
        </p:nvSpPr>
        <p:spPr>
          <a:xfrm>
            <a:off x="680675" y="1058050"/>
            <a:ext cx="7498200" cy="2283300"/>
          </a:xfrm>
          <a:prstGeom prst="rect">
            <a:avLst/>
          </a:prstGeom>
          <a:noFill/>
          <a:ln>
            <a:noFill/>
          </a:ln>
        </p:spPr>
        <p:txBody>
          <a:bodyPr anchorCtr="0" anchor="t" bIns="91425" lIns="91425" spcFirstLastPara="1" rIns="91425" wrap="square" tIns="91425">
            <a:spAutoFit/>
          </a:bodyPr>
          <a:lstStyle/>
          <a:p>
            <a:pPr indent="0" lvl="0" marL="457200" rtl="0" algn="just">
              <a:spcBef>
                <a:spcPts val="1000"/>
              </a:spcBef>
              <a:spcAft>
                <a:spcPts val="0"/>
              </a:spcAft>
              <a:buNone/>
            </a:pPr>
            <a:r>
              <a:rPr lang="en" sz="1600">
                <a:latin typeface="Merriweather"/>
                <a:ea typeface="Merriweather"/>
                <a:cs typeface="Merriweather"/>
                <a:sym typeface="Merriweather"/>
              </a:rPr>
              <a:t>KVM stands for “Keyboard, Video (monitor), Mouse.” The main function of a KVM switch is to control, switch between, and manage multiple PCs or servers via a single keyboard, monitor and mouse (also referred to as the ‘console’). At its most basic, a KVM switch is a hardware device, usually box-like, that connects one set of keyboard, monitor, and mouse to two or more PCs. The PCs are connected to the switch, and the switch is connected to the console. </a:t>
            </a:r>
            <a:endParaRPr sz="1600">
              <a:latin typeface="Merriweather"/>
              <a:ea typeface="Merriweather"/>
              <a:cs typeface="Merriweather"/>
              <a:sym typeface="Merriweather"/>
            </a:endParaRPr>
          </a:p>
          <a:p>
            <a:pPr indent="0" lvl="0" marL="457200" rtl="0" algn="just">
              <a:spcBef>
                <a:spcPts val="1000"/>
              </a:spcBef>
              <a:spcAft>
                <a:spcPts val="1000"/>
              </a:spcAft>
              <a:buNone/>
            </a:pPr>
            <a:r>
              <a:t/>
            </a:r>
            <a:endParaRPr sz="1600">
              <a:latin typeface="Merriweather"/>
              <a:ea typeface="Merriweather"/>
              <a:cs typeface="Merriweather"/>
              <a:sym typeface="Merriweather"/>
            </a:endParaRPr>
          </a:p>
        </p:txBody>
      </p:sp>
      <p:pic>
        <p:nvPicPr>
          <p:cNvPr id="269" name="Google Shape;269;g2eb1647bf62_0_762"/>
          <p:cNvPicPr preferRelativeResize="0"/>
          <p:nvPr/>
        </p:nvPicPr>
        <p:blipFill>
          <a:blip r:embed="rId3">
            <a:alphaModFix/>
          </a:blip>
          <a:stretch>
            <a:fillRect/>
          </a:stretch>
        </p:blipFill>
        <p:spPr>
          <a:xfrm>
            <a:off x="3315888" y="3000275"/>
            <a:ext cx="2505075" cy="1828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2eb1647bf62_0_773"/>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75" name="Google Shape;275;g2eb1647bf62_0_773"/>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g2eb1647bf62_0_773"/>
          <p:cNvSpPr/>
          <p:nvPr/>
        </p:nvSpPr>
        <p:spPr>
          <a:xfrm>
            <a:off x="891175" y="212450"/>
            <a:ext cx="73545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g2eb1647bf62_0_773"/>
          <p:cNvSpPr txBox="1"/>
          <p:nvPr>
            <p:ph idx="4294967295" type="ctrTitle"/>
          </p:nvPr>
        </p:nvSpPr>
        <p:spPr>
          <a:xfrm>
            <a:off x="927850" y="280850"/>
            <a:ext cx="7251000" cy="813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SATA dock</a:t>
            </a:r>
            <a:endParaRPr b="1" i="0" sz="2700" u="none" cap="none" strike="noStrike">
              <a:solidFill>
                <a:srgbClr val="198754"/>
              </a:solidFill>
              <a:latin typeface="Roboto Slab"/>
              <a:ea typeface="Roboto Slab"/>
              <a:cs typeface="Roboto Slab"/>
              <a:sym typeface="Roboto Slab"/>
            </a:endParaRPr>
          </a:p>
        </p:txBody>
      </p:sp>
      <p:sp>
        <p:nvSpPr>
          <p:cNvPr id="278" name="Google Shape;278;g2eb1647bf62_0_773"/>
          <p:cNvSpPr txBox="1"/>
          <p:nvPr/>
        </p:nvSpPr>
        <p:spPr>
          <a:xfrm>
            <a:off x="680675" y="1058050"/>
            <a:ext cx="7498200" cy="1416000"/>
          </a:xfrm>
          <a:prstGeom prst="rect">
            <a:avLst/>
          </a:prstGeom>
          <a:noFill/>
          <a:ln>
            <a:noFill/>
          </a:ln>
        </p:spPr>
        <p:txBody>
          <a:bodyPr anchorCtr="0" anchor="t" bIns="91425" lIns="91425" spcFirstLastPara="1" rIns="91425" wrap="square" tIns="91425">
            <a:spAutoFit/>
          </a:bodyPr>
          <a:lstStyle/>
          <a:p>
            <a:pPr indent="0" lvl="0" marL="457200" rtl="0" algn="just">
              <a:spcBef>
                <a:spcPts val="1000"/>
              </a:spcBef>
              <a:spcAft>
                <a:spcPts val="1000"/>
              </a:spcAft>
              <a:buNone/>
            </a:pPr>
            <a:r>
              <a:rPr lang="en" sz="1600">
                <a:latin typeface="Merriweather"/>
                <a:ea typeface="Merriweather"/>
                <a:cs typeface="Merriweather"/>
                <a:sym typeface="Merriweather"/>
              </a:rPr>
              <a:t>A SATA dock is a device that allows users to connect Serial ATA (SATA) hard drives or solid-state drives (SSDs) externally to a computer. This docking station provides a way to access and transfer data from these drives without installing them inside the computer case. </a:t>
            </a:r>
            <a:endParaRPr sz="1600">
              <a:latin typeface="Merriweather"/>
              <a:ea typeface="Merriweather"/>
              <a:cs typeface="Merriweather"/>
              <a:sym typeface="Merriweather"/>
            </a:endParaRPr>
          </a:p>
        </p:txBody>
      </p:sp>
      <p:pic>
        <p:nvPicPr>
          <p:cNvPr id="279" name="Google Shape;279;g2eb1647bf62_0_773"/>
          <p:cNvPicPr preferRelativeResize="0"/>
          <p:nvPr/>
        </p:nvPicPr>
        <p:blipFill>
          <a:blip r:embed="rId3">
            <a:alphaModFix/>
          </a:blip>
          <a:stretch>
            <a:fillRect/>
          </a:stretch>
        </p:blipFill>
        <p:spPr>
          <a:xfrm>
            <a:off x="3418950" y="2474050"/>
            <a:ext cx="2548500" cy="2448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2eb1647bf62_0_784"/>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85" name="Google Shape;285;g2eb1647bf62_0_784"/>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g2eb1647bf62_0_784"/>
          <p:cNvSpPr/>
          <p:nvPr/>
        </p:nvSpPr>
        <p:spPr>
          <a:xfrm>
            <a:off x="891175" y="212450"/>
            <a:ext cx="73545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g2eb1647bf62_0_784"/>
          <p:cNvSpPr txBox="1"/>
          <p:nvPr>
            <p:ph idx="4294967295" type="ctrTitle"/>
          </p:nvPr>
        </p:nvSpPr>
        <p:spPr>
          <a:xfrm>
            <a:off x="927850" y="280850"/>
            <a:ext cx="7251000" cy="813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SATA III cable</a:t>
            </a:r>
            <a:endParaRPr b="1" i="0" sz="2700" u="none" cap="none" strike="noStrike">
              <a:solidFill>
                <a:srgbClr val="198754"/>
              </a:solidFill>
              <a:latin typeface="Roboto Slab"/>
              <a:ea typeface="Roboto Slab"/>
              <a:cs typeface="Roboto Slab"/>
              <a:sym typeface="Roboto Slab"/>
            </a:endParaRPr>
          </a:p>
        </p:txBody>
      </p:sp>
      <p:sp>
        <p:nvSpPr>
          <p:cNvPr id="288" name="Google Shape;288;g2eb1647bf62_0_784"/>
          <p:cNvSpPr txBox="1"/>
          <p:nvPr/>
        </p:nvSpPr>
        <p:spPr>
          <a:xfrm>
            <a:off x="680675" y="1058050"/>
            <a:ext cx="7498200" cy="1416000"/>
          </a:xfrm>
          <a:prstGeom prst="rect">
            <a:avLst/>
          </a:prstGeom>
          <a:noFill/>
          <a:ln>
            <a:noFill/>
          </a:ln>
        </p:spPr>
        <p:txBody>
          <a:bodyPr anchorCtr="0" anchor="t" bIns="91425" lIns="91425" spcFirstLastPara="1" rIns="91425" wrap="square" tIns="91425">
            <a:spAutoFit/>
          </a:bodyPr>
          <a:lstStyle/>
          <a:p>
            <a:pPr indent="0" lvl="0" marL="457200" rtl="0" algn="just">
              <a:spcBef>
                <a:spcPts val="1000"/>
              </a:spcBef>
              <a:spcAft>
                <a:spcPts val="1000"/>
              </a:spcAft>
              <a:buNone/>
            </a:pPr>
            <a:r>
              <a:rPr lang="en" sz="1600">
                <a:latin typeface="Merriweather"/>
                <a:ea typeface="Merriweather"/>
                <a:cs typeface="Merriweather"/>
                <a:sym typeface="Merriweather"/>
              </a:rPr>
              <a:t>SATA III cables (also referred to as SATA 3 cables) are backward compatible with earlier standards so SATA II rated devices will function but at a reduced speed. For example, a solid-state drive connected to SATA III (6 Gbps) port can read at speeds up to 550 Mbps.</a:t>
            </a:r>
            <a:endParaRPr sz="1600">
              <a:latin typeface="Merriweather"/>
              <a:ea typeface="Merriweather"/>
              <a:cs typeface="Merriweather"/>
              <a:sym typeface="Merriweather"/>
            </a:endParaRPr>
          </a:p>
        </p:txBody>
      </p:sp>
      <p:pic>
        <p:nvPicPr>
          <p:cNvPr id="289" name="Google Shape;289;g2eb1647bf62_0_784"/>
          <p:cNvPicPr preferRelativeResize="0"/>
          <p:nvPr/>
        </p:nvPicPr>
        <p:blipFill>
          <a:blip r:embed="rId3">
            <a:alphaModFix/>
          </a:blip>
          <a:stretch>
            <a:fillRect/>
          </a:stretch>
        </p:blipFill>
        <p:spPr>
          <a:xfrm>
            <a:off x="3429400" y="2611350"/>
            <a:ext cx="2247900" cy="2038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2eb1647bf62_0_795"/>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95" name="Google Shape;295;g2eb1647bf62_0_795"/>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g2eb1647bf62_0_795"/>
          <p:cNvSpPr/>
          <p:nvPr/>
        </p:nvSpPr>
        <p:spPr>
          <a:xfrm>
            <a:off x="891175" y="212450"/>
            <a:ext cx="73545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g2eb1647bf62_0_795"/>
          <p:cNvSpPr txBox="1"/>
          <p:nvPr>
            <p:ph idx="4294967295" type="ctrTitle"/>
          </p:nvPr>
        </p:nvSpPr>
        <p:spPr>
          <a:xfrm>
            <a:off x="927850" y="280850"/>
            <a:ext cx="7251000" cy="813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HDMI </a:t>
            </a:r>
            <a:r>
              <a:rPr b="1" lang="en" sz="2700">
                <a:solidFill>
                  <a:srgbClr val="198754"/>
                </a:solidFill>
              </a:rPr>
              <a:t>cable</a:t>
            </a:r>
            <a:endParaRPr b="1" i="0" sz="2700" u="none" cap="none" strike="noStrike">
              <a:solidFill>
                <a:srgbClr val="198754"/>
              </a:solidFill>
              <a:latin typeface="Roboto Slab"/>
              <a:ea typeface="Roboto Slab"/>
              <a:cs typeface="Roboto Slab"/>
              <a:sym typeface="Roboto Slab"/>
            </a:endParaRPr>
          </a:p>
        </p:txBody>
      </p:sp>
      <p:sp>
        <p:nvSpPr>
          <p:cNvPr id="298" name="Google Shape;298;g2eb1647bf62_0_795"/>
          <p:cNvSpPr txBox="1"/>
          <p:nvPr/>
        </p:nvSpPr>
        <p:spPr>
          <a:xfrm>
            <a:off x="680675" y="1058050"/>
            <a:ext cx="7498200" cy="1416000"/>
          </a:xfrm>
          <a:prstGeom prst="rect">
            <a:avLst/>
          </a:prstGeom>
          <a:noFill/>
          <a:ln>
            <a:noFill/>
          </a:ln>
        </p:spPr>
        <p:txBody>
          <a:bodyPr anchorCtr="0" anchor="t" bIns="91425" lIns="91425" spcFirstLastPara="1" rIns="91425" wrap="square" tIns="91425">
            <a:spAutoFit/>
          </a:bodyPr>
          <a:lstStyle/>
          <a:p>
            <a:pPr indent="0" lvl="0" marL="457200" rtl="0" algn="just">
              <a:spcBef>
                <a:spcPts val="1000"/>
              </a:spcBef>
              <a:spcAft>
                <a:spcPts val="1000"/>
              </a:spcAft>
              <a:buNone/>
            </a:pPr>
            <a:r>
              <a:rPr lang="en" sz="1600">
                <a:latin typeface="Merriweather"/>
                <a:ea typeface="Merriweather"/>
                <a:cs typeface="Merriweather"/>
                <a:sym typeface="Merriweather"/>
              </a:rPr>
              <a:t>An HDMI (High-Definition Multimedia Interface) cable is a type of cable used to transmit high-quality audio and video signals between devices. It connects devices such as TVs, monitors, projectors, gaming consoles, Blu-ray players, and computers to display high-definition audio and video.</a:t>
            </a:r>
            <a:endParaRPr sz="1600">
              <a:latin typeface="Merriweather"/>
              <a:ea typeface="Merriweather"/>
              <a:cs typeface="Merriweather"/>
              <a:sym typeface="Merriweather"/>
            </a:endParaRPr>
          </a:p>
        </p:txBody>
      </p:sp>
      <p:pic>
        <p:nvPicPr>
          <p:cNvPr id="299" name="Google Shape;299;g2eb1647bf62_0_795"/>
          <p:cNvPicPr preferRelativeResize="0"/>
          <p:nvPr/>
        </p:nvPicPr>
        <p:blipFill>
          <a:blip r:embed="rId3">
            <a:alphaModFix/>
          </a:blip>
          <a:stretch>
            <a:fillRect/>
          </a:stretch>
        </p:blipFill>
        <p:spPr>
          <a:xfrm>
            <a:off x="2942288" y="2474050"/>
            <a:ext cx="3259425" cy="2379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2eb1647bf62_0_80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05" name="Google Shape;305;g2eb1647bf62_0_80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g2eb1647bf62_0_807"/>
          <p:cNvSpPr/>
          <p:nvPr/>
        </p:nvSpPr>
        <p:spPr>
          <a:xfrm>
            <a:off x="891175" y="212450"/>
            <a:ext cx="73545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g2eb1647bf62_0_807"/>
          <p:cNvSpPr txBox="1"/>
          <p:nvPr>
            <p:ph idx="4294967295" type="ctrTitle"/>
          </p:nvPr>
        </p:nvSpPr>
        <p:spPr>
          <a:xfrm>
            <a:off x="927850" y="280850"/>
            <a:ext cx="7251000" cy="813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Displayport </a:t>
            </a:r>
            <a:r>
              <a:rPr b="1" lang="en" sz="2700">
                <a:solidFill>
                  <a:srgbClr val="198754"/>
                </a:solidFill>
              </a:rPr>
              <a:t>cable</a:t>
            </a:r>
            <a:endParaRPr b="1" i="0" sz="2700" u="none" cap="none" strike="noStrike">
              <a:solidFill>
                <a:srgbClr val="198754"/>
              </a:solidFill>
              <a:latin typeface="Roboto Slab"/>
              <a:ea typeface="Roboto Slab"/>
              <a:cs typeface="Roboto Slab"/>
              <a:sym typeface="Roboto Slab"/>
            </a:endParaRPr>
          </a:p>
        </p:txBody>
      </p:sp>
      <p:sp>
        <p:nvSpPr>
          <p:cNvPr id="308" name="Google Shape;308;g2eb1647bf62_0_807"/>
          <p:cNvSpPr txBox="1"/>
          <p:nvPr/>
        </p:nvSpPr>
        <p:spPr>
          <a:xfrm>
            <a:off x="680675" y="1058050"/>
            <a:ext cx="7498200" cy="1662300"/>
          </a:xfrm>
          <a:prstGeom prst="rect">
            <a:avLst/>
          </a:prstGeom>
          <a:noFill/>
          <a:ln>
            <a:noFill/>
          </a:ln>
        </p:spPr>
        <p:txBody>
          <a:bodyPr anchorCtr="0" anchor="t" bIns="91425" lIns="91425" spcFirstLastPara="1" rIns="91425" wrap="square" tIns="91425">
            <a:spAutoFit/>
          </a:bodyPr>
          <a:lstStyle/>
          <a:p>
            <a:pPr indent="0" lvl="0" marL="457200" rtl="0" algn="just">
              <a:spcBef>
                <a:spcPts val="1000"/>
              </a:spcBef>
              <a:spcAft>
                <a:spcPts val="1000"/>
              </a:spcAft>
              <a:buNone/>
            </a:pPr>
            <a:r>
              <a:rPr lang="en" sz="1600">
                <a:latin typeface="Merriweather"/>
                <a:ea typeface="Merriweather"/>
                <a:cs typeface="Merriweather"/>
                <a:sym typeface="Merriweather"/>
              </a:rPr>
              <a:t>A DisplayPort cable is a type of cable used to transmit audio and video signals between a computer and a display device, such as a monitor. It supports high-definition video resolutions (up to 8K and beyond) and multi-channel digital audio and offers higher bandwidth compared to HDMI, enabling higher refresh rates and resolutions.</a:t>
            </a:r>
            <a:endParaRPr sz="1600">
              <a:latin typeface="Merriweather"/>
              <a:ea typeface="Merriweather"/>
              <a:cs typeface="Merriweather"/>
              <a:sym typeface="Merriweather"/>
            </a:endParaRPr>
          </a:p>
        </p:txBody>
      </p:sp>
      <p:pic>
        <p:nvPicPr>
          <p:cNvPr id="309" name="Google Shape;309;g2eb1647bf62_0_807"/>
          <p:cNvPicPr preferRelativeResize="0"/>
          <p:nvPr/>
        </p:nvPicPr>
        <p:blipFill>
          <a:blip r:embed="rId3">
            <a:alphaModFix/>
          </a:blip>
          <a:stretch>
            <a:fillRect/>
          </a:stretch>
        </p:blipFill>
        <p:spPr>
          <a:xfrm>
            <a:off x="3276025" y="2720350"/>
            <a:ext cx="2884100" cy="2270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g2eb1647bf62_0_80"/>
          <p:cNvPicPr preferRelativeResize="0"/>
          <p:nvPr/>
        </p:nvPicPr>
        <p:blipFill rotWithShape="1">
          <a:blip r:embed="rId3">
            <a:alphaModFix/>
          </a:blip>
          <a:srcRect b="8971" l="24460" r="11305" t="8716"/>
          <a:stretch/>
        </p:blipFill>
        <p:spPr>
          <a:xfrm flipH="1">
            <a:off x="6424907" y="1401622"/>
            <a:ext cx="2441875" cy="2801201"/>
          </a:xfrm>
          <a:prstGeom prst="rect">
            <a:avLst/>
          </a:prstGeom>
          <a:noFill/>
          <a:ln>
            <a:noFill/>
          </a:ln>
        </p:spPr>
      </p:pic>
      <p:sp>
        <p:nvSpPr>
          <p:cNvPr id="139" name="Google Shape;139;g2eb1647bf62_0_80"/>
          <p:cNvSpPr txBox="1"/>
          <p:nvPr>
            <p:ph idx="4294967295" type="ctrTitle"/>
          </p:nvPr>
        </p:nvSpPr>
        <p:spPr>
          <a:xfrm>
            <a:off x="1320862" y="801022"/>
            <a:ext cx="5050800" cy="600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Table of Contents- </a:t>
            </a:r>
            <a:endParaRPr b="1" i="0" sz="3000" u="none" cap="none" strike="noStrike">
              <a:solidFill>
                <a:srgbClr val="198754"/>
              </a:solidFill>
              <a:latin typeface="Roboto Slab"/>
              <a:ea typeface="Roboto Slab"/>
              <a:cs typeface="Roboto Slab"/>
              <a:sym typeface="Roboto Slab"/>
            </a:endParaRPr>
          </a:p>
        </p:txBody>
      </p:sp>
      <p:sp>
        <p:nvSpPr>
          <p:cNvPr id="140" name="Google Shape;140;g2eb1647bf62_0_80"/>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41" name="Google Shape;141;g2eb1647bf62_0_80"/>
          <p:cNvSpPr txBox="1"/>
          <p:nvPr>
            <p:ph idx="4294967295" type="ctrTitle"/>
          </p:nvPr>
        </p:nvSpPr>
        <p:spPr>
          <a:xfrm>
            <a:off x="997812" y="1780371"/>
            <a:ext cx="5697000" cy="2043600"/>
          </a:xfrm>
          <a:prstGeom prst="rect">
            <a:avLst/>
          </a:prstGeom>
          <a:noFill/>
          <a:ln>
            <a:noFill/>
          </a:ln>
        </p:spPr>
        <p:txBody>
          <a:bodyPr anchorCtr="0" anchor="t" bIns="91425" lIns="91425" spcFirstLastPara="1" rIns="91425" wrap="square" tIns="91425">
            <a:noAutofit/>
          </a:bodyPr>
          <a:lstStyle/>
          <a:p>
            <a:pPr indent="-127000" lvl="0" marL="0" rtl="0" algn="l">
              <a:spcBef>
                <a:spcPts val="0"/>
              </a:spcBef>
              <a:spcAft>
                <a:spcPts val="0"/>
              </a:spcAft>
              <a:buClr>
                <a:srgbClr val="198754"/>
              </a:buClr>
              <a:buSzPts val="2000"/>
              <a:buChar char="❑"/>
            </a:pPr>
            <a:r>
              <a:rPr b="1" lang="en">
                <a:solidFill>
                  <a:srgbClr val="198754"/>
                </a:solidFill>
              </a:rPr>
              <a:t>CPU Ports</a:t>
            </a:r>
            <a:endParaRPr b="1">
              <a:solidFill>
                <a:srgbClr val="198754"/>
              </a:solidFill>
            </a:endParaRPr>
          </a:p>
          <a:p>
            <a:pPr indent="0" lvl="0" marL="0" rtl="0" algn="l">
              <a:spcBef>
                <a:spcPts val="0"/>
              </a:spcBef>
              <a:spcAft>
                <a:spcPts val="0"/>
              </a:spcAft>
              <a:buNone/>
            </a:pPr>
            <a:r>
              <a:t/>
            </a:r>
            <a:endParaRPr b="1">
              <a:solidFill>
                <a:srgbClr val="198754"/>
              </a:solidFill>
            </a:endParaRPr>
          </a:p>
          <a:p>
            <a:pPr indent="-127000" lvl="0" marL="0" rtl="0" algn="l">
              <a:spcBef>
                <a:spcPts val="0"/>
              </a:spcBef>
              <a:spcAft>
                <a:spcPts val="0"/>
              </a:spcAft>
              <a:buClr>
                <a:srgbClr val="198754"/>
              </a:buClr>
              <a:buSzPts val="2000"/>
              <a:buChar char="❑"/>
            </a:pPr>
            <a:r>
              <a:rPr b="1" lang="en">
                <a:solidFill>
                  <a:srgbClr val="198754"/>
                </a:solidFill>
              </a:rPr>
              <a:t>Cables</a:t>
            </a:r>
            <a:endParaRPr b="1">
              <a:solidFill>
                <a:srgbClr val="198754"/>
              </a:solidFill>
            </a:endParaRPr>
          </a:p>
          <a:p>
            <a:pPr indent="0" lvl="0" marL="0" rtl="0" algn="l">
              <a:spcBef>
                <a:spcPts val="0"/>
              </a:spcBef>
              <a:spcAft>
                <a:spcPts val="0"/>
              </a:spcAft>
              <a:buNone/>
            </a:pPr>
            <a:r>
              <a:t/>
            </a:r>
            <a:endParaRPr b="1">
              <a:solidFill>
                <a:srgbClr val="198754"/>
              </a:solidFill>
            </a:endParaRPr>
          </a:p>
          <a:p>
            <a:pPr indent="-127000" lvl="0" marL="0" rtl="0" algn="l">
              <a:spcBef>
                <a:spcPts val="0"/>
              </a:spcBef>
              <a:spcAft>
                <a:spcPts val="0"/>
              </a:spcAft>
              <a:buClr>
                <a:srgbClr val="198754"/>
              </a:buClr>
              <a:buSzPts val="2000"/>
              <a:buChar char="❑"/>
            </a:pPr>
            <a:r>
              <a:rPr b="1" lang="en">
                <a:solidFill>
                  <a:srgbClr val="198754"/>
                </a:solidFill>
              </a:rPr>
              <a:t>Categorize Power Supplies Types and Characteristics</a:t>
            </a:r>
            <a:endParaRPr b="1">
              <a:solidFill>
                <a:srgbClr val="198754"/>
              </a:solidFill>
            </a:endParaRPr>
          </a:p>
          <a:p>
            <a:pPr indent="0" lvl="0" marL="0" rtl="0" algn="l">
              <a:spcBef>
                <a:spcPts val="0"/>
              </a:spcBef>
              <a:spcAft>
                <a:spcPts val="0"/>
              </a:spcAft>
              <a:buNone/>
            </a:pPr>
            <a:r>
              <a:t/>
            </a:r>
            <a:endParaRPr b="1">
              <a:solidFill>
                <a:srgbClr val="198754"/>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3" name="Shape 313"/>
        <p:cNvGrpSpPr/>
        <p:nvPr/>
      </p:nvGrpSpPr>
      <p:grpSpPr>
        <a:xfrm>
          <a:off x="0" y="0"/>
          <a:ext cx="0" cy="0"/>
          <a:chOff x="0" y="0"/>
          <a:chExt cx="0" cy="0"/>
        </a:xfrm>
      </p:grpSpPr>
      <p:sp>
        <p:nvSpPr>
          <p:cNvPr id="314" name="Google Shape;314;g2eb1647bf62_0_492"/>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5" name="Google Shape;315;g2eb1647bf62_0_492"/>
          <p:cNvSpPr txBox="1"/>
          <p:nvPr>
            <p:ph idx="4294967295" type="ctrTitle"/>
          </p:nvPr>
        </p:nvSpPr>
        <p:spPr>
          <a:xfrm>
            <a:off x="1404600" y="1196650"/>
            <a:ext cx="6858000" cy="814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500" u="none" cap="none" strike="noStrike">
                <a:solidFill>
                  <a:srgbClr val="198754"/>
                </a:solidFill>
                <a:latin typeface="Roboto Slab"/>
                <a:ea typeface="Roboto Slab"/>
                <a:cs typeface="Roboto Slab"/>
                <a:sym typeface="Roboto Slab"/>
              </a:rPr>
              <a:t>Categorize Power Supplies Types and Characteristics</a:t>
            </a:r>
            <a:endParaRPr b="1" i="0" sz="2500" u="none" cap="none" strike="noStrike">
              <a:solidFill>
                <a:srgbClr val="198754"/>
              </a:solidFill>
              <a:latin typeface="Roboto Slab"/>
              <a:ea typeface="Roboto Slab"/>
              <a:cs typeface="Roboto Slab"/>
              <a:sym typeface="Roboto Slab"/>
            </a:endParaRPr>
          </a:p>
        </p:txBody>
      </p:sp>
      <p:sp>
        <p:nvSpPr>
          <p:cNvPr id="316" name="Google Shape;316;g2eb1647bf62_0_492"/>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7" name="Google Shape;317;g2eb1647bf62_0_492"/>
          <p:cNvPicPr preferRelativeResize="0"/>
          <p:nvPr/>
        </p:nvPicPr>
        <p:blipFill rotWithShape="1">
          <a:blip r:embed="rId4">
            <a:alphaModFix/>
          </a:blip>
          <a:srcRect b="8971" l="24460" r="11305" t="8716"/>
          <a:stretch/>
        </p:blipFill>
        <p:spPr>
          <a:xfrm flipH="1">
            <a:off x="6133125" y="1947375"/>
            <a:ext cx="2819950" cy="2919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1" name="Shape 321"/>
        <p:cNvGrpSpPr/>
        <p:nvPr/>
      </p:nvGrpSpPr>
      <p:grpSpPr>
        <a:xfrm>
          <a:off x="0" y="0"/>
          <a:ext cx="0" cy="0"/>
          <a:chOff x="0" y="0"/>
          <a:chExt cx="0" cy="0"/>
        </a:xfrm>
      </p:grpSpPr>
      <p:sp>
        <p:nvSpPr>
          <p:cNvPr id="322" name="Google Shape;322;g2eb1647bf62_0_155"/>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323" name="Google Shape;323;g2eb1647bf62_0_155"/>
          <p:cNvSpPr txBox="1"/>
          <p:nvPr>
            <p:ph idx="4294967295" type="ctrTitle"/>
          </p:nvPr>
        </p:nvSpPr>
        <p:spPr>
          <a:xfrm>
            <a:off x="1609850" y="1159975"/>
            <a:ext cx="5992500" cy="572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Introduction</a:t>
            </a:r>
            <a:endParaRPr b="1" i="0" sz="2700" u="none" cap="none" strike="noStrike">
              <a:solidFill>
                <a:srgbClr val="198754"/>
              </a:solidFill>
              <a:latin typeface="Roboto Slab"/>
              <a:ea typeface="Roboto Slab"/>
              <a:cs typeface="Roboto Slab"/>
              <a:sym typeface="Roboto Slab"/>
            </a:endParaRPr>
          </a:p>
        </p:txBody>
      </p:sp>
      <p:sp>
        <p:nvSpPr>
          <p:cNvPr id="324" name="Google Shape;324;g2eb1647bf62_0_155"/>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25" name="Google Shape;325;g2eb1647bf62_0_155"/>
          <p:cNvPicPr preferRelativeResize="0"/>
          <p:nvPr/>
        </p:nvPicPr>
        <p:blipFill rotWithShape="1">
          <a:blip r:embed="rId4">
            <a:alphaModFix/>
          </a:blip>
          <a:srcRect b="0" l="10954" r="11188" t="12785"/>
          <a:stretch/>
        </p:blipFill>
        <p:spPr>
          <a:xfrm>
            <a:off x="4542300" y="1874575"/>
            <a:ext cx="4554000" cy="2971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2eb1647bf62_0_499"/>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31" name="Google Shape;331;g2eb1647bf62_0_499"/>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g2eb1647bf62_0_499"/>
          <p:cNvSpPr/>
          <p:nvPr/>
        </p:nvSpPr>
        <p:spPr>
          <a:xfrm>
            <a:off x="891175" y="212450"/>
            <a:ext cx="73545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g2eb1647bf62_0_499"/>
          <p:cNvSpPr txBox="1"/>
          <p:nvPr>
            <p:ph idx="4294967295" type="ctrTitle"/>
          </p:nvPr>
        </p:nvSpPr>
        <p:spPr>
          <a:xfrm>
            <a:off x="927850" y="280850"/>
            <a:ext cx="7251000" cy="813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Importance of Power Supplies in Computers</a:t>
            </a:r>
            <a:endParaRPr b="1" i="0" sz="2700" u="none" cap="none" strike="noStrike">
              <a:solidFill>
                <a:srgbClr val="198754"/>
              </a:solidFill>
              <a:latin typeface="Roboto Slab"/>
              <a:ea typeface="Roboto Slab"/>
              <a:cs typeface="Roboto Slab"/>
              <a:sym typeface="Roboto Slab"/>
            </a:endParaRPr>
          </a:p>
        </p:txBody>
      </p:sp>
      <p:sp>
        <p:nvSpPr>
          <p:cNvPr id="334" name="Google Shape;334;g2eb1647bf62_0_499"/>
          <p:cNvSpPr txBox="1"/>
          <p:nvPr/>
        </p:nvSpPr>
        <p:spPr>
          <a:xfrm>
            <a:off x="824325" y="1058050"/>
            <a:ext cx="7354500" cy="24114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Power supplies play a crucial role in the operation and functionality of computer systems.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They are responsible for converting and delivering electrical power from the main power source to the various components within a computer.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Without a reliable and appropriate power supply, the computer cannot function properly, and it may even lead to system instability or damage.</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2eb1647bf62_0_170"/>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340" name="Google Shape;340;g2eb1647bf62_0_170"/>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g2eb1647bf62_0_170"/>
          <p:cNvSpPr/>
          <p:nvPr/>
        </p:nvSpPr>
        <p:spPr>
          <a:xfrm>
            <a:off x="891175" y="212450"/>
            <a:ext cx="73545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g2eb1647bf62_0_170"/>
          <p:cNvSpPr txBox="1"/>
          <p:nvPr>
            <p:ph idx="4294967295" type="ctrTitle"/>
          </p:nvPr>
        </p:nvSpPr>
        <p:spPr>
          <a:xfrm>
            <a:off x="927850" y="280850"/>
            <a:ext cx="7251000" cy="813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Importance of Power Supplies in Computers (cont.)</a:t>
            </a:r>
            <a:endParaRPr b="1" i="0" sz="2700" u="none" cap="none" strike="noStrike">
              <a:solidFill>
                <a:srgbClr val="198754"/>
              </a:solidFill>
              <a:latin typeface="Roboto Slab"/>
              <a:ea typeface="Roboto Slab"/>
              <a:cs typeface="Roboto Slab"/>
              <a:sym typeface="Roboto Slab"/>
            </a:endParaRPr>
          </a:p>
        </p:txBody>
      </p:sp>
      <p:sp>
        <p:nvSpPr>
          <p:cNvPr id="343" name="Google Shape;343;g2eb1647bf62_0_170"/>
          <p:cNvSpPr txBox="1"/>
          <p:nvPr/>
        </p:nvSpPr>
        <p:spPr>
          <a:xfrm>
            <a:off x="824325" y="1058050"/>
            <a:ext cx="7354500" cy="24114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The power supply ensures that each component receives the required amount of power in a stable and consistent manner.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It powers the </a:t>
            </a:r>
            <a:r>
              <a:rPr b="1" i="1" lang="en" sz="1600" u="none" cap="none" strike="noStrike">
                <a:solidFill>
                  <a:srgbClr val="000000"/>
                </a:solidFill>
                <a:latin typeface="Merriweather"/>
                <a:ea typeface="Merriweather"/>
                <a:cs typeface="Merriweather"/>
                <a:sym typeface="Merriweather"/>
              </a:rPr>
              <a:t>motherboard, CPU, graphics card, storage drives</a:t>
            </a:r>
            <a:r>
              <a:rPr b="0" i="0" lang="en" sz="1600" u="none" cap="none" strike="noStrike">
                <a:solidFill>
                  <a:srgbClr val="000000"/>
                </a:solidFill>
                <a:latin typeface="Merriweather"/>
                <a:ea typeface="Merriweather"/>
                <a:cs typeface="Merriweather"/>
                <a:sym typeface="Merriweather"/>
              </a:rPr>
              <a:t>, and </a:t>
            </a:r>
            <a:r>
              <a:rPr b="1" i="1" lang="en" sz="1600" u="none" cap="none" strike="noStrike">
                <a:solidFill>
                  <a:srgbClr val="000000"/>
                </a:solidFill>
                <a:latin typeface="Merriweather"/>
                <a:ea typeface="Merriweather"/>
                <a:cs typeface="Merriweather"/>
                <a:sym typeface="Merriweather"/>
              </a:rPr>
              <a:t>other peripherals</a:t>
            </a:r>
            <a:r>
              <a:rPr b="0" i="0" lang="en" sz="1600" u="none" cap="none" strike="noStrike">
                <a:solidFill>
                  <a:srgbClr val="000000"/>
                </a:solidFill>
                <a:latin typeface="Merriweather"/>
                <a:ea typeface="Merriweather"/>
                <a:cs typeface="Merriweather"/>
                <a:sym typeface="Merriweather"/>
              </a:rPr>
              <a:t>, allowing them to perform their functions effectively.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1" lang="en" sz="1600" u="sng" cap="none" strike="noStrike">
                <a:solidFill>
                  <a:srgbClr val="000000"/>
                </a:solidFill>
                <a:latin typeface="Merriweather"/>
                <a:ea typeface="Merriweather"/>
                <a:cs typeface="Merriweather"/>
                <a:sym typeface="Merriweather"/>
              </a:rPr>
              <a:t>Additionally, a high-quality power supply can protect computer components from power surges, voltage fluctuations, and electrical interference, thereby extending the lifespan of the system</a:t>
            </a:r>
            <a:r>
              <a:rPr b="0" i="0" lang="en" sz="1600" u="none" cap="none" strike="noStrike">
                <a:solidFill>
                  <a:srgbClr val="000000"/>
                </a:solidFill>
                <a:latin typeface="Merriweather"/>
                <a:ea typeface="Merriweather"/>
                <a:cs typeface="Merriweather"/>
                <a:sym typeface="Merriweather"/>
              </a:rPr>
              <a:t>.</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7" name="Shape 347"/>
        <p:cNvGrpSpPr/>
        <p:nvPr/>
      </p:nvGrpSpPr>
      <p:grpSpPr>
        <a:xfrm>
          <a:off x="0" y="0"/>
          <a:ext cx="0" cy="0"/>
          <a:chOff x="0" y="0"/>
          <a:chExt cx="0" cy="0"/>
        </a:xfrm>
      </p:grpSpPr>
      <p:sp>
        <p:nvSpPr>
          <p:cNvPr id="348" name="Google Shape;348;g2eb1647bf62_0_17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349" name="Google Shape;349;g2eb1647bf62_0_178"/>
          <p:cNvSpPr txBox="1"/>
          <p:nvPr>
            <p:ph idx="4294967295" type="ctrTitle"/>
          </p:nvPr>
        </p:nvSpPr>
        <p:spPr>
          <a:xfrm>
            <a:off x="1609850" y="1159975"/>
            <a:ext cx="5992500" cy="572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Overview of Power Supplies</a:t>
            </a:r>
            <a:endParaRPr b="1" i="0" sz="2700" u="none" cap="none" strike="noStrike">
              <a:solidFill>
                <a:srgbClr val="198754"/>
              </a:solidFill>
              <a:latin typeface="Roboto Slab"/>
              <a:ea typeface="Roboto Slab"/>
              <a:cs typeface="Roboto Slab"/>
              <a:sym typeface="Roboto Slab"/>
            </a:endParaRPr>
          </a:p>
        </p:txBody>
      </p:sp>
      <p:sp>
        <p:nvSpPr>
          <p:cNvPr id="350" name="Google Shape;350;g2eb1647bf62_0_178"/>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51" name="Google Shape;351;g2eb1647bf62_0_178"/>
          <p:cNvPicPr preferRelativeResize="0"/>
          <p:nvPr/>
        </p:nvPicPr>
        <p:blipFill rotWithShape="1">
          <a:blip r:embed="rId4">
            <a:alphaModFix/>
          </a:blip>
          <a:srcRect b="0" l="10954" r="11188" t="12785"/>
          <a:stretch/>
        </p:blipFill>
        <p:spPr>
          <a:xfrm>
            <a:off x="4542300" y="1874575"/>
            <a:ext cx="4554000" cy="2971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g2eb1647bf62_0_185"/>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357" name="Google Shape;357;g2eb1647bf62_0_185"/>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g2eb1647bf62_0_185"/>
          <p:cNvSpPr/>
          <p:nvPr/>
        </p:nvSpPr>
        <p:spPr>
          <a:xfrm>
            <a:off x="946175" y="212450"/>
            <a:ext cx="74082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g2eb1647bf62_0_185"/>
          <p:cNvSpPr txBox="1"/>
          <p:nvPr>
            <p:ph idx="4294967295" type="ctrTitle"/>
          </p:nvPr>
        </p:nvSpPr>
        <p:spPr>
          <a:xfrm>
            <a:off x="1074550" y="280850"/>
            <a:ext cx="6958800" cy="822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Definition and Role of Power Supplies in Computers</a:t>
            </a:r>
            <a:endParaRPr b="1" i="0" sz="2700" u="none" cap="none" strike="noStrike">
              <a:solidFill>
                <a:srgbClr val="198754"/>
              </a:solidFill>
              <a:latin typeface="Roboto Slab"/>
              <a:ea typeface="Roboto Slab"/>
              <a:cs typeface="Roboto Slab"/>
              <a:sym typeface="Roboto Slab"/>
            </a:endParaRPr>
          </a:p>
        </p:txBody>
      </p:sp>
      <p:sp>
        <p:nvSpPr>
          <p:cNvPr id="360" name="Google Shape;360;g2eb1647bf62_0_185"/>
          <p:cNvSpPr txBox="1"/>
          <p:nvPr/>
        </p:nvSpPr>
        <p:spPr>
          <a:xfrm>
            <a:off x="824325" y="1103750"/>
            <a:ext cx="7354500" cy="24114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A power supply, also known as a </a:t>
            </a:r>
            <a:r>
              <a:rPr b="1" i="1" lang="en" sz="1600" u="none" cap="none" strike="noStrike">
                <a:solidFill>
                  <a:srgbClr val="000000"/>
                </a:solidFill>
                <a:latin typeface="Merriweather"/>
                <a:ea typeface="Merriweather"/>
                <a:cs typeface="Merriweather"/>
                <a:sym typeface="Merriweather"/>
              </a:rPr>
              <a:t>PSU (Power Supply Unit)</a:t>
            </a:r>
            <a:r>
              <a:rPr b="0" i="0" lang="en" sz="1600" u="none" cap="none" strike="noStrike">
                <a:solidFill>
                  <a:srgbClr val="000000"/>
                </a:solidFill>
                <a:latin typeface="Merriweather"/>
                <a:ea typeface="Merriweather"/>
                <a:cs typeface="Merriweather"/>
                <a:sym typeface="Merriweather"/>
              </a:rPr>
              <a:t>, is an essential component of a computer system.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It is responsible for converting the alternating current (AC) from the main power source into the direct current (DC) required by the computer's internal components.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The power supply acts as a bridge between the electrical outlet and the computer, ensuring that each component receives the appropriate voltage and current.</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2eb1647bf62_0_193"/>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366" name="Google Shape;366;g2eb1647bf62_0_193"/>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g2eb1647bf62_0_193"/>
          <p:cNvSpPr/>
          <p:nvPr/>
        </p:nvSpPr>
        <p:spPr>
          <a:xfrm>
            <a:off x="946175" y="212450"/>
            <a:ext cx="74082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g2eb1647bf62_0_193"/>
          <p:cNvSpPr txBox="1"/>
          <p:nvPr>
            <p:ph idx="4294967295" type="ctrTitle"/>
          </p:nvPr>
        </p:nvSpPr>
        <p:spPr>
          <a:xfrm>
            <a:off x="1074550" y="280850"/>
            <a:ext cx="6958800" cy="822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Definition and Role of Power Supplies in Computers (cont.)</a:t>
            </a:r>
            <a:endParaRPr b="1" i="0" sz="2700" u="none" cap="none" strike="noStrike">
              <a:solidFill>
                <a:srgbClr val="198754"/>
              </a:solidFill>
              <a:latin typeface="Roboto Slab"/>
              <a:ea typeface="Roboto Slab"/>
              <a:cs typeface="Roboto Slab"/>
              <a:sym typeface="Roboto Slab"/>
            </a:endParaRPr>
          </a:p>
        </p:txBody>
      </p:sp>
      <p:sp>
        <p:nvSpPr>
          <p:cNvPr id="369" name="Google Shape;369;g2eb1647bf62_0_193"/>
          <p:cNvSpPr txBox="1"/>
          <p:nvPr/>
        </p:nvSpPr>
        <p:spPr>
          <a:xfrm>
            <a:off x="824325" y="1103750"/>
            <a:ext cx="7354500" cy="21651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The primary role of a power supply is to provide a </a:t>
            </a:r>
            <a:r>
              <a:rPr b="1" i="1" lang="en" sz="1600" u="sng" cap="none" strike="noStrike">
                <a:solidFill>
                  <a:srgbClr val="000000"/>
                </a:solidFill>
                <a:latin typeface="Merriweather"/>
                <a:ea typeface="Merriweather"/>
                <a:cs typeface="Merriweather"/>
                <a:sym typeface="Merriweather"/>
              </a:rPr>
              <a:t>stable and reliable power source</a:t>
            </a:r>
            <a:r>
              <a:rPr b="0" i="0" lang="en" sz="1600" u="none" cap="none" strike="noStrike">
                <a:solidFill>
                  <a:srgbClr val="000000"/>
                </a:solidFill>
                <a:latin typeface="Merriweather"/>
                <a:ea typeface="Merriweather"/>
                <a:cs typeface="Merriweather"/>
                <a:sym typeface="Merriweather"/>
              </a:rPr>
              <a:t> to the computer system.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It delivers power to components such as the motherboard, CPU, graphics card, hard drives, SSDs, and other peripherals.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Without a properly functioning power supply, the computer may experience system crashes, random shutdowns, or even permanent damage to its components.</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3" name="Shape 373"/>
        <p:cNvGrpSpPr/>
        <p:nvPr/>
      </p:nvGrpSpPr>
      <p:grpSpPr>
        <a:xfrm>
          <a:off x="0" y="0"/>
          <a:ext cx="0" cy="0"/>
          <a:chOff x="0" y="0"/>
          <a:chExt cx="0" cy="0"/>
        </a:xfrm>
      </p:grpSpPr>
      <p:sp>
        <p:nvSpPr>
          <p:cNvPr id="374" name="Google Shape;374;g2eb1647bf62_0_20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375" name="Google Shape;375;g2eb1647bf62_0_201"/>
          <p:cNvSpPr txBox="1"/>
          <p:nvPr>
            <p:ph idx="4294967295" type="ctrTitle"/>
          </p:nvPr>
        </p:nvSpPr>
        <p:spPr>
          <a:xfrm>
            <a:off x="1609850" y="1159975"/>
            <a:ext cx="5992500" cy="572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Types of Power Supplies</a:t>
            </a:r>
            <a:endParaRPr b="1" i="0" sz="2700" u="none" cap="none" strike="noStrike">
              <a:solidFill>
                <a:srgbClr val="198754"/>
              </a:solidFill>
              <a:latin typeface="Roboto Slab"/>
              <a:ea typeface="Roboto Slab"/>
              <a:cs typeface="Roboto Slab"/>
              <a:sym typeface="Roboto Slab"/>
            </a:endParaRPr>
          </a:p>
        </p:txBody>
      </p:sp>
      <p:sp>
        <p:nvSpPr>
          <p:cNvPr id="376" name="Google Shape;376;g2eb1647bf62_0_201"/>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77" name="Google Shape;377;g2eb1647bf62_0_201"/>
          <p:cNvPicPr preferRelativeResize="0"/>
          <p:nvPr/>
        </p:nvPicPr>
        <p:blipFill rotWithShape="1">
          <a:blip r:embed="rId4">
            <a:alphaModFix/>
          </a:blip>
          <a:srcRect b="0" l="10954" r="11188" t="12785"/>
          <a:stretch/>
        </p:blipFill>
        <p:spPr>
          <a:xfrm>
            <a:off x="4542300" y="1874575"/>
            <a:ext cx="4554000" cy="2971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2eb1647bf62_0_208"/>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383" name="Google Shape;383;g2eb1647bf62_0_208"/>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g2eb1647bf62_0_208"/>
          <p:cNvSpPr/>
          <p:nvPr/>
        </p:nvSpPr>
        <p:spPr>
          <a:xfrm>
            <a:off x="1549600" y="212450"/>
            <a:ext cx="60414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g2eb1647bf62_0_208"/>
          <p:cNvSpPr txBox="1"/>
          <p:nvPr>
            <p:ph idx="4294967295" type="ctrTitle"/>
          </p:nvPr>
        </p:nvSpPr>
        <p:spPr>
          <a:xfrm>
            <a:off x="1820700" y="280850"/>
            <a:ext cx="55026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ATX Power Supply</a:t>
            </a:r>
            <a:endParaRPr b="1" i="0" sz="2700" u="none" cap="none" strike="noStrike">
              <a:solidFill>
                <a:srgbClr val="198754"/>
              </a:solidFill>
              <a:latin typeface="Roboto Slab"/>
              <a:ea typeface="Roboto Slab"/>
              <a:cs typeface="Roboto Slab"/>
              <a:sym typeface="Roboto Slab"/>
            </a:endParaRPr>
          </a:p>
        </p:txBody>
      </p:sp>
      <p:sp>
        <p:nvSpPr>
          <p:cNvPr id="386" name="Google Shape;386;g2eb1647bf62_0_208"/>
          <p:cNvSpPr txBox="1"/>
          <p:nvPr/>
        </p:nvSpPr>
        <p:spPr>
          <a:xfrm>
            <a:off x="824325" y="800350"/>
            <a:ext cx="3747600" cy="3771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Merriweather"/>
                <a:ea typeface="Merriweather"/>
                <a:cs typeface="Merriweather"/>
                <a:sym typeface="Merriweather"/>
              </a:rPr>
              <a:t>Definition and Brief History:</a:t>
            </a:r>
            <a:endParaRPr b="1"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ATX (Advanced Technology eXtended) power supply is a widely used standard for desktop computers.</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It was introduced by Intel in 1995 as an upgrade to the previous AT (Advanced Technology) standard.</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ATX power supplies standardized the connection, size, and voltage requirements for computer components.</a:t>
            </a:r>
            <a:endParaRPr b="0" i="0" sz="1600" u="none" cap="none" strike="noStrike">
              <a:solidFill>
                <a:srgbClr val="000000"/>
              </a:solidFill>
              <a:latin typeface="Merriweather"/>
              <a:ea typeface="Merriweather"/>
              <a:cs typeface="Merriweather"/>
              <a:sym typeface="Merriweather"/>
            </a:endParaRPr>
          </a:p>
        </p:txBody>
      </p:sp>
      <p:pic>
        <p:nvPicPr>
          <p:cNvPr descr="ATX Power Supply Pinout - Power Supply Circuits" id="387" name="Google Shape;387;g2eb1647bf62_0_208"/>
          <p:cNvPicPr preferRelativeResize="0"/>
          <p:nvPr/>
        </p:nvPicPr>
        <p:blipFill rotWithShape="1">
          <a:blip r:embed="rId3">
            <a:alphaModFix/>
          </a:blip>
          <a:srcRect b="0" l="0" r="0" t="0"/>
          <a:stretch/>
        </p:blipFill>
        <p:spPr>
          <a:xfrm>
            <a:off x="5528917" y="1177250"/>
            <a:ext cx="3197671" cy="2525077"/>
          </a:xfrm>
          <a:prstGeom prst="rect">
            <a:avLst/>
          </a:prstGeom>
          <a:noFill/>
          <a:ln>
            <a:noFill/>
          </a:ln>
        </p:spPr>
      </p:pic>
      <p:pic>
        <p:nvPicPr>
          <p:cNvPr id="388" name="Google Shape;388;g2eb1647bf62_0_208"/>
          <p:cNvPicPr preferRelativeResize="0"/>
          <p:nvPr/>
        </p:nvPicPr>
        <p:blipFill rotWithShape="1">
          <a:blip r:embed="rId4">
            <a:alphaModFix/>
          </a:blip>
          <a:srcRect b="0" l="0" r="0" t="0"/>
          <a:stretch/>
        </p:blipFill>
        <p:spPr>
          <a:xfrm>
            <a:off x="7127752" y="3628450"/>
            <a:ext cx="1234200" cy="1234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g2eb1647bf62_0_218"/>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394" name="Google Shape;394;g2eb1647bf62_0_218"/>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g2eb1647bf62_0_218"/>
          <p:cNvSpPr/>
          <p:nvPr/>
        </p:nvSpPr>
        <p:spPr>
          <a:xfrm>
            <a:off x="1549600" y="212450"/>
            <a:ext cx="60414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g2eb1647bf62_0_218"/>
          <p:cNvSpPr txBox="1"/>
          <p:nvPr>
            <p:ph idx="4294967295" type="ctrTitle"/>
          </p:nvPr>
        </p:nvSpPr>
        <p:spPr>
          <a:xfrm>
            <a:off x="1820700" y="280850"/>
            <a:ext cx="55026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ATX Power Supply (cont.)</a:t>
            </a:r>
            <a:endParaRPr b="1" i="0" sz="2700" u="none" cap="none" strike="noStrike">
              <a:solidFill>
                <a:srgbClr val="198754"/>
              </a:solidFill>
              <a:latin typeface="Roboto Slab"/>
              <a:ea typeface="Roboto Slab"/>
              <a:cs typeface="Roboto Slab"/>
              <a:sym typeface="Roboto Slab"/>
            </a:endParaRPr>
          </a:p>
        </p:txBody>
      </p:sp>
      <p:sp>
        <p:nvSpPr>
          <p:cNvPr id="397" name="Google Shape;397;g2eb1647bf62_0_218"/>
          <p:cNvSpPr txBox="1"/>
          <p:nvPr/>
        </p:nvSpPr>
        <p:spPr>
          <a:xfrm>
            <a:off x="824325" y="800350"/>
            <a:ext cx="7354500" cy="3160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Merriweather"/>
                <a:ea typeface="Merriweather"/>
                <a:cs typeface="Merriweather"/>
                <a:sym typeface="Merriweather"/>
              </a:rPr>
              <a:t>Key Features and Specifications:</a:t>
            </a:r>
            <a:endParaRPr b="1"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ATX power supplies typically provide +3.3V, +5V, +12V, -12V, and +5V standby voltage outputs.</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They have a 20-pin or 24-pin main power connector to supply power to the motherboard.</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Common features include multiple peripheral power connectors (SATA, Molex), PCI Express connectors for graphics cards, and CPU power connectors (4-pin or 8-pin).</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Wattage ratings can vary, ranging from lower wattages for basic systems to higher wattages for gaming or power-hungry setups.</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Google Shape;146;g2eb1647bf62_0_14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147" name="Google Shape;147;g2eb1647bf62_0_148"/>
          <p:cNvSpPr txBox="1"/>
          <p:nvPr>
            <p:ph idx="4294967295" type="ctrTitle"/>
          </p:nvPr>
        </p:nvSpPr>
        <p:spPr>
          <a:xfrm>
            <a:off x="1404600" y="1196650"/>
            <a:ext cx="6858000" cy="814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500">
                <a:solidFill>
                  <a:srgbClr val="198754"/>
                </a:solidFill>
              </a:rPr>
              <a:t>Explaining CPU Ports</a:t>
            </a:r>
            <a:endParaRPr b="1" i="0" sz="2500" u="none" cap="none" strike="noStrike">
              <a:solidFill>
                <a:srgbClr val="198754"/>
              </a:solidFill>
              <a:latin typeface="Roboto Slab"/>
              <a:ea typeface="Roboto Slab"/>
              <a:cs typeface="Roboto Slab"/>
              <a:sym typeface="Roboto Slab"/>
            </a:endParaRPr>
          </a:p>
        </p:txBody>
      </p:sp>
      <p:sp>
        <p:nvSpPr>
          <p:cNvPr id="148" name="Google Shape;148;g2eb1647bf62_0_148"/>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9" name="Google Shape;149;g2eb1647bf62_0_148"/>
          <p:cNvPicPr preferRelativeResize="0"/>
          <p:nvPr/>
        </p:nvPicPr>
        <p:blipFill rotWithShape="1">
          <a:blip r:embed="rId4">
            <a:alphaModFix/>
          </a:blip>
          <a:srcRect b="8971" l="24460" r="11305" t="8716"/>
          <a:stretch/>
        </p:blipFill>
        <p:spPr>
          <a:xfrm flipH="1">
            <a:off x="6133125" y="1947375"/>
            <a:ext cx="2819950" cy="29191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2eb1647bf62_0_226"/>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403" name="Google Shape;403;g2eb1647bf62_0_226"/>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g2eb1647bf62_0_226"/>
          <p:cNvSpPr/>
          <p:nvPr/>
        </p:nvSpPr>
        <p:spPr>
          <a:xfrm>
            <a:off x="1549600" y="212450"/>
            <a:ext cx="60414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g2eb1647bf62_0_226"/>
          <p:cNvSpPr txBox="1"/>
          <p:nvPr>
            <p:ph idx="4294967295" type="ctrTitle"/>
          </p:nvPr>
        </p:nvSpPr>
        <p:spPr>
          <a:xfrm>
            <a:off x="1820700" y="280850"/>
            <a:ext cx="55026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ATX Power Supply (cont.)</a:t>
            </a:r>
            <a:endParaRPr b="1" i="0" sz="2700" u="none" cap="none" strike="noStrike">
              <a:solidFill>
                <a:srgbClr val="198754"/>
              </a:solidFill>
              <a:latin typeface="Roboto Slab"/>
              <a:ea typeface="Roboto Slab"/>
              <a:cs typeface="Roboto Slab"/>
              <a:sym typeface="Roboto Slab"/>
            </a:endParaRPr>
          </a:p>
        </p:txBody>
      </p:sp>
      <p:sp>
        <p:nvSpPr>
          <p:cNvPr id="406" name="Google Shape;406;g2eb1647bf62_0_226"/>
          <p:cNvSpPr txBox="1"/>
          <p:nvPr/>
        </p:nvSpPr>
        <p:spPr>
          <a:xfrm>
            <a:off x="824325" y="800350"/>
            <a:ext cx="7354500" cy="3456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Merriweather"/>
                <a:ea typeface="Merriweather"/>
                <a:cs typeface="Merriweather"/>
                <a:sym typeface="Merriweather"/>
              </a:rPr>
              <a:t>Common Applications and Compatibility:</a:t>
            </a:r>
            <a:endParaRPr b="1"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ATX power supplies are widely compatible with standard ATX and Micro-ATX form factor motherboards.</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They are suitable for most consumer and gaming desktop computers.</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ATX power supplies provide sufficient power for a range of components, including CPUs, GPUs*, storage devices, and peripherals.</a:t>
            </a:r>
            <a:endParaRPr/>
          </a:p>
          <a:p>
            <a:pPr indent="-228600" lvl="0" marL="457200" marR="0" rtl="0" algn="just">
              <a:lnSpc>
                <a:spcPct val="100000"/>
              </a:lnSpc>
              <a:spcBef>
                <a:spcPts val="2000"/>
              </a:spcBef>
              <a:spcAft>
                <a:spcPts val="0"/>
              </a:spcAft>
              <a:buClr>
                <a:srgbClr val="000000"/>
              </a:buClr>
              <a:buSzPts val="1600"/>
              <a:buFont typeface="Merriweather"/>
              <a:buNone/>
            </a:pPr>
            <a:r>
              <a:t/>
            </a:r>
            <a:endParaRPr b="0" i="0" sz="100" u="none" cap="none" strike="noStrike">
              <a:solidFill>
                <a:srgbClr val="000000"/>
              </a:solidFill>
              <a:latin typeface="Merriweather"/>
              <a:ea typeface="Merriweather"/>
              <a:cs typeface="Merriweather"/>
              <a:sym typeface="Merriweather"/>
            </a:endParaRPr>
          </a:p>
          <a:p>
            <a:pPr indent="0" lvl="0" marL="127000" marR="0" rtl="0" algn="just">
              <a:lnSpc>
                <a:spcPct val="100000"/>
              </a:lnSpc>
              <a:spcBef>
                <a:spcPts val="2000"/>
              </a:spcBef>
              <a:spcAft>
                <a:spcPts val="1000"/>
              </a:spcAft>
              <a:buNone/>
            </a:pPr>
            <a:r>
              <a:rPr b="0" i="0" lang="en" sz="1600" u="none" cap="none" strike="noStrike">
                <a:solidFill>
                  <a:srgbClr val="000000"/>
                </a:solidFill>
                <a:latin typeface="Merriweather"/>
                <a:ea typeface="Merriweather"/>
                <a:cs typeface="Merriweather"/>
                <a:sym typeface="Merriweather"/>
              </a:rPr>
              <a:t>* </a:t>
            </a:r>
            <a:r>
              <a:rPr b="0" i="0" lang="en" sz="1100" u="none" cap="none" strike="noStrike">
                <a:solidFill>
                  <a:srgbClr val="000000"/>
                </a:solidFill>
                <a:latin typeface="Merriweather"/>
                <a:ea typeface="Merriweather"/>
                <a:cs typeface="Merriweather"/>
                <a:sym typeface="Merriweather"/>
              </a:rPr>
              <a:t>GPU stands for Graphics Processing Unit. It is a specialized electronic circuit designed to rapidly manipulate and alter memory to accelerate the creation of images in a frame buffer intended for output to a display device. Originally developed for rendering computer graphics, GPUs have evolved to become highly parallel processors capable of performing complex mathematical and computational tasks.</a:t>
            </a:r>
            <a:endParaRPr b="0" i="0" sz="11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g2eb1647bf62_0_234"/>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412" name="Google Shape;412;g2eb1647bf62_0_234"/>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g2eb1647bf62_0_234"/>
          <p:cNvSpPr/>
          <p:nvPr/>
        </p:nvSpPr>
        <p:spPr>
          <a:xfrm>
            <a:off x="1549600" y="212450"/>
            <a:ext cx="60414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g2eb1647bf62_0_234"/>
          <p:cNvSpPr txBox="1"/>
          <p:nvPr>
            <p:ph idx="4294967295" type="ctrTitle"/>
          </p:nvPr>
        </p:nvSpPr>
        <p:spPr>
          <a:xfrm>
            <a:off x="1820700" y="280850"/>
            <a:ext cx="55026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SFX Power Supply</a:t>
            </a:r>
            <a:endParaRPr b="1" i="0" sz="2700" u="none" cap="none" strike="noStrike">
              <a:solidFill>
                <a:srgbClr val="198754"/>
              </a:solidFill>
              <a:latin typeface="Roboto Slab"/>
              <a:ea typeface="Roboto Slab"/>
              <a:cs typeface="Roboto Slab"/>
              <a:sym typeface="Roboto Slab"/>
            </a:endParaRPr>
          </a:p>
        </p:txBody>
      </p:sp>
      <p:sp>
        <p:nvSpPr>
          <p:cNvPr id="415" name="Google Shape;415;g2eb1647bf62_0_234"/>
          <p:cNvSpPr txBox="1"/>
          <p:nvPr/>
        </p:nvSpPr>
        <p:spPr>
          <a:xfrm>
            <a:off x="824325" y="800350"/>
            <a:ext cx="7354500" cy="1672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Merriweather"/>
                <a:ea typeface="Merriweather"/>
                <a:cs typeface="Merriweather"/>
                <a:sym typeface="Merriweather"/>
              </a:rPr>
              <a:t>Definition and Purpose:</a:t>
            </a:r>
            <a:endParaRPr b="1"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SFX (Small Form Factor e</a:t>
            </a:r>
            <a:r>
              <a:rPr lang="en" sz="1600">
                <a:latin typeface="Merriweather"/>
                <a:ea typeface="Merriweather"/>
                <a:cs typeface="Merriweather"/>
                <a:sym typeface="Merriweather"/>
              </a:rPr>
              <a:t>x</a:t>
            </a:r>
            <a:r>
              <a:rPr b="0" i="0" lang="en" sz="1600" u="none" cap="none" strike="noStrike">
                <a:solidFill>
                  <a:srgbClr val="000000"/>
                </a:solidFill>
                <a:latin typeface="Merriweather"/>
                <a:ea typeface="Merriweather"/>
                <a:cs typeface="Merriweather"/>
                <a:sym typeface="Merriweather"/>
              </a:rPr>
              <a:t>tended) power supplies are designed specifically for compact or small form factor computer cases.</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They provide a power solution for systems where space is limited, such as Mini-ITX or HTPC (Home Theater PC) builds.</a:t>
            </a:r>
            <a:endParaRPr b="0" i="0" sz="1600" u="none" cap="none" strike="noStrike">
              <a:solidFill>
                <a:srgbClr val="000000"/>
              </a:solidFill>
              <a:latin typeface="Merriweather"/>
              <a:ea typeface="Merriweather"/>
              <a:cs typeface="Merriweather"/>
              <a:sym typeface="Merriweather"/>
            </a:endParaRPr>
          </a:p>
        </p:txBody>
      </p:sp>
      <p:pic>
        <p:nvPicPr>
          <p:cNvPr id="416" name="Google Shape;416;g2eb1647bf62_0_234"/>
          <p:cNvPicPr preferRelativeResize="0"/>
          <p:nvPr/>
        </p:nvPicPr>
        <p:blipFill rotWithShape="1">
          <a:blip r:embed="rId3">
            <a:alphaModFix/>
          </a:blip>
          <a:srcRect b="0" l="0" r="0" t="0"/>
          <a:stretch/>
        </p:blipFill>
        <p:spPr>
          <a:xfrm>
            <a:off x="6811700" y="3306975"/>
            <a:ext cx="1367125" cy="1367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g2eb1647bf62_0_243"/>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422" name="Google Shape;422;g2eb1647bf62_0_243"/>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g2eb1647bf62_0_243"/>
          <p:cNvSpPr/>
          <p:nvPr/>
        </p:nvSpPr>
        <p:spPr>
          <a:xfrm>
            <a:off x="1549600" y="212450"/>
            <a:ext cx="60414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g2eb1647bf62_0_243"/>
          <p:cNvSpPr txBox="1"/>
          <p:nvPr>
            <p:ph idx="4294967295" type="ctrTitle"/>
          </p:nvPr>
        </p:nvSpPr>
        <p:spPr>
          <a:xfrm>
            <a:off x="1820700" y="280850"/>
            <a:ext cx="55026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SFX Power Supply (cont.)</a:t>
            </a:r>
            <a:endParaRPr b="1" i="0" sz="2700" u="none" cap="none" strike="noStrike">
              <a:solidFill>
                <a:srgbClr val="198754"/>
              </a:solidFill>
              <a:latin typeface="Roboto Slab"/>
              <a:ea typeface="Roboto Slab"/>
              <a:cs typeface="Roboto Slab"/>
              <a:sym typeface="Roboto Slab"/>
            </a:endParaRPr>
          </a:p>
        </p:txBody>
      </p:sp>
      <p:sp>
        <p:nvSpPr>
          <p:cNvPr id="425" name="Google Shape;425;g2eb1647bf62_0_243"/>
          <p:cNvSpPr txBox="1"/>
          <p:nvPr/>
        </p:nvSpPr>
        <p:spPr>
          <a:xfrm>
            <a:off x="824325" y="800350"/>
            <a:ext cx="7354500" cy="2293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Merriweather"/>
                <a:ea typeface="Merriweather"/>
                <a:cs typeface="Merriweather"/>
                <a:sym typeface="Merriweather"/>
              </a:rPr>
              <a:t>Size and Form Factor Considerations:</a:t>
            </a:r>
            <a:endParaRPr b="1"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SFX power supplies are smaller in physical size compared to ATX power supplies.</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They typically have a depth of 100mm, making them suitable for slim cases.</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SFX-L (SFX-Large) power supplies are slightly longer, around 130mm, providing higher wattage options.</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2eb1647bf62_0_251"/>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431" name="Google Shape;431;g2eb1647bf62_0_251"/>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g2eb1647bf62_0_251"/>
          <p:cNvSpPr/>
          <p:nvPr/>
        </p:nvSpPr>
        <p:spPr>
          <a:xfrm>
            <a:off x="1549600" y="212450"/>
            <a:ext cx="60414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g2eb1647bf62_0_251"/>
          <p:cNvSpPr txBox="1"/>
          <p:nvPr>
            <p:ph idx="4294967295" type="ctrTitle"/>
          </p:nvPr>
        </p:nvSpPr>
        <p:spPr>
          <a:xfrm>
            <a:off x="1820700" y="280850"/>
            <a:ext cx="55026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SFX Power Supply (cont.)</a:t>
            </a:r>
            <a:endParaRPr b="1" i="0" sz="2700" u="none" cap="none" strike="noStrike">
              <a:solidFill>
                <a:srgbClr val="198754"/>
              </a:solidFill>
              <a:latin typeface="Roboto Slab"/>
              <a:ea typeface="Roboto Slab"/>
              <a:cs typeface="Roboto Slab"/>
              <a:sym typeface="Roboto Slab"/>
            </a:endParaRPr>
          </a:p>
        </p:txBody>
      </p:sp>
      <p:sp>
        <p:nvSpPr>
          <p:cNvPr id="434" name="Google Shape;434;g2eb1647bf62_0_251"/>
          <p:cNvSpPr txBox="1"/>
          <p:nvPr/>
        </p:nvSpPr>
        <p:spPr>
          <a:xfrm>
            <a:off x="824325" y="800350"/>
            <a:ext cx="7354500" cy="25398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Merriweather"/>
                <a:ea typeface="Merriweather"/>
                <a:cs typeface="Merriweather"/>
                <a:sym typeface="Merriweather"/>
              </a:rPr>
              <a:t>Advantages and Limitations:</a:t>
            </a:r>
            <a:endParaRPr b="1"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Advantages of SFX power supplies include their compact size, which allows for smaller and portable system builds.</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SFX power supplies often feature modular or semi-modular cabling for better cable management in limited space.</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Limitations may include lower wattage options compared to standard ATX power supplies, limiting their use in high-performance systems.</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g2eb1647bf62_0_259"/>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440" name="Google Shape;440;g2eb1647bf62_0_259"/>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g2eb1647bf62_0_259"/>
          <p:cNvSpPr/>
          <p:nvPr/>
        </p:nvSpPr>
        <p:spPr>
          <a:xfrm>
            <a:off x="1549600" y="212450"/>
            <a:ext cx="60414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g2eb1647bf62_0_259"/>
          <p:cNvSpPr txBox="1"/>
          <p:nvPr>
            <p:ph idx="4294967295" type="ctrTitle"/>
          </p:nvPr>
        </p:nvSpPr>
        <p:spPr>
          <a:xfrm>
            <a:off x="1820700" y="280850"/>
            <a:ext cx="55026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TFX Power Supply</a:t>
            </a:r>
            <a:endParaRPr b="1" i="0" sz="2700" u="none" cap="none" strike="noStrike">
              <a:solidFill>
                <a:srgbClr val="198754"/>
              </a:solidFill>
              <a:latin typeface="Roboto Slab"/>
              <a:ea typeface="Roboto Slab"/>
              <a:cs typeface="Roboto Slab"/>
              <a:sym typeface="Roboto Slab"/>
            </a:endParaRPr>
          </a:p>
        </p:txBody>
      </p:sp>
      <p:sp>
        <p:nvSpPr>
          <p:cNvPr id="443" name="Google Shape;443;g2eb1647bf62_0_259"/>
          <p:cNvSpPr txBox="1"/>
          <p:nvPr/>
        </p:nvSpPr>
        <p:spPr>
          <a:xfrm>
            <a:off x="824325" y="800350"/>
            <a:ext cx="7354500" cy="1672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Merriweather"/>
                <a:ea typeface="Merriweather"/>
                <a:cs typeface="Merriweather"/>
                <a:sym typeface="Merriweather"/>
              </a:rPr>
              <a:t>Definition and Usage Scenarios:</a:t>
            </a:r>
            <a:endParaRPr b="1"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TFX (Thin Form Factor e</a:t>
            </a:r>
            <a:r>
              <a:rPr lang="en" sz="1600">
                <a:latin typeface="Merriweather"/>
                <a:ea typeface="Merriweather"/>
                <a:cs typeface="Merriweather"/>
                <a:sym typeface="Merriweather"/>
              </a:rPr>
              <a:t>x</a:t>
            </a:r>
            <a:r>
              <a:rPr b="0" i="0" lang="en" sz="1600" u="none" cap="none" strike="noStrike">
                <a:solidFill>
                  <a:srgbClr val="000000"/>
                </a:solidFill>
                <a:latin typeface="Merriweather"/>
                <a:ea typeface="Merriweather"/>
                <a:cs typeface="Merriweather"/>
                <a:sym typeface="Merriweather"/>
              </a:rPr>
              <a:t>tended) power supplies are designed for slim desktop cases and HTPC builds.</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They are commonly used in small form factor systems where space is restricted.</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g2eb1647bf62_0_26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449" name="Google Shape;449;g2eb1647bf62_0_26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g2eb1647bf62_0_267"/>
          <p:cNvSpPr/>
          <p:nvPr/>
        </p:nvSpPr>
        <p:spPr>
          <a:xfrm>
            <a:off x="1549600" y="212450"/>
            <a:ext cx="60414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g2eb1647bf62_0_267"/>
          <p:cNvSpPr txBox="1"/>
          <p:nvPr>
            <p:ph idx="4294967295" type="ctrTitle"/>
          </p:nvPr>
        </p:nvSpPr>
        <p:spPr>
          <a:xfrm>
            <a:off x="1820700" y="280850"/>
            <a:ext cx="55026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TFX Power Supply (cont.)</a:t>
            </a:r>
            <a:endParaRPr b="1" i="0" sz="2700" u="none" cap="none" strike="noStrike">
              <a:solidFill>
                <a:srgbClr val="198754"/>
              </a:solidFill>
              <a:latin typeface="Roboto Slab"/>
              <a:ea typeface="Roboto Slab"/>
              <a:cs typeface="Roboto Slab"/>
              <a:sym typeface="Roboto Slab"/>
            </a:endParaRPr>
          </a:p>
        </p:txBody>
      </p:sp>
      <p:sp>
        <p:nvSpPr>
          <p:cNvPr id="452" name="Google Shape;452;g2eb1647bf62_0_267"/>
          <p:cNvSpPr txBox="1"/>
          <p:nvPr/>
        </p:nvSpPr>
        <p:spPr>
          <a:xfrm>
            <a:off x="824325" y="800350"/>
            <a:ext cx="7354500" cy="19188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Merriweather"/>
                <a:ea typeface="Merriweather"/>
                <a:cs typeface="Merriweather"/>
                <a:sym typeface="Merriweather"/>
              </a:rPr>
              <a:t>Compact Design and Dimensions:</a:t>
            </a:r>
            <a:endParaRPr b="1"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TFX power supplies have a slim and elongated form factor, with dimensions around 175mm (length) x 85mm (width) x 65mm (height).</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The compact size allows them to fit into thin cases while providing power to the system components.</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g2eb1647bf62_0_275"/>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458" name="Google Shape;458;g2eb1647bf62_0_275"/>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g2eb1647bf62_0_275"/>
          <p:cNvSpPr/>
          <p:nvPr/>
        </p:nvSpPr>
        <p:spPr>
          <a:xfrm>
            <a:off x="1549600" y="212450"/>
            <a:ext cx="60414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g2eb1647bf62_0_275"/>
          <p:cNvSpPr txBox="1"/>
          <p:nvPr>
            <p:ph idx="4294967295" type="ctrTitle"/>
          </p:nvPr>
        </p:nvSpPr>
        <p:spPr>
          <a:xfrm>
            <a:off x="1820700" y="280850"/>
            <a:ext cx="55026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TFX Power Supply (cont.)</a:t>
            </a:r>
            <a:endParaRPr b="1" i="0" sz="2700" u="none" cap="none" strike="noStrike">
              <a:solidFill>
                <a:srgbClr val="198754"/>
              </a:solidFill>
              <a:latin typeface="Roboto Slab"/>
              <a:ea typeface="Roboto Slab"/>
              <a:cs typeface="Roboto Slab"/>
              <a:sym typeface="Roboto Slab"/>
            </a:endParaRPr>
          </a:p>
        </p:txBody>
      </p:sp>
      <p:sp>
        <p:nvSpPr>
          <p:cNvPr id="461" name="Google Shape;461;g2eb1647bf62_0_275"/>
          <p:cNvSpPr txBox="1"/>
          <p:nvPr/>
        </p:nvSpPr>
        <p:spPr>
          <a:xfrm>
            <a:off x="824325" y="800350"/>
            <a:ext cx="7354500" cy="25398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Merriweather"/>
                <a:ea typeface="Merriweather"/>
                <a:cs typeface="Merriweather"/>
                <a:sym typeface="Merriweather"/>
              </a:rPr>
              <a:t>Advantages and Considerations:</a:t>
            </a:r>
            <a:endParaRPr b="1"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TFX power supplies are suitable for systems that require a low-profile power solution.</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They often feature low noise levels and improved energy efficiency.</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However, due to their compact size, TFX power supplies typically have lower wattage options, limiting their use in high-performance gaming or workstation systems.</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g2eb1647bf62_0_283"/>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467" name="Google Shape;467;g2eb1647bf62_0_283"/>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g2eb1647bf62_0_283"/>
          <p:cNvSpPr/>
          <p:nvPr/>
        </p:nvSpPr>
        <p:spPr>
          <a:xfrm>
            <a:off x="1549600" y="212450"/>
            <a:ext cx="60414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g2eb1647bf62_0_283"/>
          <p:cNvSpPr txBox="1"/>
          <p:nvPr>
            <p:ph idx="4294967295" type="ctrTitle"/>
          </p:nvPr>
        </p:nvSpPr>
        <p:spPr>
          <a:xfrm>
            <a:off x="1165141" y="510650"/>
            <a:ext cx="63582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SFX vs TFX Power Supply</a:t>
            </a:r>
            <a:endParaRPr b="1" i="0" sz="2700" u="none" cap="none" strike="noStrike">
              <a:solidFill>
                <a:srgbClr val="198754"/>
              </a:solidFill>
              <a:latin typeface="Roboto Slab"/>
              <a:ea typeface="Roboto Slab"/>
              <a:cs typeface="Roboto Slab"/>
              <a:sym typeface="Roboto Slab"/>
            </a:endParaRPr>
          </a:p>
        </p:txBody>
      </p:sp>
      <p:sp>
        <p:nvSpPr>
          <p:cNvPr id="470" name="Google Shape;470;g2eb1647bf62_0_283"/>
          <p:cNvSpPr txBox="1"/>
          <p:nvPr/>
        </p:nvSpPr>
        <p:spPr>
          <a:xfrm>
            <a:off x="775575" y="1055316"/>
            <a:ext cx="7354500" cy="24729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Both SFX and TFX power supplies adhere to specific dimensions and specifications to ensure compatibility with the corresponding cases. </a:t>
            </a: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However, it's important to note that SFX and TFX power supplies are not interchangeable, as they have different physical dimensions and connectors.</a:t>
            </a: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It's also essential to consider the power requirements of your components when selecting a power supply. Make sure the power supply you choose has an adequate </a:t>
            </a:r>
            <a:r>
              <a:rPr b="1" i="1" lang="en" sz="1400" u="none" cap="none" strike="noStrike">
                <a:solidFill>
                  <a:srgbClr val="000000"/>
                </a:solidFill>
                <a:latin typeface="Merriweather"/>
                <a:ea typeface="Merriweather"/>
                <a:cs typeface="Merriweather"/>
                <a:sym typeface="Merriweather"/>
              </a:rPr>
              <a:t>wattage rating</a:t>
            </a:r>
            <a:r>
              <a:rPr b="0" i="0" lang="en" sz="1400" u="none" cap="none" strike="noStrike">
                <a:solidFill>
                  <a:srgbClr val="000000"/>
                </a:solidFill>
                <a:latin typeface="Merriweather"/>
                <a:ea typeface="Merriweather"/>
                <a:cs typeface="Merriweather"/>
                <a:sym typeface="Merriweather"/>
              </a:rPr>
              <a:t>* and the necessary connectors to support your system's components (e.g., motherboard, CPU, graphics card, storage devices, etc.).</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g2eb1647bf62_0_291"/>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476" name="Google Shape;476;g2eb1647bf62_0_291"/>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g2eb1647bf62_0_291"/>
          <p:cNvSpPr/>
          <p:nvPr/>
        </p:nvSpPr>
        <p:spPr>
          <a:xfrm>
            <a:off x="1549600" y="212450"/>
            <a:ext cx="60414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g2eb1647bf62_0_291"/>
          <p:cNvSpPr txBox="1"/>
          <p:nvPr>
            <p:ph idx="4294967295" type="ctrTitle"/>
          </p:nvPr>
        </p:nvSpPr>
        <p:spPr>
          <a:xfrm>
            <a:off x="1232875" y="353800"/>
            <a:ext cx="63582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SFX vs TFX Power Supply (cont.)</a:t>
            </a:r>
            <a:endParaRPr b="1" i="0" sz="2700" u="none" cap="none" strike="noStrike">
              <a:solidFill>
                <a:srgbClr val="198754"/>
              </a:solidFill>
              <a:latin typeface="Roboto Slab"/>
              <a:ea typeface="Roboto Slab"/>
              <a:cs typeface="Roboto Slab"/>
              <a:sym typeface="Roboto Slab"/>
            </a:endParaRPr>
          </a:p>
        </p:txBody>
      </p:sp>
      <p:sp>
        <p:nvSpPr>
          <p:cNvPr id="479" name="Google Shape;479;g2eb1647bf62_0_291"/>
          <p:cNvSpPr txBox="1"/>
          <p:nvPr/>
        </p:nvSpPr>
        <p:spPr>
          <a:xfrm>
            <a:off x="1073444" y="957650"/>
            <a:ext cx="6986700" cy="26781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a:t>
            </a:r>
            <a:r>
              <a:rPr b="0" i="0" lang="en" sz="1400" u="none" cap="none" strike="noStrike">
                <a:solidFill>
                  <a:srgbClr val="000000"/>
                </a:solidFill>
                <a:latin typeface="Merriweather"/>
                <a:ea typeface="Merriweather"/>
                <a:cs typeface="Merriweather"/>
                <a:sym typeface="Merriweather"/>
              </a:rPr>
              <a:t>* The maximum power output that the </a:t>
            </a:r>
            <a:r>
              <a:rPr b="1" i="1" lang="en" sz="1400" u="none" cap="none" strike="noStrike">
                <a:solidFill>
                  <a:srgbClr val="000000"/>
                </a:solidFill>
                <a:latin typeface="Merriweather"/>
                <a:ea typeface="Merriweather"/>
                <a:cs typeface="Merriweather"/>
                <a:sym typeface="Merriweather"/>
              </a:rPr>
              <a:t>power supply unit (PSU) </a:t>
            </a:r>
            <a:r>
              <a:rPr b="0" i="0" lang="en" sz="1400" u="none" cap="none" strike="noStrike">
                <a:solidFill>
                  <a:srgbClr val="000000"/>
                </a:solidFill>
                <a:latin typeface="Merriweather"/>
                <a:ea typeface="Merriweather"/>
                <a:cs typeface="Merriweather"/>
                <a:sym typeface="Merriweather"/>
              </a:rPr>
              <a:t>can deliver to the computer components it powers. It indicates the PSU's capacity to handle the electrical load of the system. </a:t>
            </a:r>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Merriweather"/>
              <a:ea typeface="Merriweather"/>
              <a:cs typeface="Merriweather"/>
              <a:sym typeface="Merriweather"/>
            </a:endParaRPr>
          </a:p>
          <a:p>
            <a:pPr indent="-285750" lvl="0" marL="285750" marR="0" rtl="0" algn="just">
              <a:lnSpc>
                <a:spcPct val="100000"/>
              </a:lnSpc>
              <a:spcBef>
                <a:spcPts val="0"/>
              </a:spcBef>
              <a:spcAft>
                <a:spcPts val="0"/>
              </a:spcAft>
              <a:buClr>
                <a:srgbClr val="000000"/>
              </a:buClr>
              <a:buSzPts val="1400"/>
              <a:buFont typeface="Courier New"/>
              <a:buChar char="o"/>
            </a:pPr>
            <a:r>
              <a:rPr b="0" i="0" lang="en" sz="1400" u="none" cap="none" strike="noStrike">
                <a:solidFill>
                  <a:srgbClr val="000000"/>
                </a:solidFill>
                <a:latin typeface="Merriweather"/>
                <a:ea typeface="Merriweather"/>
                <a:cs typeface="Merriweather"/>
                <a:sym typeface="Merriweather"/>
              </a:rPr>
              <a:t>It's important to note that a power supply with a </a:t>
            </a:r>
            <a:r>
              <a:rPr b="1" i="1" lang="en" sz="1400" u="none" cap="none" strike="noStrike">
                <a:solidFill>
                  <a:srgbClr val="000000"/>
                </a:solidFill>
                <a:latin typeface="Merriweather"/>
                <a:ea typeface="Merriweather"/>
                <a:cs typeface="Merriweather"/>
                <a:sym typeface="Merriweather"/>
              </a:rPr>
              <a:t>wattage rating </a:t>
            </a:r>
            <a:r>
              <a:rPr b="0" i="0" lang="en" sz="1400" u="none" cap="none" strike="noStrike">
                <a:solidFill>
                  <a:srgbClr val="000000"/>
                </a:solidFill>
                <a:latin typeface="Merriweather"/>
                <a:ea typeface="Merriweather"/>
                <a:cs typeface="Merriweather"/>
                <a:sym typeface="Merriweather"/>
              </a:rPr>
              <a:t>lower than the system's requirements may lead to insufficient power delivery, causing instability, crashes, or system shutdowns. </a:t>
            </a:r>
            <a:endParaRPr/>
          </a:p>
          <a:p>
            <a:pPr indent="-196850" lvl="0" marL="285750" marR="0" rtl="0" algn="just">
              <a:lnSpc>
                <a:spcPct val="100000"/>
              </a:lnSpc>
              <a:spcBef>
                <a:spcPts val="0"/>
              </a:spcBef>
              <a:spcAft>
                <a:spcPts val="0"/>
              </a:spcAft>
              <a:buClr>
                <a:srgbClr val="000000"/>
              </a:buClr>
              <a:buSzPts val="1400"/>
              <a:buFont typeface="Courier New"/>
              <a:buNone/>
            </a:pPr>
            <a:r>
              <a:t/>
            </a:r>
            <a:endParaRPr b="0" i="0" sz="1400" u="none" cap="none" strike="noStrike">
              <a:solidFill>
                <a:srgbClr val="000000"/>
              </a:solidFill>
              <a:latin typeface="Merriweather"/>
              <a:ea typeface="Merriweather"/>
              <a:cs typeface="Merriweather"/>
              <a:sym typeface="Merriweather"/>
            </a:endParaRPr>
          </a:p>
          <a:p>
            <a:pPr indent="-285750" lvl="0" marL="285750" marR="0" rtl="0" algn="just">
              <a:lnSpc>
                <a:spcPct val="100000"/>
              </a:lnSpc>
              <a:spcBef>
                <a:spcPts val="0"/>
              </a:spcBef>
              <a:spcAft>
                <a:spcPts val="0"/>
              </a:spcAft>
              <a:buClr>
                <a:srgbClr val="000000"/>
              </a:buClr>
              <a:buSzPts val="1400"/>
              <a:buFont typeface="Courier New"/>
              <a:buChar char="o"/>
            </a:pPr>
            <a:r>
              <a:rPr b="0" i="0" lang="en" sz="1400" u="none" cap="none" strike="noStrike">
                <a:solidFill>
                  <a:srgbClr val="000000"/>
                </a:solidFill>
                <a:latin typeface="Merriweather"/>
                <a:ea typeface="Merriweather"/>
                <a:cs typeface="Merriweather"/>
                <a:sym typeface="Merriweather"/>
              </a:rPr>
              <a:t>On the other hand, selecting a power supply with a wattage rating significantly higher than necessary can be wasteful and may result in inefficiency, as PSUs generally operate most efficiently at around 50-80% of their maximum load. </a:t>
            </a:r>
            <a:endParaRPr/>
          </a:p>
        </p:txBody>
      </p:sp>
      <p:sp>
        <p:nvSpPr>
          <p:cNvPr id="480" name="Google Shape;480;g2eb1647bf62_0_291"/>
          <p:cNvSpPr txBox="1"/>
          <p:nvPr/>
        </p:nvSpPr>
        <p:spPr>
          <a:xfrm>
            <a:off x="1232875" y="3835593"/>
            <a:ext cx="6827400" cy="7389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 sz="1400" u="none" cap="none" strike="noStrike">
                <a:solidFill>
                  <a:srgbClr val="000000"/>
                </a:solidFill>
                <a:latin typeface="Merriweather"/>
                <a:ea typeface="Merriweather"/>
                <a:cs typeface="Merriweather"/>
                <a:sym typeface="Merriweather"/>
              </a:rPr>
              <a:t>Overall, understanding the wattage rating is crucial when selecting a suitable SFX or TFX power supply to ensure optimal performance and stability while meeting the power demands of your computer system.</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g2eb1647bf62_0_300"/>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486" name="Google Shape;486;g2eb1647bf62_0_300"/>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g2eb1647bf62_0_300"/>
          <p:cNvSpPr txBox="1"/>
          <p:nvPr>
            <p:ph idx="4294967295" type="ctrTitle"/>
          </p:nvPr>
        </p:nvSpPr>
        <p:spPr>
          <a:xfrm>
            <a:off x="1590406" y="592423"/>
            <a:ext cx="55026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Modular Power Supply</a:t>
            </a:r>
            <a:endParaRPr b="1" i="0" sz="2700" u="none" cap="none" strike="noStrike">
              <a:solidFill>
                <a:srgbClr val="198754"/>
              </a:solidFill>
              <a:latin typeface="Roboto Slab"/>
              <a:ea typeface="Roboto Slab"/>
              <a:cs typeface="Roboto Slab"/>
              <a:sym typeface="Roboto Slab"/>
            </a:endParaRPr>
          </a:p>
        </p:txBody>
      </p:sp>
      <p:sp>
        <p:nvSpPr>
          <p:cNvPr id="488" name="Google Shape;488;g2eb1647bf62_0_300"/>
          <p:cNvSpPr txBox="1"/>
          <p:nvPr/>
        </p:nvSpPr>
        <p:spPr>
          <a:xfrm>
            <a:off x="894750" y="1153260"/>
            <a:ext cx="7354500" cy="1672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Merriweather"/>
                <a:ea typeface="Merriweather"/>
                <a:cs typeface="Merriweather"/>
                <a:sym typeface="Merriweather"/>
              </a:rPr>
              <a:t>Introduction to Modular Design Concept:</a:t>
            </a:r>
            <a:endParaRPr b="1"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Modular power supplies feature detachable cables, allowing users to connect only the cables required for their system configuration.</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Traditional non-modular power supplies have fixed cables that may lead to cable clutter in the case.</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eb1647bf62_0_162"/>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155" name="Google Shape;155;g2eb1647bf62_0_162"/>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g2eb1647bf62_0_162"/>
          <p:cNvSpPr/>
          <p:nvPr/>
        </p:nvSpPr>
        <p:spPr>
          <a:xfrm>
            <a:off x="891175" y="212450"/>
            <a:ext cx="73545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g2eb1647bf62_0_162"/>
          <p:cNvSpPr txBox="1"/>
          <p:nvPr>
            <p:ph idx="4294967295" type="ctrTitle"/>
          </p:nvPr>
        </p:nvSpPr>
        <p:spPr>
          <a:xfrm>
            <a:off x="927850" y="280850"/>
            <a:ext cx="7251000" cy="813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What is CPU Port?</a:t>
            </a:r>
            <a:endParaRPr b="1" i="0" sz="2700" u="none" cap="none" strike="noStrike">
              <a:solidFill>
                <a:srgbClr val="198754"/>
              </a:solidFill>
              <a:latin typeface="Roboto Slab"/>
              <a:ea typeface="Roboto Slab"/>
              <a:cs typeface="Roboto Slab"/>
              <a:sym typeface="Roboto Slab"/>
            </a:endParaRPr>
          </a:p>
        </p:txBody>
      </p:sp>
      <p:sp>
        <p:nvSpPr>
          <p:cNvPr id="158" name="Google Shape;158;g2eb1647bf62_0_162"/>
          <p:cNvSpPr txBox="1"/>
          <p:nvPr/>
        </p:nvSpPr>
        <p:spPr>
          <a:xfrm>
            <a:off x="206000" y="1565800"/>
            <a:ext cx="5078700" cy="2154900"/>
          </a:xfrm>
          <a:prstGeom prst="rect">
            <a:avLst/>
          </a:prstGeom>
          <a:noFill/>
          <a:ln>
            <a:noFill/>
          </a:ln>
        </p:spPr>
        <p:txBody>
          <a:bodyPr anchorCtr="0" anchor="t" bIns="91425" lIns="91425" spcFirstLastPara="1" rIns="91425" wrap="square" tIns="91425">
            <a:spAutoFit/>
          </a:bodyPr>
          <a:lstStyle/>
          <a:p>
            <a:pPr indent="0" lvl="0" marL="457200" marR="0" rtl="0" algn="just">
              <a:lnSpc>
                <a:spcPct val="100000"/>
              </a:lnSpc>
              <a:spcBef>
                <a:spcPts val="1000"/>
              </a:spcBef>
              <a:spcAft>
                <a:spcPts val="1000"/>
              </a:spcAft>
              <a:buNone/>
            </a:pPr>
            <a:r>
              <a:rPr lang="en" sz="1600">
                <a:latin typeface="Merriweather"/>
                <a:ea typeface="Merriweather"/>
                <a:cs typeface="Merriweather"/>
                <a:sym typeface="Merriweather"/>
              </a:rPr>
              <a:t>A CPU port, often referred to as an I/O (Input/Output) port, is a hardware interface or gateway through which data is sent to or received from a CPU. These ports are used to connect peripheral devices, allowing the CPU to communicate with external hardware such as keyboards, mice, printers, storage devices, and network interfaces.</a:t>
            </a:r>
            <a:endParaRPr b="0" i="0" sz="1600" u="none" cap="none" strike="noStrike">
              <a:solidFill>
                <a:srgbClr val="000000"/>
              </a:solidFill>
              <a:latin typeface="Merriweather"/>
              <a:ea typeface="Merriweather"/>
              <a:cs typeface="Merriweather"/>
              <a:sym typeface="Merriweather"/>
            </a:endParaRPr>
          </a:p>
        </p:txBody>
      </p:sp>
      <p:pic>
        <p:nvPicPr>
          <p:cNvPr id="159" name="Google Shape;159;g2eb1647bf62_0_162"/>
          <p:cNvPicPr preferRelativeResize="0"/>
          <p:nvPr/>
        </p:nvPicPr>
        <p:blipFill>
          <a:blip r:embed="rId3">
            <a:alphaModFix/>
          </a:blip>
          <a:stretch>
            <a:fillRect/>
          </a:stretch>
        </p:blipFill>
        <p:spPr>
          <a:xfrm>
            <a:off x="5566012" y="1196350"/>
            <a:ext cx="2892538" cy="359770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g2eb1647bf62_0_30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494" name="Google Shape;494;g2eb1647bf62_0_30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g2eb1647bf62_0_307"/>
          <p:cNvSpPr/>
          <p:nvPr/>
        </p:nvSpPr>
        <p:spPr>
          <a:xfrm>
            <a:off x="1549600" y="212450"/>
            <a:ext cx="60414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g2eb1647bf62_0_307"/>
          <p:cNvSpPr txBox="1"/>
          <p:nvPr>
            <p:ph idx="4294967295" type="ctrTitle"/>
          </p:nvPr>
        </p:nvSpPr>
        <p:spPr>
          <a:xfrm>
            <a:off x="1549600" y="510650"/>
            <a:ext cx="60414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Modular Power Supply (cont.)</a:t>
            </a:r>
            <a:endParaRPr b="1" i="0" sz="2700" u="none" cap="none" strike="noStrike">
              <a:solidFill>
                <a:srgbClr val="198754"/>
              </a:solidFill>
              <a:latin typeface="Roboto Slab"/>
              <a:ea typeface="Roboto Slab"/>
              <a:cs typeface="Roboto Slab"/>
              <a:sym typeface="Roboto Slab"/>
            </a:endParaRPr>
          </a:p>
        </p:txBody>
      </p:sp>
      <p:sp>
        <p:nvSpPr>
          <p:cNvPr id="497" name="Google Shape;497;g2eb1647bf62_0_307"/>
          <p:cNvSpPr txBox="1"/>
          <p:nvPr/>
        </p:nvSpPr>
        <p:spPr>
          <a:xfrm>
            <a:off x="831099" y="1177250"/>
            <a:ext cx="7354500" cy="1611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Merriweather"/>
                <a:ea typeface="Merriweather"/>
                <a:cs typeface="Merriweather"/>
                <a:sym typeface="Merriweather"/>
              </a:rPr>
              <a:t>Benefits of Modular Power Supplies:</a:t>
            </a:r>
            <a:endParaRPr b="1"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Modular power supplies offer improved cable management by reducing the number of unused cables in the case, enhancing airflow and aesthetics.</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They simplify the installation process and troubleshooting by allowing users to connect only the necessary cables.</a:t>
            </a:r>
            <a:endParaRPr b="0" i="0" sz="14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g2eb1647bf62_0_315"/>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503" name="Google Shape;503;g2eb1647bf62_0_315"/>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g2eb1647bf62_0_315"/>
          <p:cNvSpPr/>
          <p:nvPr/>
        </p:nvSpPr>
        <p:spPr>
          <a:xfrm>
            <a:off x="1549600" y="212450"/>
            <a:ext cx="60414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g2eb1647bf62_0_315"/>
          <p:cNvSpPr txBox="1"/>
          <p:nvPr>
            <p:ph idx="4294967295" type="ctrTitle"/>
          </p:nvPr>
        </p:nvSpPr>
        <p:spPr>
          <a:xfrm>
            <a:off x="1820700" y="280850"/>
            <a:ext cx="55026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Modular Power Supply (cont.)</a:t>
            </a:r>
            <a:endParaRPr b="1" i="0" sz="2700" u="none" cap="none" strike="noStrike">
              <a:solidFill>
                <a:srgbClr val="198754"/>
              </a:solidFill>
              <a:latin typeface="Roboto Slab"/>
              <a:ea typeface="Roboto Slab"/>
              <a:cs typeface="Roboto Slab"/>
              <a:sym typeface="Roboto Slab"/>
            </a:endParaRPr>
          </a:p>
        </p:txBody>
      </p:sp>
      <p:sp>
        <p:nvSpPr>
          <p:cNvPr id="506" name="Google Shape;506;g2eb1647bf62_0_315"/>
          <p:cNvSpPr txBox="1"/>
          <p:nvPr/>
        </p:nvSpPr>
        <p:spPr>
          <a:xfrm>
            <a:off x="824325" y="800350"/>
            <a:ext cx="7354500" cy="2201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Merriweather"/>
                <a:ea typeface="Merriweather"/>
                <a:cs typeface="Merriweather"/>
                <a:sym typeface="Merriweather"/>
              </a:rPr>
              <a:t>Flexibility and Customization Options:</a:t>
            </a:r>
            <a:endParaRPr b="1"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Modular power supplies come in different variants: fully modular, semi-modular, and partially modular.</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Fully modular power supplies allow all cables to be disconnected, while semi-modular power supplies have some permanently attached cables.</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Users can select the appropriate type based on their specific needs and the number of connectors required.</a:t>
            </a:r>
            <a:endParaRPr b="0" i="0" sz="14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g2eb1647bf62_0_323"/>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512" name="Google Shape;512;g2eb1647bf62_0_323"/>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g2eb1647bf62_0_323"/>
          <p:cNvSpPr/>
          <p:nvPr/>
        </p:nvSpPr>
        <p:spPr>
          <a:xfrm>
            <a:off x="1549600" y="212450"/>
            <a:ext cx="60414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g2eb1647bf62_0_323"/>
          <p:cNvSpPr txBox="1"/>
          <p:nvPr>
            <p:ph idx="4294967295" type="ctrTitle"/>
          </p:nvPr>
        </p:nvSpPr>
        <p:spPr>
          <a:xfrm>
            <a:off x="1820700" y="280850"/>
            <a:ext cx="55026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Other Power Supply Types</a:t>
            </a:r>
            <a:endParaRPr b="1" i="0" sz="2700" u="none" cap="none" strike="noStrike">
              <a:solidFill>
                <a:srgbClr val="198754"/>
              </a:solidFill>
              <a:latin typeface="Roboto Slab"/>
              <a:ea typeface="Roboto Slab"/>
              <a:cs typeface="Roboto Slab"/>
              <a:sym typeface="Roboto Slab"/>
            </a:endParaRPr>
          </a:p>
        </p:txBody>
      </p:sp>
      <p:sp>
        <p:nvSpPr>
          <p:cNvPr id="515" name="Google Shape;515;g2eb1647bf62_0_323"/>
          <p:cNvSpPr txBox="1"/>
          <p:nvPr/>
        </p:nvSpPr>
        <p:spPr>
          <a:xfrm>
            <a:off x="893050" y="1098650"/>
            <a:ext cx="7354500" cy="1611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Merriweather"/>
                <a:ea typeface="Merriweather"/>
                <a:cs typeface="Merriweather"/>
                <a:sym typeface="Merriweather"/>
              </a:rPr>
              <a:t>Server Power Supply:</a:t>
            </a:r>
            <a:endParaRPr b="1"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Server power supplies are designed for use in server systems, which often require higher power capacities and redundancy for reliability.</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They usually have multiple high-amperage 12V rails and support for hot-swappable configurations.</a:t>
            </a:r>
            <a:endParaRPr b="0" i="0" sz="14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g2eb1647bf62_0_331"/>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521" name="Google Shape;521;g2eb1647bf62_0_331"/>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g2eb1647bf62_0_331"/>
          <p:cNvSpPr/>
          <p:nvPr/>
        </p:nvSpPr>
        <p:spPr>
          <a:xfrm>
            <a:off x="1549600" y="212450"/>
            <a:ext cx="60414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g2eb1647bf62_0_331"/>
          <p:cNvSpPr txBox="1"/>
          <p:nvPr>
            <p:ph idx="4294967295" type="ctrTitle"/>
          </p:nvPr>
        </p:nvSpPr>
        <p:spPr>
          <a:xfrm>
            <a:off x="1549600" y="280850"/>
            <a:ext cx="59886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Other Power Supply Types (cont.)</a:t>
            </a:r>
            <a:endParaRPr b="1" i="0" sz="2700" u="none" cap="none" strike="noStrike">
              <a:solidFill>
                <a:srgbClr val="198754"/>
              </a:solidFill>
              <a:latin typeface="Roboto Slab"/>
              <a:ea typeface="Roboto Slab"/>
              <a:cs typeface="Roboto Slab"/>
              <a:sym typeface="Roboto Slab"/>
            </a:endParaRPr>
          </a:p>
        </p:txBody>
      </p:sp>
      <p:sp>
        <p:nvSpPr>
          <p:cNvPr id="524" name="Google Shape;524;g2eb1647bf62_0_331"/>
          <p:cNvSpPr txBox="1"/>
          <p:nvPr/>
        </p:nvSpPr>
        <p:spPr>
          <a:xfrm>
            <a:off x="824325" y="800350"/>
            <a:ext cx="7354500" cy="1611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Merriweather"/>
                <a:ea typeface="Merriweather"/>
                <a:cs typeface="Merriweather"/>
                <a:sym typeface="Merriweather"/>
              </a:rPr>
              <a:t>Uninterruptible Power Supply (UPS):</a:t>
            </a:r>
            <a:endParaRPr b="1"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UPS systems are designed to provide backup power during electrical outages or fluctuations.</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They offer temporary power to connected devices, allowing them to shut down safely or continue operating until power is restored.</a:t>
            </a:r>
            <a:endParaRPr b="0" i="0" sz="1400" u="none" cap="none" strike="noStrike">
              <a:solidFill>
                <a:srgbClr val="000000"/>
              </a:solidFill>
              <a:latin typeface="Merriweather"/>
              <a:ea typeface="Merriweather"/>
              <a:cs typeface="Merriweather"/>
              <a:sym typeface="Merriweather"/>
            </a:endParaRPr>
          </a:p>
        </p:txBody>
      </p:sp>
      <p:pic>
        <p:nvPicPr>
          <p:cNvPr id="525" name="Google Shape;525;g2eb1647bf62_0_331"/>
          <p:cNvPicPr preferRelativeResize="0"/>
          <p:nvPr/>
        </p:nvPicPr>
        <p:blipFill rotWithShape="1">
          <a:blip r:embed="rId3">
            <a:alphaModFix/>
          </a:blip>
          <a:srcRect b="0" l="0" r="0" t="0"/>
          <a:stretch/>
        </p:blipFill>
        <p:spPr>
          <a:xfrm>
            <a:off x="6506325" y="3077350"/>
            <a:ext cx="1672500" cy="16725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9" name="Shape 529"/>
        <p:cNvGrpSpPr/>
        <p:nvPr/>
      </p:nvGrpSpPr>
      <p:grpSpPr>
        <a:xfrm>
          <a:off x="0" y="0"/>
          <a:ext cx="0" cy="0"/>
          <a:chOff x="0" y="0"/>
          <a:chExt cx="0" cy="0"/>
        </a:xfrm>
      </p:grpSpPr>
      <p:sp>
        <p:nvSpPr>
          <p:cNvPr id="530" name="Google Shape;530;g2eb1647bf62_0_340"/>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531" name="Google Shape;531;g2eb1647bf62_0_340"/>
          <p:cNvSpPr txBox="1"/>
          <p:nvPr>
            <p:ph idx="4294967295" type="ctrTitle"/>
          </p:nvPr>
        </p:nvSpPr>
        <p:spPr>
          <a:xfrm>
            <a:off x="1609850" y="1159975"/>
            <a:ext cx="5992500" cy="640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Characteristics of Power Supplies</a:t>
            </a:r>
            <a:endParaRPr b="1" i="0" sz="2700" u="none" cap="none" strike="noStrike">
              <a:solidFill>
                <a:srgbClr val="198754"/>
              </a:solidFill>
              <a:latin typeface="Roboto Slab"/>
              <a:ea typeface="Roboto Slab"/>
              <a:cs typeface="Roboto Slab"/>
              <a:sym typeface="Roboto Slab"/>
            </a:endParaRPr>
          </a:p>
        </p:txBody>
      </p:sp>
      <p:sp>
        <p:nvSpPr>
          <p:cNvPr id="532" name="Google Shape;532;g2eb1647bf62_0_340"/>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33" name="Google Shape;533;g2eb1647bf62_0_340"/>
          <p:cNvPicPr preferRelativeResize="0"/>
          <p:nvPr/>
        </p:nvPicPr>
        <p:blipFill rotWithShape="1">
          <a:blip r:embed="rId4">
            <a:alphaModFix/>
          </a:blip>
          <a:srcRect b="0" l="10954" r="11188" t="12785"/>
          <a:stretch/>
        </p:blipFill>
        <p:spPr>
          <a:xfrm>
            <a:off x="4542300" y="1874575"/>
            <a:ext cx="4554000" cy="29715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g2eb1647bf62_0_34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539" name="Google Shape;539;g2eb1647bf62_0_34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g2eb1647bf62_0_347"/>
          <p:cNvSpPr/>
          <p:nvPr/>
        </p:nvSpPr>
        <p:spPr>
          <a:xfrm>
            <a:off x="1549600" y="212450"/>
            <a:ext cx="60414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g2eb1647bf62_0_347"/>
          <p:cNvSpPr txBox="1"/>
          <p:nvPr>
            <p:ph idx="4294967295" type="ctrTitle"/>
          </p:nvPr>
        </p:nvSpPr>
        <p:spPr>
          <a:xfrm>
            <a:off x="1701525" y="510650"/>
            <a:ext cx="55026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Wattage and Power Rating</a:t>
            </a:r>
            <a:endParaRPr b="1" i="0" sz="2700" u="none" cap="none" strike="noStrike">
              <a:solidFill>
                <a:srgbClr val="198754"/>
              </a:solidFill>
              <a:latin typeface="Roboto Slab"/>
              <a:ea typeface="Roboto Slab"/>
              <a:cs typeface="Roboto Slab"/>
              <a:sym typeface="Roboto Slab"/>
            </a:endParaRPr>
          </a:p>
        </p:txBody>
      </p:sp>
      <p:sp>
        <p:nvSpPr>
          <p:cNvPr id="542" name="Google Shape;542;g2eb1647bf62_0_347"/>
          <p:cNvSpPr txBox="1"/>
          <p:nvPr/>
        </p:nvSpPr>
        <p:spPr>
          <a:xfrm>
            <a:off x="824325" y="1043600"/>
            <a:ext cx="7354500" cy="2416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Merriweather"/>
                <a:ea typeface="Merriweather"/>
                <a:cs typeface="Merriweather"/>
                <a:sym typeface="Merriweather"/>
              </a:rPr>
              <a:t>Definition and Significance:</a:t>
            </a:r>
            <a:endParaRPr b="1"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Wattage refers to the maximum power output a power supply can provide to the computer system.</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It determines the number and type of components a power supply can support.</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Power rating (</a:t>
            </a:r>
            <a:r>
              <a:rPr b="0" i="1" lang="en" sz="1400" u="sng" cap="none" strike="noStrike">
                <a:solidFill>
                  <a:srgbClr val="4D5156"/>
                </a:solidFill>
                <a:latin typeface="Roboto"/>
                <a:ea typeface="Roboto"/>
                <a:cs typeface="Roboto"/>
                <a:sym typeface="Roboto"/>
              </a:rPr>
              <a:t>A </a:t>
            </a:r>
            <a:r>
              <a:rPr b="1" i="1" lang="en" sz="1400" u="sng" cap="none" strike="noStrike">
                <a:solidFill>
                  <a:srgbClr val="5F6368"/>
                </a:solidFill>
                <a:latin typeface="Roboto"/>
                <a:ea typeface="Roboto"/>
                <a:cs typeface="Roboto"/>
                <a:sym typeface="Roboto"/>
              </a:rPr>
              <a:t>power rating</a:t>
            </a:r>
            <a:r>
              <a:rPr b="0" i="1" lang="en" sz="1400" u="sng" cap="none" strike="noStrike">
                <a:solidFill>
                  <a:srgbClr val="4D5156"/>
                </a:solidFill>
                <a:latin typeface="Roboto"/>
                <a:ea typeface="Roboto"/>
                <a:cs typeface="Roboto"/>
                <a:sym typeface="Roboto"/>
              </a:rPr>
              <a:t> is a measurement of the maximum amount of power that can be used with a specific tool or device</a:t>
            </a:r>
            <a:r>
              <a:rPr b="0" i="0" lang="en" sz="1400" u="none" cap="none" strike="noStrike">
                <a:solidFill>
                  <a:srgbClr val="000000"/>
                </a:solidFill>
                <a:latin typeface="Merriweather"/>
                <a:ea typeface="Merriweather"/>
                <a:cs typeface="Merriweather"/>
                <a:sym typeface="Merriweather"/>
              </a:rPr>
              <a:t>) is typically expressed in watts (W) and is an essential specification to consider when choosing a power supply.</a:t>
            </a:r>
            <a:endParaRPr b="0" i="0" sz="1400" u="none" cap="none" strike="noStrike">
              <a:solidFill>
                <a:srgbClr val="000000"/>
              </a:solidFill>
              <a:latin typeface="Merriweather"/>
              <a:ea typeface="Merriweather"/>
              <a:cs typeface="Merriweather"/>
              <a:sym typeface="Merriweather"/>
            </a:endParaRPr>
          </a:p>
        </p:txBody>
      </p:sp>
      <p:pic>
        <p:nvPicPr>
          <p:cNvPr id="543" name="Google Shape;543;g2eb1647bf62_0_347"/>
          <p:cNvPicPr preferRelativeResize="0"/>
          <p:nvPr/>
        </p:nvPicPr>
        <p:blipFill rotWithShape="1">
          <a:blip r:embed="rId3">
            <a:alphaModFix/>
          </a:blip>
          <a:srcRect b="0" l="0" r="0" t="0"/>
          <a:stretch/>
        </p:blipFill>
        <p:spPr>
          <a:xfrm>
            <a:off x="6688425" y="3259450"/>
            <a:ext cx="1490400" cy="1490400"/>
          </a:xfrm>
          <a:prstGeom prst="rect">
            <a:avLst/>
          </a:prstGeom>
          <a:noFill/>
          <a:ln>
            <a:noFill/>
          </a:ln>
        </p:spPr>
      </p:pic>
      <p:sp>
        <p:nvSpPr>
          <p:cNvPr id="544" name="Google Shape;544;g2eb1647bf62_0_347"/>
          <p:cNvSpPr txBox="1"/>
          <p:nvPr/>
        </p:nvSpPr>
        <p:spPr>
          <a:xfrm>
            <a:off x="1039706" y="3423050"/>
            <a:ext cx="33834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sng" cap="none" strike="noStrike">
                <a:solidFill>
                  <a:srgbClr val="000000"/>
                </a:solidFill>
                <a:latin typeface="Arial"/>
                <a:ea typeface="Arial"/>
                <a:cs typeface="Arial"/>
                <a:sym typeface="Arial"/>
                <a:hlinkClick r:id="rId4">
                  <a:extLst>
                    <a:ext uri="{A12FA001-AC4F-418D-AE19-62706E023703}">
                      <ahyp:hlinkClr val="tx"/>
                    </a:ext>
                  </a:extLst>
                </a:hlinkClick>
              </a:rPr>
              <a:t>Power Supply Calculator | Cooler Master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g2eb1647bf62_0_35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550" name="Google Shape;550;g2eb1647bf62_0_35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g2eb1647bf62_0_357"/>
          <p:cNvSpPr/>
          <p:nvPr/>
        </p:nvSpPr>
        <p:spPr>
          <a:xfrm>
            <a:off x="1549600" y="212450"/>
            <a:ext cx="60414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g2eb1647bf62_0_357"/>
          <p:cNvSpPr txBox="1"/>
          <p:nvPr>
            <p:ph idx="4294967295" type="ctrTitle"/>
          </p:nvPr>
        </p:nvSpPr>
        <p:spPr>
          <a:xfrm>
            <a:off x="1410075" y="510650"/>
            <a:ext cx="60855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Wattage and Power Rating (cont.)</a:t>
            </a:r>
            <a:endParaRPr b="1" i="0" sz="2700" u="none" cap="none" strike="noStrike">
              <a:solidFill>
                <a:srgbClr val="198754"/>
              </a:solidFill>
              <a:latin typeface="Roboto Slab"/>
              <a:ea typeface="Roboto Slab"/>
              <a:cs typeface="Roboto Slab"/>
              <a:sym typeface="Roboto Slab"/>
            </a:endParaRPr>
          </a:p>
        </p:txBody>
      </p:sp>
      <p:sp>
        <p:nvSpPr>
          <p:cNvPr id="553" name="Google Shape;553;g2eb1647bf62_0_357"/>
          <p:cNvSpPr txBox="1"/>
          <p:nvPr/>
        </p:nvSpPr>
        <p:spPr>
          <a:xfrm>
            <a:off x="775575" y="1139713"/>
            <a:ext cx="7354500" cy="2416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Merriweather"/>
                <a:ea typeface="Merriweather"/>
                <a:cs typeface="Merriweather"/>
                <a:sym typeface="Merriweather"/>
              </a:rPr>
              <a:t>Calculating Power Requirements for a Computer System:</a:t>
            </a:r>
            <a:endParaRPr b="1"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To calculate the power requirements, consider the power consumption of individual components such as the CPU, GPU, storage drives, and peripherals.</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Manufacturers provide power consumption information in their component specifications.</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Summing up the power consumption of all components provides an estimate of the total power needed for the system.</a:t>
            </a:r>
            <a:endParaRPr b="0" i="0" sz="14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g2eb1647bf62_0_365"/>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559" name="Google Shape;559;g2eb1647bf62_0_365"/>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g2eb1647bf62_0_365"/>
          <p:cNvSpPr/>
          <p:nvPr/>
        </p:nvSpPr>
        <p:spPr>
          <a:xfrm>
            <a:off x="1549600" y="212450"/>
            <a:ext cx="60414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g2eb1647bf62_0_365"/>
          <p:cNvSpPr txBox="1"/>
          <p:nvPr>
            <p:ph idx="4294967295" type="ctrTitle"/>
          </p:nvPr>
        </p:nvSpPr>
        <p:spPr>
          <a:xfrm>
            <a:off x="1597150" y="428150"/>
            <a:ext cx="59319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Wattage and Power Rating (cont.)</a:t>
            </a:r>
            <a:endParaRPr b="1" i="0" sz="2700" u="none" cap="none" strike="noStrike">
              <a:solidFill>
                <a:srgbClr val="198754"/>
              </a:solidFill>
              <a:latin typeface="Roboto Slab"/>
              <a:ea typeface="Roboto Slab"/>
              <a:cs typeface="Roboto Slab"/>
              <a:sym typeface="Roboto Slab"/>
            </a:endParaRPr>
          </a:p>
        </p:txBody>
      </p:sp>
      <p:sp>
        <p:nvSpPr>
          <p:cNvPr id="562" name="Google Shape;562;g2eb1647bf62_0_365"/>
          <p:cNvSpPr txBox="1"/>
          <p:nvPr/>
        </p:nvSpPr>
        <p:spPr>
          <a:xfrm>
            <a:off x="885850" y="991100"/>
            <a:ext cx="7354500" cy="18264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Merriweather"/>
                <a:ea typeface="Merriweather"/>
                <a:cs typeface="Merriweather"/>
                <a:sym typeface="Merriweather"/>
              </a:rPr>
              <a:t>Impact of Underpowered or Overpowered Supplies:</a:t>
            </a:r>
            <a:endParaRPr b="1"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Using an underpowered power supply can result in system instability, crashes, or even damage to components due to insufficient power delivery.</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An overpowered power supply may waste energy and incur unnecessary costs, as the system won't utilize the full capacity of the power supply efficiently.</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g2eb1647bf62_0_373"/>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568" name="Google Shape;568;g2eb1647bf62_0_373"/>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g2eb1647bf62_0_373"/>
          <p:cNvSpPr/>
          <p:nvPr/>
        </p:nvSpPr>
        <p:spPr>
          <a:xfrm>
            <a:off x="1549600" y="212450"/>
            <a:ext cx="60414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g2eb1647bf62_0_373"/>
          <p:cNvSpPr txBox="1"/>
          <p:nvPr>
            <p:ph idx="4294967295" type="ctrTitle"/>
          </p:nvPr>
        </p:nvSpPr>
        <p:spPr>
          <a:xfrm>
            <a:off x="1597150" y="428150"/>
            <a:ext cx="59319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Wattage and Power Rating (cont.)</a:t>
            </a:r>
            <a:endParaRPr b="1" i="0" sz="2700" u="none" cap="none" strike="noStrike">
              <a:solidFill>
                <a:srgbClr val="198754"/>
              </a:solidFill>
              <a:latin typeface="Roboto Slab"/>
              <a:ea typeface="Roboto Slab"/>
              <a:cs typeface="Roboto Slab"/>
              <a:sym typeface="Roboto Slab"/>
            </a:endParaRPr>
          </a:p>
        </p:txBody>
      </p:sp>
      <p:sp>
        <p:nvSpPr>
          <p:cNvPr id="571" name="Google Shape;571;g2eb1647bf62_0_373"/>
          <p:cNvSpPr txBox="1"/>
          <p:nvPr/>
        </p:nvSpPr>
        <p:spPr>
          <a:xfrm>
            <a:off x="885850" y="991100"/>
            <a:ext cx="7354500" cy="3463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Merriweather"/>
                <a:ea typeface="Merriweather"/>
                <a:cs typeface="Merriweather"/>
                <a:sym typeface="Merriweather"/>
              </a:rPr>
              <a:t>Impact of Underpowered or Overpowered Supplies:</a:t>
            </a:r>
            <a:endParaRPr b="1"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It's worth noting that the power rating mentioned for a PC is the maximum power consumption under load. During idle or less demanding tasks, the actual power consumption of a PC can be significantly lower, as modern systems are designed to adjust power usage dynamically based on the workload to optimize energy efficiency.</a:t>
            </a:r>
            <a:endParaRPr/>
          </a:p>
          <a:p>
            <a:pPr indent="0" lvl="0" marL="127000" marR="0" rtl="0" algn="just">
              <a:lnSpc>
                <a:spcPct val="100000"/>
              </a:lnSpc>
              <a:spcBef>
                <a:spcPts val="1000"/>
              </a:spcBef>
              <a:spcAft>
                <a:spcPts val="0"/>
              </a:spcAft>
              <a:buNone/>
            </a:pPr>
            <a:r>
              <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PC power ratings can vary greatly depending on the intended usage and the hardware configuration. High-performance gaming PCs or workstations with powerful processors and graphics cards generally have higher power ratings, often in the range of 500 watts to 1000 watts or more. On the other hand, basic office PCs or low-power systems may have power ratings in the range of 250 watts to 400 watts.</a:t>
            </a:r>
            <a:endParaRPr b="0" i="0" sz="14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g2eb1647bf62_0_381"/>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577" name="Google Shape;577;g2eb1647bf62_0_381"/>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g2eb1647bf62_0_381"/>
          <p:cNvSpPr/>
          <p:nvPr/>
        </p:nvSpPr>
        <p:spPr>
          <a:xfrm>
            <a:off x="1549600" y="212450"/>
            <a:ext cx="60414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g2eb1647bf62_0_381"/>
          <p:cNvSpPr txBox="1"/>
          <p:nvPr>
            <p:ph idx="4294967295" type="ctrTitle"/>
          </p:nvPr>
        </p:nvSpPr>
        <p:spPr>
          <a:xfrm>
            <a:off x="2157700" y="335037"/>
            <a:ext cx="36996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Efficiency</a:t>
            </a:r>
            <a:endParaRPr b="1" i="0" sz="2700" u="none" cap="none" strike="noStrike">
              <a:solidFill>
                <a:srgbClr val="198754"/>
              </a:solidFill>
              <a:latin typeface="Roboto Slab"/>
              <a:ea typeface="Roboto Slab"/>
              <a:cs typeface="Roboto Slab"/>
              <a:sym typeface="Roboto Slab"/>
            </a:endParaRPr>
          </a:p>
        </p:txBody>
      </p:sp>
      <p:sp>
        <p:nvSpPr>
          <p:cNvPr id="580" name="Google Shape;580;g2eb1647bf62_0_381"/>
          <p:cNvSpPr txBox="1"/>
          <p:nvPr/>
        </p:nvSpPr>
        <p:spPr>
          <a:xfrm>
            <a:off x="824325" y="1050050"/>
            <a:ext cx="5928600" cy="4007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Merriweather"/>
                <a:ea typeface="Merriweather"/>
                <a:cs typeface="Merriweather"/>
                <a:sym typeface="Merriweather"/>
              </a:rPr>
              <a:t>Understanding Efficiency Ratings:</a:t>
            </a:r>
            <a:endParaRPr b="1"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Power supplies have efficiency ratings expressed as a percentage.</a:t>
            </a:r>
            <a:endParaRPr/>
          </a:p>
          <a:p>
            <a:pPr indent="0" lvl="0" marL="127000" marR="0" rtl="0" algn="just">
              <a:lnSpc>
                <a:spcPct val="100000"/>
              </a:lnSpc>
              <a:spcBef>
                <a:spcPts val="1000"/>
              </a:spcBef>
              <a:spcAft>
                <a:spcPts val="0"/>
              </a:spcAft>
              <a:buNone/>
            </a:pPr>
            <a:r>
              <a:rPr b="0" i="0" lang="en" sz="1400" u="none" cap="none" strike="noStrike">
                <a:solidFill>
                  <a:srgbClr val="000000"/>
                </a:solidFill>
                <a:latin typeface="Merriweather"/>
                <a:ea typeface="Merriweather"/>
                <a:cs typeface="Merriweather"/>
                <a:sym typeface="Merriweather"/>
              </a:rPr>
              <a:t>          </a:t>
            </a:r>
            <a:endParaRPr/>
          </a:p>
          <a:p>
            <a:pPr indent="0" lvl="0" marL="127000" marR="0" rtl="0" algn="just">
              <a:lnSpc>
                <a:spcPct val="100000"/>
              </a:lnSpc>
              <a:spcBef>
                <a:spcPts val="1000"/>
              </a:spcBef>
              <a:spcAft>
                <a:spcPts val="0"/>
              </a:spcAft>
              <a:buNone/>
            </a:pPr>
            <a:r>
              <a:t/>
            </a:r>
            <a:endParaRPr b="0" i="0" sz="1400" u="none" cap="none" strike="noStrike">
              <a:solidFill>
                <a:srgbClr val="000000"/>
              </a:solidFill>
              <a:latin typeface="Merriweather"/>
              <a:ea typeface="Merriweather"/>
              <a:cs typeface="Merriweather"/>
              <a:sym typeface="Merriweather"/>
            </a:endParaRPr>
          </a:p>
          <a:p>
            <a:pPr indent="0" lvl="0" marL="127000" marR="0" rtl="0" algn="just">
              <a:lnSpc>
                <a:spcPct val="100000"/>
              </a:lnSpc>
              <a:spcBef>
                <a:spcPts val="1000"/>
              </a:spcBef>
              <a:spcAft>
                <a:spcPts val="0"/>
              </a:spcAft>
              <a:buNone/>
            </a:pPr>
            <a:r>
              <a:t/>
            </a:r>
            <a:endParaRPr b="0" i="0" sz="1400" u="none" cap="none" strike="noStrike">
              <a:solidFill>
                <a:srgbClr val="000000"/>
              </a:solidFill>
              <a:latin typeface="Merriweather"/>
              <a:ea typeface="Merriweather"/>
              <a:cs typeface="Merriweather"/>
              <a:sym typeface="Merriweather"/>
            </a:endParaRPr>
          </a:p>
          <a:p>
            <a:pPr indent="0" lvl="0" marL="127000" marR="0" rtl="0" algn="just">
              <a:lnSpc>
                <a:spcPct val="100000"/>
              </a:lnSpc>
              <a:spcBef>
                <a:spcPts val="1000"/>
              </a:spcBef>
              <a:spcAft>
                <a:spcPts val="0"/>
              </a:spcAft>
              <a:buNone/>
            </a:pPr>
            <a:r>
              <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Higher efficiency ratings indicate that the power supply can convert more of the incoming AC power into usable DC power.</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Efficiency ratings vary depending on load conditions, with most power supplies achieving peak efficiency at around 50-80% load.</a:t>
            </a:r>
            <a:endParaRPr b="0" i="0" sz="1400" u="none" cap="none" strike="noStrike">
              <a:solidFill>
                <a:srgbClr val="000000"/>
              </a:solidFill>
              <a:latin typeface="Merriweather"/>
              <a:ea typeface="Merriweather"/>
              <a:cs typeface="Merriweather"/>
              <a:sym typeface="Merriweather"/>
            </a:endParaRPr>
          </a:p>
        </p:txBody>
      </p:sp>
      <p:pic>
        <p:nvPicPr>
          <p:cNvPr id="581" name="Google Shape;581;g2eb1647bf62_0_381"/>
          <p:cNvPicPr preferRelativeResize="0"/>
          <p:nvPr/>
        </p:nvPicPr>
        <p:blipFill rotWithShape="1">
          <a:blip r:embed="rId3">
            <a:alphaModFix/>
          </a:blip>
          <a:srcRect b="0" l="0" r="0" t="0"/>
          <a:stretch/>
        </p:blipFill>
        <p:spPr>
          <a:xfrm>
            <a:off x="7236188" y="3067075"/>
            <a:ext cx="1490400" cy="1490400"/>
          </a:xfrm>
          <a:prstGeom prst="rect">
            <a:avLst/>
          </a:prstGeom>
          <a:noFill/>
          <a:ln>
            <a:noFill/>
          </a:ln>
        </p:spPr>
      </p:pic>
      <p:pic>
        <p:nvPicPr>
          <p:cNvPr id="582" name="Google Shape;582;g2eb1647bf62_0_381"/>
          <p:cNvPicPr preferRelativeResize="0"/>
          <p:nvPr/>
        </p:nvPicPr>
        <p:blipFill rotWithShape="1">
          <a:blip r:embed="rId4">
            <a:alphaModFix/>
          </a:blip>
          <a:srcRect b="0" l="0" r="0" t="0"/>
          <a:stretch/>
        </p:blipFill>
        <p:spPr>
          <a:xfrm>
            <a:off x="2924090" y="2076424"/>
            <a:ext cx="3295819" cy="9906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eb1647bf62_0_509"/>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65" name="Google Shape;165;g2eb1647bf62_0_509"/>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g2eb1647bf62_0_509"/>
          <p:cNvSpPr/>
          <p:nvPr/>
        </p:nvSpPr>
        <p:spPr>
          <a:xfrm>
            <a:off x="891175" y="212450"/>
            <a:ext cx="73545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g2eb1647bf62_0_509"/>
          <p:cNvSpPr txBox="1"/>
          <p:nvPr>
            <p:ph idx="4294967295" type="ctrTitle"/>
          </p:nvPr>
        </p:nvSpPr>
        <p:spPr>
          <a:xfrm>
            <a:off x="927850" y="280850"/>
            <a:ext cx="7251000" cy="813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Types of CPU Port</a:t>
            </a:r>
            <a:endParaRPr b="1" i="0" sz="2700" u="none" cap="none" strike="noStrike">
              <a:solidFill>
                <a:srgbClr val="198754"/>
              </a:solidFill>
              <a:latin typeface="Roboto Slab"/>
              <a:ea typeface="Roboto Slab"/>
              <a:cs typeface="Roboto Slab"/>
              <a:sym typeface="Roboto Slab"/>
            </a:endParaRPr>
          </a:p>
        </p:txBody>
      </p:sp>
      <p:sp>
        <p:nvSpPr>
          <p:cNvPr id="168" name="Google Shape;168;g2eb1647bf62_0_509"/>
          <p:cNvSpPr txBox="1"/>
          <p:nvPr/>
        </p:nvSpPr>
        <p:spPr>
          <a:xfrm>
            <a:off x="824325" y="1058050"/>
            <a:ext cx="7354500" cy="1918800"/>
          </a:xfrm>
          <a:prstGeom prst="rect">
            <a:avLst/>
          </a:prstGeom>
          <a:noFill/>
          <a:ln>
            <a:noFill/>
          </a:ln>
        </p:spPr>
        <p:txBody>
          <a:bodyPr anchorCtr="0" anchor="t" bIns="91425" lIns="91425" spcFirstLastPara="1" rIns="91425" wrap="square" tIns="91425">
            <a:spAutoFit/>
          </a:bodyPr>
          <a:lstStyle/>
          <a:p>
            <a:pPr indent="0" lvl="0" marL="457200" rtl="0" algn="just">
              <a:spcBef>
                <a:spcPts val="1000"/>
              </a:spcBef>
              <a:spcAft>
                <a:spcPts val="0"/>
              </a:spcAft>
              <a:buNone/>
            </a:pPr>
            <a:r>
              <a:rPr b="1" lang="en" sz="1600">
                <a:latin typeface="Merriweather"/>
                <a:ea typeface="Merriweather"/>
                <a:cs typeface="Merriweather"/>
                <a:sym typeface="Merriweather"/>
              </a:rPr>
              <a:t>Serial Port</a:t>
            </a:r>
            <a:r>
              <a:rPr lang="en" sz="1600">
                <a:latin typeface="Merriweather"/>
                <a:ea typeface="Merriweather"/>
                <a:cs typeface="Merriweather"/>
                <a:sym typeface="Merriweather"/>
              </a:rPr>
              <a:t> </a:t>
            </a:r>
            <a:endParaRPr sz="1600">
              <a:latin typeface="Merriweather"/>
              <a:ea typeface="Merriweather"/>
              <a:cs typeface="Merriweather"/>
              <a:sym typeface="Merriweather"/>
            </a:endParaRPr>
          </a:p>
          <a:p>
            <a:pPr indent="0" lvl="0" marL="457200" rtl="0" algn="just">
              <a:spcBef>
                <a:spcPts val="1000"/>
              </a:spcBef>
              <a:spcAft>
                <a:spcPts val="0"/>
              </a:spcAft>
              <a:buNone/>
            </a:pPr>
            <a:r>
              <a:rPr lang="en" sz="1600">
                <a:latin typeface="Merriweather"/>
                <a:ea typeface="Merriweather"/>
                <a:cs typeface="Merriweather"/>
                <a:sym typeface="Merriweather"/>
              </a:rPr>
              <a:t>Often used to connect a older mice, older external modems, older digital cameras, etc to the computer. The serial port has been replaced by USB in most cases. 9-pin connector. Small </a:t>
            </a:r>
            <a:r>
              <a:rPr lang="en" sz="1600">
                <a:latin typeface="Merriweather"/>
                <a:ea typeface="Merriweather"/>
                <a:cs typeface="Merriweather"/>
                <a:sym typeface="Merriweather"/>
              </a:rPr>
              <a:t>and short</a:t>
            </a:r>
            <a:r>
              <a:rPr lang="en" sz="1600">
                <a:latin typeface="Merriweather"/>
                <a:ea typeface="Merriweather"/>
                <a:cs typeface="Merriweather"/>
                <a:sym typeface="Merriweather"/>
              </a:rPr>
              <a:t>, often gray in color. Transmits data at 19 Kb/s.</a:t>
            </a:r>
            <a:endParaRPr sz="1600">
              <a:latin typeface="Merriweather"/>
              <a:ea typeface="Merriweather"/>
              <a:cs typeface="Merriweather"/>
              <a:sym typeface="Merriweather"/>
            </a:endParaRPr>
          </a:p>
          <a:p>
            <a:pPr indent="0" lvl="0" marL="457200" marR="0" rtl="0" algn="just">
              <a:lnSpc>
                <a:spcPct val="100000"/>
              </a:lnSpc>
              <a:spcBef>
                <a:spcPts val="1000"/>
              </a:spcBef>
              <a:spcAft>
                <a:spcPts val="1000"/>
              </a:spcAft>
              <a:buNone/>
            </a:pPr>
            <a:r>
              <a:t/>
            </a:r>
            <a:endParaRPr sz="1600">
              <a:latin typeface="Merriweather"/>
              <a:ea typeface="Merriweather"/>
              <a:cs typeface="Merriweather"/>
              <a:sym typeface="Merriweather"/>
            </a:endParaRPr>
          </a:p>
        </p:txBody>
      </p:sp>
      <p:pic>
        <p:nvPicPr>
          <p:cNvPr id="169" name="Google Shape;169;g2eb1647bf62_0_509"/>
          <p:cNvPicPr preferRelativeResize="0"/>
          <p:nvPr/>
        </p:nvPicPr>
        <p:blipFill>
          <a:blip r:embed="rId3">
            <a:alphaModFix/>
          </a:blip>
          <a:stretch>
            <a:fillRect/>
          </a:stretch>
        </p:blipFill>
        <p:spPr>
          <a:xfrm rot="5400000">
            <a:off x="3786175" y="2220688"/>
            <a:ext cx="1571625" cy="29051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g2eb1647bf62_0_391"/>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588" name="Google Shape;588;g2eb1647bf62_0_391"/>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g2eb1647bf62_0_391"/>
          <p:cNvSpPr/>
          <p:nvPr/>
        </p:nvSpPr>
        <p:spPr>
          <a:xfrm>
            <a:off x="1549600" y="212450"/>
            <a:ext cx="60414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g2eb1647bf62_0_391"/>
          <p:cNvSpPr txBox="1"/>
          <p:nvPr>
            <p:ph idx="4294967295" type="ctrTitle"/>
          </p:nvPr>
        </p:nvSpPr>
        <p:spPr>
          <a:xfrm>
            <a:off x="1820700" y="280850"/>
            <a:ext cx="55026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Efficiency (cont.)</a:t>
            </a:r>
            <a:endParaRPr b="1" i="0" sz="2700" u="none" cap="none" strike="noStrike">
              <a:solidFill>
                <a:srgbClr val="198754"/>
              </a:solidFill>
              <a:latin typeface="Roboto Slab"/>
              <a:ea typeface="Roboto Slab"/>
              <a:cs typeface="Roboto Slab"/>
              <a:sym typeface="Roboto Slab"/>
            </a:endParaRPr>
          </a:p>
        </p:txBody>
      </p:sp>
      <p:sp>
        <p:nvSpPr>
          <p:cNvPr id="591" name="Google Shape;591;g2eb1647bf62_0_391"/>
          <p:cNvSpPr txBox="1"/>
          <p:nvPr/>
        </p:nvSpPr>
        <p:spPr>
          <a:xfrm>
            <a:off x="824325" y="800350"/>
            <a:ext cx="7354500" cy="2201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Merriweather"/>
                <a:ea typeface="Merriweather"/>
                <a:cs typeface="Merriweather"/>
                <a:sym typeface="Merriweather"/>
              </a:rPr>
              <a:t>Importance of Energy Efficiency in Power Supplies:</a:t>
            </a:r>
            <a:endParaRPr b="1"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Energy-efficient power supplies help reduce electricity costs and contribute to environmental sustainability.</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1" lang="en" sz="1400" u="sng" cap="none" strike="noStrike">
                <a:solidFill>
                  <a:srgbClr val="000000"/>
                </a:solidFill>
                <a:latin typeface="Merriweather"/>
                <a:ea typeface="Merriweather"/>
                <a:cs typeface="Merriweather"/>
                <a:sym typeface="Merriweather"/>
              </a:rPr>
              <a:t>Higher efficiency means less wasted energy in the form of heat, leading to cooler and more reliable system operation</a:t>
            </a:r>
            <a:r>
              <a:rPr b="0" i="0" lang="en" sz="1400" u="none" cap="none" strike="noStrike">
                <a:solidFill>
                  <a:srgbClr val="000000"/>
                </a:solidFill>
                <a:latin typeface="Merriweather"/>
                <a:ea typeface="Merriweather"/>
                <a:cs typeface="Merriweather"/>
                <a:sym typeface="Merriweather"/>
              </a:rPr>
              <a:t>.</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Energy-efficient power supplies often carry certifications such as 80 PLUS, indicating their compliance with specific efficiency standards.</a:t>
            </a:r>
            <a:endParaRPr b="0" i="0" sz="14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g2eb1647bf62_0_399"/>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597" name="Google Shape;597;g2eb1647bf62_0_399"/>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g2eb1647bf62_0_399"/>
          <p:cNvSpPr/>
          <p:nvPr/>
        </p:nvSpPr>
        <p:spPr>
          <a:xfrm>
            <a:off x="1549600" y="212450"/>
            <a:ext cx="60414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g2eb1647bf62_0_399"/>
          <p:cNvSpPr txBox="1"/>
          <p:nvPr>
            <p:ph idx="4294967295" type="ctrTitle"/>
          </p:nvPr>
        </p:nvSpPr>
        <p:spPr>
          <a:xfrm>
            <a:off x="1820700" y="280850"/>
            <a:ext cx="55026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Efficiency (cont.)</a:t>
            </a:r>
            <a:endParaRPr b="1" i="0" sz="2700" u="none" cap="none" strike="noStrike">
              <a:solidFill>
                <a:srgbClr val="198754"/>
              </a:solidFill>
              <a:latin typeface="Roboto Slab"/>
              <a:ea typeface="Roboto Slab"/>
              <a:cs typeface="Roboto Slab"/>
              <a:sym typeface="Roboto Slab"/>
            </a:endParaRPr>
          </a:p>
        </p:txBody>
      </p:sp>
      <p:sp>
        <p:nvSpPr>
          <p:cNvPr id="600" name="Google Shape;600;g2eb1647bf62_0_399"/>
          <p:cNvSpPr txBox="1"/>
          <p:nvPr/>
        </p:nvSpPr>
        <p:spPr>
          <a:xfrm>
            <a:off x="824325" y="800350"/>
            <a:ext cx="7354500" cy="2201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Merriweather"/>
                <a:ea typeface="Merriweather"/>
                <a:cs typeface="Merriweather"/>
                <a:sym typeface="Merriweather"/>
              </a:rPr>
              <a:t>Energy-saving and Environmental Considerations:</a:t>
            </a:r>
            <a:endParaRPr b="1"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Energy-efficient power supplies can save significant amounts of energy over their lifespan, especially in systems that operate for extended periods.</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Using energy-efficient components contributes to reducing carbon footprint and conserving natural resources.</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When selecting a power supply, consider the desired energy efficiency level based on the system's usage patterns and environmental concerns.</a:t>
            </a:r>
            <a:endParaRPr b="0" i="0" sz="14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g2eb1647bf62_0_40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606" name="Google Shape;606;g2eb1647bf62_0_40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g2eb1647bf62_0_407"/>
          <p:cNvSpPr/>
          <p:nvPr/>
        </p:nvSpPr>
        <p:spPr>
          <a:xfrm>
            <a:off x="1549600" y="212450"/>
            <a:ext cx="60414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g2eb1647bf62_0_407"/>
          <p:cNvSpPr txBox="1"/>
          <p:nvPr>
            <p:ph idx="4294967295" type="ctrTitle"/>
          </p:nvPr>
        </p:nvSpPr>
        <p:spPr>
          <a:xfrm>
            <a:off x="1820700" y="280850"/>
            <a:ext cx="55026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Cooling and Noise</a:t>
            </a:r>
            <a:endParaRPr b="1" i="0" sz="2700" u="none" cap="none" strike="noStrike">
              <a:solidFill>
                <a:srgbClr val="198754"/>
              </a:solidFill>
              <a:latin typeface="Roboto Slab"/>
              <a:ea typeface="Roboto Slab"/>
              <a:cs typeface="Roboto Slab"/>
              <a:sym typeface="Roboto Slab"/>
            </a:endParaRPr>
          </a:p>
        </p:txBody>
      </p:sp>
      <p:sp>
        <p:nvSpPr>
          <p:cNvPr id="609" name="Google Shape;609;g2eb1647bf62_0_407"/>
          <p:cNvSpPr txBox="1"/>
          <p:nvPr/>
        </p:nvSpPr>
        <p:spPr>
          <a:xfrm>
            <a:off x="824325" y="800350"/>
            <a:ext cx="7354500" cy="18264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Merriweather"/>
                <a:ea typeface="Merriweather"/>
                <a:cs typeface="Merriweather"/>
                <a:sym typeface="Merriweather"/>
              </a:rPr>
              <a:t>Cooling Mechanisms in Power Supplies:</a:t>
            </a:r>
            <a:endParaRPr b="1"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Power supplies use cooling mechanisms such as fans and heat sinks to dissipate heat generated during operation.</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Heat sinks absorb heat from internal components, while fans blow air across the heat sinks to exhaust the heat outside the power supply and the computer case.</a:t>
            </a:r>
            <a:endParaRPr b="0" i="0" sz="14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g2eb1647bf62_0_415"/>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615" name="Google Shape;615;g2eb1647bf62_0_415"/>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g2eb1647bf62_0_415"/>
          <p:cNvSpPr/>
          <p:nvPr/>
        </p:nvSpPr>
        <p:spPr>
          <a:xfrm>
            <a:off x="1549600" y="212450"/>
            <a:ext cx="60414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g2eb1647bf62_0_415"/>
          <p:cNvSpPr txBox="1"/>
          <p:nvPr>
            <p:ph idx="4294967295" type="ctrTitle"/>
          </p:nvPr>
        </p:nvSpPr>
        <p:spPr>
          <a:xfrm>
            <a:off x="1819000" y="510650"/>
            <a:ext cx="55026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Cooling and Noise (cont.)</a:t>
            </a:r>
            <a:endParaRPr b="1" i="0" sz="2700" u="none" cap="none" strike="noStrike">
              <a:solidFill>
                <a:srgbClr val="198754"/>
              </a:solidFill>
              <a:latin typeface="Roboto Slab"/>
              <a:ea typeface="Roboto Slab"/>
              <a:cs typeface="Roboto Slab"/>
              <a:sym typeface="Roboto Slab"/>
            </a:endParaRPr>
          </a:p>
        </p:txBody>
      </p:sp>
      <p:sp>
        <p:nvSpPr>
          <p:cNvPr id="618" name="Google Shape;618;g2eb1647bf62_0_415"/>
          <p:cNvSpPr txBox="1"/>
          <p:nvPr/>
        </p:nvSpPr>
        <p:spPr>
          <a:xfrm>
            <a:off x="893050" y="1147151"/>
            <a:ext cx="7354500" cy="2201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Merriweather"/>
                <a:ea typeface="Merriweather"/>
                <a:cs typeface="Merriweather"/>
                <a:sym typeface="Merriweather"/>
              </a:rPr>
              <a:t>Fan Types and Noise Levels:</a:t>
            </a:r>
            <a:endParaRPr b="1"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Power supplies employ different fan types, such as </a:t>
            </a:r>
            <a:r>
              <a:rPr b="1" i="0" lang="en" sz="1400" u="none" cap="none" strike="noStrike">
                <a:solidFill>
                  <a:srgbClr val="000000"/>
                </a:solidFill>
                <a:latin typeface="Merriweather"/>
                <a:ea typeface="Merriweather"/>
                <a:cs typeface="Merriweather"/>
                <a:sym typeface="Merriweather"/>
              </a:rPr>
              <a:t>sleeve bearing</a:t>
            </a:r>
            <a:r>
              <a:rPr b="0" i="0" lang="en" sz="1400" u="none" cap="none" strike="noStrike">
                <a:solidFill>
                  <a:srgbClr val="000000"/>
                </a:solidFill>
                <a:latin typeface="Merriweather"/>
                <a:ea typeface="Merriweather"/>
                <a:cs typeface="Merriweather"/>
                <a:sym typeface="Merriweather"/>
              </a:rPr>
              <a:t>, </a:t>
            </a:r>
            <a:r>
              <a:rPr b="1" i="0" lang="en" sz="1400" u="none" cap="none" strike="noStrike">
                <a:solidFill>
                  <a:srgbClr val="000000"/>
                </a:solidFill>
                <a:latin typeface="Merriweather"/>
                <a:ea typeface="Merriweather"/>
                <a:cs typeface="Merriweather"/>
                <a:sym typeface="Merriweather"/>
              </a:rPr>
              <a:t>ball bearing</a:t>
            </a:r>
            <a:r>
              <a:rPr b="0" i="0" lang="en" sz="1400" u="none" cap="none" strike="noStrike">
                <a:solidFill>
                  <a:srgbClr val="000000"/>
                </a:solidFill>
                <a:latin typeface="Merriweather"/>
                <a:ea typeface="Merriweather"/>
                <a:cs typeface="Merriweather"/>
                <a:sym typeface="Merriweather"/>
              </a:rPr>
              <a:t>, or </a:t>
            </a:r>
            <a:r>
              <a:rPr b="1" i="0" lang="en" sz="1400" u="none" cap="none" strike="noStrike">
                <a:solidFill>
                  <a:srgbClr val="000000"/>
                </a:solidFill>
                <a:latin typeface="Merriweather"/>
                <a:ea typeface="Merriweather"/>
                <a:cs typeface="Merriweather"/>
                <a:sym typeface="Merriweather"/>
              </a:rPr>
              <a:t>fluid dynamic bearing (FDB) </a:t>
            </a:r>
            <a:r>
              <a:rPr b="0" i="0" lang="en" sz="1400" u="none" cap="none" strike="noStrike">
                <a:solidFill>
                  <a:srgbClr val="000000"/>
                </a:solidFill>
                <a:latin typeface="Merriweather"/>
                <a:ea typeface="Merriweather"/>
                <a:cs typeface="Merriweather"/>
                <a:sym typeface="Merriweather"/>
              </a:rPr>
              <a:t>fans.</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Fan noise levels are measured in </a:t>
            </a:r>
            <a:r>
              <a:rPr b="1" i="0" lang="en" sz="1400" u="none" cap="none" strike="noStrike">
                <a:solidFill>
                  <a:srgbClr val="000000"/>
                </a:solidFill>
                <a:latin typeface="Merriweather"/>
                <a:ea typeface="Merriweather"/>
                <a:cs typeface="Merriweather"/>
                <a:sym typeface="Merriweather"/>
              </a:rPr>
              <a:t>decibels (dB)</a:t>
            </a:r>
            <a:r>
              <a:rPr b="0" i="0" lang="en" sz="1400" u="none" cap="none" strike="noStrike">
                <a:solidFill>
                  <a:srgbClr val="000000"/>
                </a:solidFill>
                <a:latin typeface="Merriweather"/>
                <a:ea typeface="Merriweather"/>
                <a:cs typeface="Merriweather"/>
                <a:sym typeface="Merriweather"/>
              </a:rPr>
              <a:t>, with lower values indicating quieter operation.</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Consider power supplies with larger fan sizes, improved fan designs, or fanless designs for quieter computing environments.</a:t>
            </a:r>
            <a:endParaRPr b="0" i="0" sz="14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g2eb1647bf62_0_423"/>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624" name="Google Shape;624;g2eb1647bf62_0_423"/>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g2eb1647bf62_0_423"/>
          <p:cNvSpPr/>
          <p:nvPr/>
        </p:nvSpPr>
        <p:spPr>
          <a:xfrm>
            <a:off x="1549600" y="212450"/>
            <a:ext cx="60414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g2eb1647bf62_0_423"/>
          <p:cNvSpPr txBox="1"/>
          <p:nvPr>
            <p:ph idx="4294967295" type="ctrTitle"/>
          </p:nvPr>
        </p:nvSpPr>
        <p:spPr>
          <a:xfrm>
            <a:off x="1750275" y="361550"/>
            <a:ext cx="55026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Cooling and Noise (cont.)</a:t>
            </a:r>
            <a:endParaRPr b="1" i="0" sz="2700" u="none" cap="none" strike="noStrike">
              <a:solidFill>
                <a:srgbClr val="198754"/>
              </a:solidFill>
              <a:latin typeface="Roboto Slab"/>
              <a:ea typeface="Roboto Slab"/>
              <a:cs typeface="Roboto Slab"/>
              <a:sym typeface="Roboto Slab"/>
            </a:endParaRPr>
          </a:p>
        </p:txBody>
      </p:sp>
      <p:sp>
        <p:nvSpPr>
          <p:cNvPr id="627" name="Google Shape;627;g2eb1647bf62_0_423"/>
          <p:cNvSpPr txBox="1"/>
          <p:nvPr/>
        </p:nvSpPr>
        <p:spPr>
          <a:xfrm>
            <a:off x="824325" y="957650"/>
            <a:ext cx="7354500" cy="2201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Merriweather"/>
                <a:ea typeface="Merriweather"/>
                <a:cs typeface="Merriweather"/>
                <a:sym typeface="Merriweather"/>
              </a:rPr>
              <a:t>Balancing Cooling and Noise Considerations:</a:t>
            </a:r>
            <a:endParaRPr b="1"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Choose a power supply with adequate cooling capabilities to prevent overheating of internal components.</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Consider the noise levels of the power supply, especially in systems where noise reduction is a priority.</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Balance cooling requirements with noise preferences, ensuring a suitable compromise for system performance and acoustic comfort.</a:t>
            </a:r>
            <a:endParaRPr b="0" i="0" sz="14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67"/>
          <p:cNvSpPr txBox="1"/>
          <p:nvPr>
            <p:ph idx="4294967295" type="ctrTitle"/>
          </p:nvPr>
        </p:nvSpPr>
        <p:spPr>
          <a:xfrm>
            <a:off x="1097900" y="1111225"/>
            <a:ext cx="52305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4300" u="none" cap="none" strike="noStrike">
                <a:solidFill>
                  <a:srgbClr val="198754"/>
                </a:solidFill>
                <a:latin typeface="Roboto Slab"/>
                <a:ea typeface="Roboto Slab"/>
                <a:cs typeface="Roboto Slab"/>
                <a:sym typeface="Roboto Slab"/>
              </a:rPr>
              <a:t>Let’s do some exercises!</a:t>
            </a:r>
            <a:endParaRPr b="1" i="0" sz="4300" u="none" cap="none" strike="noStrike">
              <a:solidFill>
                <a:srgbClr val="198754"/>
              </a:solidFill>
              <a:latin typeface="Roboto Slab"/>
              <a:ea typeface="Roboto Slab"/>
              <a:cs typeface="Roboto Slab"/>
              <a:sym typeface="Roboto Slab"/>
            </a:endParaRPr>
          </a:p>
        </p:txBody>
      </p:sp>
      <p:sp>
        <p:nvSpPr>
          <p:cNvPr id="633" name="Google Shape;633;p67"/>
          <p:cNvSpPr txBox="1"/>
          <p:nvPr>
            <p:ph idx="12" type="sldNum"/>
          </p:nvPr>
        </p:nvSpPr>
        <p:spPr>
          <a:xfrm>
            <a:off x="8404374" y="4749850"/>
            <a:ext cx="6411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pic>
        <p:nvPicPr>
          <p:cNvPr id="634" name="Google Shape;634;p67"/>
          <p:cNvPicPr preferRelativeResize="0"/>
          <p:nvPr/>
        </p:nvPicPr>
        <p:blipFill rotWithShape="1">
          <a:blip r:embed="rId3">
            <a:alphaModFix/>
          </a:blip>
          <a:srcRect b="0" l="0" r="0" t="0"/>
          <a:stretch/>
        </p:blipFill>
        <p:spPr>
          <a:xfrm>
            <a:off x="4994700" y="1647275"/>
            <a:ext cx="2920650" cy="29206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8" name="Shape 638"/>
        <p:cNvGrpSpPr/>
        <p:nvPr/>
      </p:nvGrpSpPr>
      <p:grpSpPr>
        <a:xfrm>
          <a:off x="0" y="0"/>
          <a:ext cx="0" cy="0"/>
          <a:chOff x="0" y="0"/>
          <a:chExt cx="0" cy="0"/>
        </a:xfrm>
      </p:grpSpPr>
      <p:sp>
        <p:nvSpPr>
          <p:cNvPr id="639" name="Google Shape;639;g2eb1647bf62_0_586"/>
          <p:cNvSpPr/>
          <p:nvPr/>
        </p:nvSpPr>
        <p:spPr>
          <a:xfrm>
            <a:off x="2043000" y="205525"/>
            <a:ext cx="5104800" cy="13551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g2eb1647bf62_0_586"/>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641" name="Google Shape;641;g2eb1647bf62_0_586"/>
          <p:cNvSpPr txBox="1"/>
          <p:nvPr>
            <p:ph idx="4294967295" type="ctrTitle"/>
          </p:nvPr>
        </p:nvSpPr>
        <p:spPr>
          <a:xfrm>
            <a:off x="2724300" y="278100"/>
            <a:ext cx="3695400" cy="445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Exercises (cont.)</a:t>
            </a:r>
            <a:endParaRPr b="1" i="0" sz="3000" u="none" cap="none" strike="noStrike">
              <a:solidFill>
                <a:srgbClr val="198754"/>
              </a:solidFill>
              <a:latin typeface="Roboto Slab"/>
              <a:ea typeface="Roboto Slab"/>
              <a:cs typeface="Roboto Slab"/>
              <a:sym typeface="Roboto Slab"/>
            </a:endParaRPr>
          </a:p>
        </p:txBody>
      </p:sp>
      <p:sp>
        <p:nvSpPr>
          <p:cNvPr id="642" name="Google Shape;642;g2eb1647bf62_0_586"/>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g2eb1647bf62_0_586"/>
          <p:cNvSpPr txBox="1"/>
          <p:nvPr/>
        </p:nvSpPr>
        <p:spPr>
          <a:xfrm>
            <a:off x="634450" y="723900"/>
            <a:ext cx="7701600" cy="39249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00000"/>
              </a:lnSpc>
              <a:spcBef>
                <a:spcPts val="0"/>
              </a:spcBef>
              <a:spcAft>
                <a:spcPts val="0"/>
              </a:spcAft>
              <a:buClr>
                <a:srgbClr val="000000"/>
              </a:buClr>
              <a:buSzPts val="1400"/>
              <a:buFont typeface="Merriweather"/>
              <a:buChar char="●"/>
            </a:pPr>
            <a:r>
              <a:rPr b="0" i="0" lang="en" sz="1400" u="none" cap="none" strike="noStrike">
                <a:solidFill>
                  <a:srgbClr val="000000"/>
                </a:solidFill>
                <a:latin typeface="Merriweather"/>
                <a:ea typeface="Merriweather"/>
                <a:cs typeface="Merriweather"/>
                <a:sym typeface="Merriweather"/>
              </a:rPr>
              <a:t>Write about the importance of power supplies in computers.</a:t>
            </a:r>
            <a:endParaRPr b="0" i="0" sz="1400" u="none" cap="none" strike="noStrike">
              <a:solidFill>
                <a:srgbClr val="000000"/>
              </a:solidFill>
              <a:latin typeface="Merriweather"/>
              <a:ea typeface="Merriweather"/>
              <a:cs typeface="Merriweather"/>
              <a:sym typeface="Merriweather"/>
            </a:endParaRPr>
          </a:p>
          <a:p>
            <a:pPr indent="-317500" lvl="0" marL="457200" marR="0" rtl="0" algn="just">
              <a:lnSpc>
                <a:spcPct val="100000"/>
              </a:lnSpc>
              <a:spcBef>
                <a:spcPts val="1000"/>
              </a:spcBef>
              <a:spcAft>
                <a:spcPts val="0"/>
              </a:spcAft>
              <a:buClr>
                <a:srgbClr val="000000"/>
              </a:buClr>
              <a:buSzPts val="1400"/>
              <a:buFont typeface="Merriweather"/>
              <a:buChar char="●"/>
            </a:pPr>
            <a:r>
              <a:rPr b="0" i="0" lang="en" sz="1400" u="none" cap="none" strike="noStrike">
                <a:solidFill>
                  <a:srgbClr val="000000"/>
                </a:solidFill>
                <a:latin typeface="Merriweather"/>
                <a:ea typeface="Merriweather"/>
                <a:cs typeface="Merriweather"/>
                <a:sym typeface="Merriweather"/>
              </a:rPr>
              <a:t>Write the definition and Role of Power Supplies in Computers.</a:t>
            </a:r>
            <a:endParaRPr b="0" i="0" sz="1400" u="none" cap="none" strike="noStrike">
              <a:solidFill>
                <a:srgbClr val="000000"/>
              </a:solidFill>
              <a:latin typeface="Merriweather"/>
              <a:ea typeface="Merriweather"/>
              <a:cs typeface="Merriweather"/>
              <a:sym typeface="Merriweather"/>
            </a:endParaRPr>
          </a:p>
          <a:p>
            <a:pPr indent="-317500" lvl="0" marL="457200" marR="0" rtl="0" algn="just">
              <a:lnSpc>
                <a:spcPct val="100000"/>
              </a:lnSpc>
              <a:spcBef>
                <a:spcPts val="1000"/>
              </a:spcBef>
              <a:spcAft>
                <a:spcPts val="0"/>
              </a:spcAft>
              <a:buClr>
                <a:srgbClr val="000000"/>
              </a:buClr>
              <a:buSzPts val="1400"/>
              <a:buFont typeface="Merriweather"/>
              <a:buChar char="●"/>
            </a:pPr>
            <a:r>
              <a:rPr b="0" i="0" lang="en" sz="1400" u="none" cap="none" strike="noStrike">
                <a:solidFill>
                  <a:srgbClr val="000000"/>
                </a:solidFill>
                <a:latin typeface="Merriweather"/>
                <a:ea typeface="Merriweather"/>
                <a:cs typeface="Merriweather"/>
                <a:sym typeface="Merriweather"/>
              </a:rPr>
              <a:t>What are the differences between ATX, SFX, and TFX power supply form factors?</a:t>
            </a:r>
            <a:endParaRPr b="0" i="0" sz="1400" u="none" cap="none" strike="noStrike">
              <a:solidFill>
                <a:srgbClr val="000000"/>
              </a:solidFill>
              <a:latin typeface="Merriweather"/>
              <a:ea typeface="Merriweather"/>
              <a:cs typeface="Merriweather"/>
              <a:sym typeface="Merriweather"/>
            </a:endParaRPr>
          </a:p>
          <a:p>
            <a:pPr indent="-317500" lvl="0" marL="457200" marR="0" rtl="0" algn="just">
              <a:lnSpc>
                <a:spcPct val="100000"/>
              </a:lnSpc>
              <a:spcBef>
                <a:spcPts val="1000"/>
              </a:spcBef>
              <a:spcAft>
                <a:spcPts val="0"/>
              </a:spcAft>
              <a:buClr>
                <a:srgbClr val="000000"/>
              </a:buClr>
              <a:buSzPts val="1400"/>
              <a:buFont typeface="Merriweather"/>
              <a:buChar char="●"/>
            </a:pPr>
            <a:r>
              <a:rPr b="0" i="0" lang="en" sz="1400" u="none" cap="none" strike="noStrike">
                <a:solidFill>
                  <a:srgbClr val="000000"/>
                </a:solidFill>
                <a:latin typeface="Merriweather"/>
                <a:ea typeface="Merriweather"/>
                <a:cs typeface="Merriweather"/>
                <a:sym typeface="Merriweather"/>
              </a:rPr>
              <a:t>Can you explain the concept of wattage in power supplies and how it affects their performance?</a:t>
            </a:r>
            <a:endParaRPr b="0" i="0" sz="1400" u="none" cap="none" strike="noStrike">
              <a:solidFill>
                <a:srgbClr val="000000"/>
              </a:solidFill>
              <a:latin typeface="Merriweather"/>
              <a:ea typeface="Merriweather"/>
              <a:cs typeface="Merriweather"/>
              <a:sym typeface="Merriweather"/>
            </a:endParaRPr>
          </a:p>
          <a:p>
            <a:pPr indent="-317500" lvl="0" marL="457200" marR="0" rtl="0" algn="just">
              <a:lnSpc>
                <a:spcPct val="100000"/>
              </a:lnSpc>
              <a:spcBef>
                <a:spcPts val="1000"/>
              </a:spcBef>
              <a:spcAft>
                <a:spcPts val="0"/>
              </a:spcAft>
              <a:buClr>
                <a:srgbClr val="000000"/>
              </a:buClr>
              <a:buSzPts val="1400"/>
              <a:buFont typeface="Merriweather"/>
              <a:buChar char="●"/>
            </a:pPr>
            <a:r>
              <a:rPr b="0" i="0" lang="en" sz="1400" u="none" cap="none" strike="noStrike">
                <a:solidFill>
                  <a:srgbClr val="000000"/>
                </a:solidFill>
                <a:latin typeface="Merriweather"/>
                <a:ea typeface="Merriweather"/>
                <a:cs typeface="Merriweather"/>
                <a:sym typeface="Merriweather"/>
              </a:rPr>
              <a:t>What is the efficiency rating of a power supply, and how does it impact energy consumption?</a:t>
            </a:r>
            <a:endParaRPr b="0" i="0" sz="1400" u="none" cap="none" strike="noStrike">
              <a:solidFill>
                <a:srgbClr val="000000"/>
              </a:solidFill>
              <a:latin typeface="Merriweather"/>
              <a:ea typeface="Merriweather"/>
              <a:cs typeface="Merriweather"/>
              <a:sym typeface="Merriweather"/>
            </a:endParaRPr>
          </a:p>
          <a:p>
            <a:pPr indent="-317500" lvl="0" marL="457200" marR="0" rtl="0" algn="just">
              <a:lnSpc>
                <a:spcPct val="100000"/>
              </a:lnSpc>
              <a:spcBef>
                <a:spcPts val="1000"/>
              </a:spcBef>
              <a:spcAft>
                <a:spcPts val="0"/>
              </a:spcAft>
              <a:buClr>
                <a:srgbClr val="000000"/>
              </a:buClr>
              <a:buSzPts val="1400"/>
              <a:buFont typeface="Merriweather"/>
              <a:buChar char="●"/>
            </a:pPr>
            <a:r>
              <a:rPr b="0" i="0" lang="en" sz="1400" u="none" cap="none" strike="noStrike">
                <a:solidFill>
                  <a:srgbClr val="000000"/>
                </a:solidFill>
                <a:latin typeface="Merriweather"/>
                <a:ea typeface="Merriweather"/>
                <a:cs typeface="Merriweather"/>
                <a:sym typeface="Merriweather"/>
              </a:rPr>
              <a:t>Write about the cooling mechanisms in power supplies.</a:t>
            </a:r>
            <a:endParaRPr b="0" i="0" sz="1400" u="none" cap="none" strike="noStrike">
              <a:solidFill>
                <a:srgbClr val="000000"/>
              </a:solidFill>
              <a:latin typeface="Merriweather"/>
              <a:ea typeface="Merriweather"/>
              <a:cs typeface="Merriweather"/>
              <a:sym typeface="Merriweather"/>
            </a:endParaRPr>
          </a:p>
          <a:p>
            <a:pPr indent="-317500" lvl="0" marL="457200" marR="0" rtl="0" algn="just">
              <a:lnSpc>
                <a:spcPct val="100000"/>
              </a:lnSpc>
              <a:spcBef>
                <a:spcPts val="1000"/>
              </a:spcBef>
              <a:spcAft>
                <a:spcPts val="0"/>
              </a:spcAft>
              <a:buSzPts val="1400"/>
              <a:buFont typeface="Merriweather"/>
              <a:buChar char="●"/>
            </a:pPr>
            <a:r>
              <a:rPr lang="en">
                <a:latin typeface="Merriweather"/>
                <a:ea typeface="Merriweather"/>
                <a:cs typeface="Merriweather"/>
                <a:sym typeface="Merriweather"/>
              </a:rPr>
              <a:t>Describe each of the different ports and explain what they are used for.</a:t>
            </a:r>
            <a:endParaRPr>
              <a:latin typeface="Merriweather"/>
              <a:ea typeface="Merriweather"/>
              <a:cs typeface="Merriweather"/>
              <a:sym typeface="Merriweather"/>
            </a:endParaRPr>
          </a:p>
          <a:p>
            <a:pPr indent="-317500" lvl="0" marL="457200" marR="0" rtl="0" algn="just">
              <a:lnSpc>
                <a:spcPct val="100000"/>
              </a:lnSpc>
              <a:spcBef>
                <a:spcPts val="1000"/>
              </a:spcBef>
              <a:spcAft>
                <a:spcPts val="0"/>
              </a:spcAft>
              <a:buSzPts val="1400"/>
              <a:buFont typeface="Merriweather"/>
              <a:buChar char="●"/>
            </a:pPr>
            <a:r>
              <a:rPr lang="en">
                <a:latin typeface="Merriweather"/>
                <a:ea typeface="Merriweather"/>
                <a:cs typeface="Merriweather"/>
                <a:sym typeface="Merriweather"/>
              </a:rPr>
              <a:t>Explain types of the Monitor ports</a:t>
            </a:r>
            <a:endParaRPr>
              <a:latin typeface="Merriweather"/>
              <a:ea typeface="Merriweather"/>
              <a:cs typeface="Merriweather"/>
              <a:sym typeface="Merriweather"/>
            </a:endParaRPr>
          </a:p>
          <a:p>
            <a:pPr indent="-317500" lvl="0" marL="457200" marR="0" rtl="0" algn="just">
              <a:lnSpc>
                <a:spcPct val="100000"/>
              </a:lnSpc>
              <a:spcBef>
                <a:spcPts val="1000"/>
              </a:spcBef>
              <a:spcAft>
                <a:spcPts val="0"/>
              </a:spcAft>
              <a:buSzPts val="1400"/>
              <a:buFont typeface="Merriweather"/>
              <a:buChar char="●"/>
            </a:pPr>
            <a:r>
              <a:rPr lang="en">
                <a:latin typeface="Merriweather"/>
                <a:ea typeface="Merriweather"/>
                <a:cs typeface="Merriweather"/>
                <a:sym typeface="Merriweather"/>
              </a:rPr>
              <a:t>Explain uses of KVM Switch</a:t>
            </a:r>
            <a:endParaRPr>
              <a:latin typeface="Merriweather"/>
              <a:ea typeface="Merriweather"/>
              <a:cs typeface="Merriweather"/>
              <a:sym typeface="Merriweather"/>
            </a:endParaRPr>
          </a:p>
          <a:p>
            <a:pPr indent="-317500" lvl="0" marL="457200" marR="0" rtl="0" algn="just">
              <a:lnSpc>
                <a:spcPct val="100000"/>
              </a:lnSpc>
              <a:spcBef>
                <a:spcPts val="1000"/>
              </a:spcBef>
              <a:spcAft>
                <a:spcPts val="0"/>
              </a:spcAft>
              <a:buSzPts val="1400"/>
              <a:buFont typeface="Merriweather"/>
              <a:buChar char="●"/>
            </a:pPr>
            <a:r>
              <a:rPr lang="en">
                <a:latin typeface="Merriweather"/>
                <a:ea typeface="Merriweather"/>
                <a:cs typeface="Merriweather"/>
                <a:sym typeface="Merriweather"/>
              </a:rPr>
              <a:t>Which one is better, HDMI or Displayport Cable? Explain.</a:t>
            </a:r>
            <a:endParaRPr>
              <a:latin typeface="Merriweather"/>
              <a:ea typeface="Merriweather"/>
              <a:cs typeface="Merriweather"/>
              <a:sym typeface="Merriweathe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pic>
        <p:nvPicPr>
          <p:cNvPr id="648" name="Google Shape;648;p75"/>
          <p:cNvPicPr preferRelativeResize="0"/>
          <p:nvPr/>
        </p:nvPicPr>
        <p:blipFill rotWithShape="1">
          <a:blip r:embed="rId3">
            <a:alphaModFix/>
          </a:blip>
          <a:srcRect b="7746" l="12396" r="13103" t="7125"/>
          <a:stretch/>
        </p:blipFill>
        <p:spPr>
          <a:xfrm>
            <a:off x="5158250" y="1344025"/>
            <a:ext cx="2943175" cy="3486924"/>
          </a:xfrm>
          <a:prstGeom prst="rect">
            <a:avLst/>
          </a:prstGeom>
          <a:noFill/>
          <a:ln>
            <a:noFill/>
          </a:ln>
        </p:spPr>
      </p:pic>
      <p:sp>
        <p:nvSpPr>
          <p:cNvPr id="649" name="Google Shape;649;p75"/>
          <p:cNvSpPr txBox="1"/>
          <p:nvPr>
            <p:ph idx="4294967295" type="ctrTitle"/>
          </p:nvPr>
        </p:nvSpPr>
        <p:spPr>
          <a:xfrm>
            <a:off x="1097900" y="1111225"/>
            <a:ext cx="39627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6000" u="none" cap="none" strike="noStrike">
                <a:solidFill>
                  <a:srgbClr val="198754"/>
                </a:solidFill>
                <a:latin typeface="Roboto Slab"/>
                <a:ea typeface="Roboto Slab"/>
                <a:cs typeface="Roboto Slab"/>
                <a:sym typeface="Roboto Slab"/>
              </a:rPr>
              <a:t>Thanks!</a:t>
            </a:r>
            <a:endParaRPr b="1" i="0" sz="6000" u="none" cap="none" strike="noStrike">
              <a:solidFill>
                <a:srgbClr val="198754"/>
              </a:solidFill>
              <a:latin typeface="Roboto Slab"/>
              <a:ea typeface="Roboto Slab"/>
              <a:cs typeface="Roboto Slab"/>
              <a:sym typeface="Roboto Slab"/>
            </a:endParaRPr>
          </a:p>
        </p:txBody>
      </p:sp>
      <p:sp>
        <p:nvSpPr>
          <p:cNvPr id="650" name="Google Shape;650;p75"/>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eb1647bf62_0_65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75" name="Google Shape;175;g2eb1647bf62_0_65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g2eb1647bf62_0_657"/>
          <p:cNvSpPr/>
          <p:nvPr/>
        </p:nvSpPr>
        <p:spPr>
          <a:xfrm>
            <a:off x="891175" y="212450"/>
            <a:ext cx="73545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g2eb1647bf62_0_657"/>
          <p:cNvSpPr txBox="1"/>
          <p:nvPr>
            <p:ph idx="4294967295" type="ctrTitle"/>
          </p:nvPr>
        </p:nvSpPr>
        <p:spPr>
          <a:xfrm>
            <a:off x="927850" y="280850"/>
            <a:ext cx="7251000" cy="813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Types of CPU Port</a:t>
            </a:r>
            <a:endParaRPr b="1" i="0" sz="2700" u="none" cap="none" strike="noStrike">
              <a:solidFill>
                <a:srgbClr val="198754"/>
              </a:solidFill>
              <a:latin typeface="Roboto Slab"/>
              <a:ea typeface="Roboto Slab"/>
              <a:cs typeface="Roboto Slab"/>
              <a:sym typeface="Roboto Slab"/>
            </a:endParaRPr>
          </a:p>
        </p:txBody>
      </p:sp>
      <p:sp>
        <p:nvSpPr>
          <p:cNvPr id="178" name="Google Shape;178;g2eb1647bf62_0_657"/>
          <p:cNvSpPr txBox="1"/>
          <p:nvPr/>
        </p:nvSpPr>
        <p:spPr>
          <a:xfrm>
            <a:off x="824325" y="1058050"/>
            <a:ext cx="7354500" cy="2047200"/>
          </a:xfrm>
          <a:prstGeom prst="rect">
            <a:avLst/>
          </a:prstGeom>
          <a:noFill/>
          <a:ln>
            <a:noFill/>
          </a:ln>
        </p:spPr>
        <p:txBody>
          <a:bodyPr anchorCtr="0" anchor="t" bIns="91425" lIns="91425" spcFirstLastPara="1" rIns="91425" wrap="square" tIns="91425">
            <a:spAutoFit/>
          </a:bodyPr>
          <a:lstStyle/>
          <a:p>
            <a:pPr indent="0" lvl="0" marL="457200" rtl="0" algn="just">
              <a:spcBef>
                <a:spcPts val="1000"/>
              </a:spcBef>
              <a:spcAft>
                <a:spcPts val="0"/>
              </a:spcAft>
              <a:buNone/>
            </a:pPr>
            <a:r>
              <a:rPr b="1" lang="en" sz="1600">
                <a:latin typeface="Merriweather"/>
                <a:ea typeface="Merriweather"/>
                <a:cs typeface="Merriweather"/>
                <a:sym typeface="Merriweather"/>
              </a:rPr>
              <a:t>Monitor</a:t>
            </a:r>
            <a:r>
              <a:rPr b="1" lang="en" sz="1600">
                <a:latin typeface="Merriweather"/>
                <a:ea typeface="Merriweather"/>
                <a:cs typeface="Merriweather"/>
                <a:sym typeface="Merriweather"/>
              </a:rPr>
              <a:t> Port</a:t>
            </a:r>
            <a:r>
              <a:rPr b="1" lang="en" sz="1600">
                <a:latin typeface="Merriweather"/>
                <a:ea typeface="Merriweather"/>
                <a:cs typeface="Merriweather"/>
                <a:sym typeface="Merriweather"/>
              </a:rPr>
              <a:t> (VGA)</a:t>
            </a:r>
            <a:endParaRPr b="1" sz="1600">
              <a:latin typeface="Merriweather"/>
              <a:ea typeface="Merriweather"/>
              <a:cs typeface="Merriweather"/>
              <a:sym typeface="Merriweather"/>
            </a:endParaRPr>
          </a:p>
          <a:p>
            <a:pPr indent="0" lvl="0" marL="457200" rtl="0" algn="just">
              <a:spcBef>
                <a:spcPts val="1000"/>
              </a:spcBef>
              <a:spcAft>
                <a:spcPts val="0"/>
              </a:spcAft>
              <a:buNone/>
            </a:pPr>
            <a:r>
              <a:rPr lang="en" sz="1600">
                <a:latin typeface="Merriweather"/>
                <a:ea typeface="Merriweather"/>
                <a:cs typeface="Merriweather"/>
                <a:sym typeface="Merriweather"/>
              </a:rPr>
              <a:t>Used to connect a monitor to the computer. PCs usually use a VGA (Video Graphics Array) analog connector (also known as a D-Sub connector) that has 15 pins in three rows. Typically blue in color.</a:t>
            </a:r>
            <a:endParaRPr sz="1600">
              <a:latin typeface="Merriweather"/>
              <a:ea typeface="Merriweather"/>
              <a:cs typeface="Merriweather"/>
              <a:sym typeface="Merriweather"/>
            </a:endParaRPr>
          </a:p>
          <a:p>
            <a:pPr indent="0" lvl="0" marL="457200" rtl="0" algn="just">
              <a:spcBef>
                <a:spcPts val="1000"/>
              </a:spcBef>
              <a:spcAft>
                <a:spcPts val="0"/>
              </a:spcAft>
              <a:buNone/>
            </a:pPr>
            <a:r>
              <a:t/>
            </a:r>
            <a:endParaRPr sz="1600">
              <a:latin typeface="Merriweather"/>
              <a:ea typeface="Merriweather"/>
              <a:cs typeface="Merriweather"/>
              <a:sym typeface="Merriweather"/>
            </a:endParaRPr>
          </a:p>
          <a:p>
            <a:pPr indent="0" lvl="0" marL="457200" marR="0" rtl="0" algn="just">
              <a:lnSpc>
                <a:spcPct val="100000"/>
              </a:lnSpc>
              <a:spcBef>
                <a:spcPts val="1000"/>
              </a:spcBef>
              <a:spcAft>
                <a:spcPts val="1000"/>
              </a:spcAft>
              <a:buNone/>
            </a:pPr>
            <a:r>
              <a:t/>
            </a:r>
            <a:endParaRPr sz="1600">
              <a:latin typeface="Merriweather"/>
              <a:ea typeface="Merriweather"/>
              <a:cs typeface="Merriweather"/>
              <a:sym typeface="Merriweather"/>
            </a:endParaRPr>
          </a:p>
        </p:txBody>
      </p:sp>
      <p:pic>
        <p:nvPicPr>
          <p:cNvPr id="179" name="Google Shape;179;g2eb1647bf62_0_657"/>
          <p:cNvPicPr preferRelativeResize="0"/>
          <p:nvPr/>
        </p:nvPicPr>
        <p:blipFill>
          <a:blip r:embed="rId3">
            <a:alphaModFix/>
          </a:blip>
          <a:stretch>
            <a:fillRect/>
          </a:stretch>
        </p:blipFill>
        <p:spPr>
          <a:xfrm>
            <a:off x="1782025" y="2639000"/>
            <a:ext cx="2314245" cy="1733450"/>
          </a:xfrm>
          <a:prstGeom prst="rect">
            <a:avLst/>
          </a:prstGeom>
          <a:noFill/>
          <a:ln>
            <a:noFill/>
          </a:ln>
        </p:spPr>
      </p:pic>
      <p:pic>
        <p:nvPicPr>
          <p:cNvPr id="180" name="Google Shape;180;g2eb1647bf62_0_657"/>
          <p:cNvPicPr preferRelativeResize="0"/>
          <p:nvPr/>
        </p:nvPicPr>
        <p:blipFill>
          <a:blip r:embed="rId4">
            <a:alphaModFix/>
          </a:blip>
          <a:stretch>
            <a:fillRect/>
          </a:stretch>
        </p:blipFill>
        <p:spPr>
          <a:xfrm>
            <a:off x="4761720" y="2677050"/>
            <a:ext cx="2762250" cy="1657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eb1647bf62_0_669"/>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86" name="Google Shape;186;g2eb1647bf62_0_669"/>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g2eb1647bf62_0_669"/>
          <p:cNvSpPr/>
          <p:nvPr/>
        </p:nvSpPr>
        <p:spPr>
          <a:xfrm>
            <a:off x="891175" y="212450"/>
            <a:ext cx="73545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g2eb1647bf62_0_669"/>
          <p:cNvSpPr txBox="1"/>
          <p:nvPr>
            <p:ph idx="4294967295" type="ctrTitle"/>
          </p:nvPr>
        </p:nvSpPr>
        <p:spPr>
          <a:xfrm>
            <a:off x="927850" y="280850"/>
            <a:ext cx="7251000" cy="813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Types of CPU Port</a:t>
            </a:r>
            <a:endParaRPr b="1" i="0" sz="2700" u="none" cap="none" strike="noStrike">
              <a:solidFill>
                <a:srgbClr val="198754"/>
              </a:solidFill>
              <a:latin typeface="Roboto Slab"/>
              <a:ea typeface="Roboto Slab"/>
              <a:cs typeface="Roboto Slab"/>
              <a:sym typeface="Roboto Slab"/>
            </a:endParaRPr>
          </a:p>
        </p:txBody>
      </p:sp>
      <p:sp>
        <p:nvSpPr>
          <p:cNvPr id="189" name="Google Shape;189;g2eb1647bf62_0_669"/>
          <p:cNvSpPr txBox="1"/>
          <p:nvPr/>
        </p:nvSpPr>
        <p:spPr>
          <a:xfrm>
            <a:off x="824325" y="1058050"/>
            <a:ext cx="7354500" cy="1554600"/>
          </a:xfrm>
          <a:prstGeom prst="rect">
            <a:avLst/>
          </a:prstGeom>
          <a:noFill/>
          <a:ln>
            <a:noFill/>
          </a:ln>
        </p:spPr>
        <p:txBody>
          <a:bodyPr anchorCtr="0" anchor="t" bIns="91425" lIns="91425" spcFirstLastPara="1" rIns="91425" wrap="square" tIns="91425">
            <a:spAutoFit/>
          </a:bodyPr>
          <a:lstStyle/>
          <a:p>
            <a:pPr indent="0" lvl="0" marL="457200" rtl="0" algn="just">
              <a:spcBef>
                <a:spcPts val="1000"/>
              </a:spcBef>
              <a:spcAft>
                <a:spcPts val="0"/>
              </a:spcAft>
              <a:buNone/>
            </a:pPr>
            <a:r>
              <a:rPr b="1" lang="en" sz="1600">
                <a:latin typeface="Merriweather"/>
                <a:ea typeface="Merriweather"/>
                <a:cs typeface="Merriweather"/>
                <a:sym typeface="Merriweather"/>
              </a:rPr>
              <a:t>Monitor Port(DVI)</a:t>
            </a:r>
            <a:r>
              <a:rPr lang="en" sz="1600">
                <a:latin typeface="Merriweather"/>
                <a:ea typeface="Merriweather"/>
                <a:cs typeface="Merriweather"/>
                <a:sym typeface="Merriweather"/>
              </a:rPr>
              <a:t> </a:t>
            </a:r>
            <a:endParaRPr sz="1600">
              <a:latin typeface="Merriweather"/>
              <a:ea typeface="Merriweather"/>
              <a:cs typeface="Merriweather"/>
              <a:sym typeface="Merriweather"/>
            </a:endParaRPr>
          </a:p>
          <a:p>
            <a:pPr indent="0" lvl="0" marL="457200" rtl="0" algn="just">
              <a:spcBef>
                <a:spcPts val="1000"/>
              </a:spcBef>
              <a:spcAft>
                <a:spcPts val="0"/>
              </a:spcAft>
              <a:buNone/>
            </a:pPr>
            <a:r>
              <a:rPr lang="en" sz="1600">
                <a:latin typeface="Merriweather"/>
                <a:ea typeface="Merriweather"/>
                <a:cs typeface="Merriweather"/>
                <a:sym typeface="Merriweather"/>
              </a:rPr>
              <a:t>LCD monitors work in a digital mode and support the DVI format. </a:t>
            </a:r>
            <a:endParaRPr sz="1600">
              <a:latin typeface="Merriweather"/>
              <a:ea typeface="Merriweather"/>
              <a:cs typeface="Merriweather"/>
              <a:sym typeface="Merriweather"/>
            </a:endParaRPr>
          </a:p>
          <a:p>
            <a:pPr indent="0" lvl="0" marL="457200" rtl="0" algn="just">
              <a:spcBef>
                <a:spcPts val="1000"/>
              </a:spcBef>
              <a:spcAft>
                <a:spcPts val="0"/>
              </a:spcAft>
              <a:buNone/>
            </a:pPr>
            <a:r>
              <a:t/>
            </a:r>
            <a:endParaRPr sz="1600">
              <a:latin typeface="Merriweather"/>
              <a:ea typeface="Merriweather"/>
              <a:cs typeface="Merriweather"/>
              <a:sym typeface="Merriweather"/>
            </a:endParaRPr>
          </a:p>
          <a:p>
            <a:pPr indent="0" lvl="0" marL="457200" marR="0" rtl="0" algn="just">
              <a:lnSpc>
                <a:spcPct val="100000"/>
              </a:lnSpc>
              <a:spcBef>
                <a:spcPts val="1000"/>
              </a:spcBef>
              <a:spcAft>
                <a:spcPts val="1000"/>
              </a:spcAft>
              <a:buNone/>
            </a:pPr>
            <a:r>
              <a:t/>
            </a:r>
            <a:endParaRPr sz="1600">
              <a:latin typeface="Merriweather"/>
              <a:ea typeface="Merriweather"/>
              <a:cs typeface="Merriweather"/>
              <a:sym typeface="Merriweather"/>
            </a:endParaRPr>
          </a:p>
        </p:txBody>
      </p:sp>
      <p:pic>
        <p:nvPicPr>
          <p:cNvPr id="190" name="Google Shape;190;g2eb1647bf62_0_669"/>
          <p:cNvPicPr preferRelativeResize="0"/>
          <p:nvPr/>
        </p:nvPicPr>
        <p:blipFill>
          <a:blip r:embed="rId3">
            <a:alphaModFix/>
          </a:blip>
          <a:stretch>
            <a:fillRect/>
          </a:stretch>
        </p:blipFill>
        <p:spPr>
          <a:xfrm>
            <a:off x="3405075" y="2297275"/>
            <a:ext cx="2566425" cy="2006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2eb1647bf62_0_681"/>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96" name="Google Shape;196;g2eb1647bf62_0_681"/>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g2eb1647bf62_0_681"/>
          <p:cNvSpPr/>
          <p:nvPr/>
        </p:nvSpPr>
        <p:spPr>
          <a:xfrm>
            <a:off x="891175" y="212450"/>
            <a:ext cx="73545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g2eb1647bf62_0_681"/>
          <p:cNvSpPr txBox="1"/>
          <p:nvPr>
            <p:ph idx="4294967295" type="ctrTitle"/>
          </p:nvPr>
        </p:nvSpPr>
        <p:spPr>
          <a:xfrm>
            <a:off x="927850" y="280850"/>
            <a:ext cx="7251000" cy="813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Types of CPU Port</a:t>
            </a:r>
            <a:endParaRPr b="1" i="0" sz="2700" u="none" cap="none" strike="noStrike">
              <a:solidFill>
                <a:srgbClr val="198754"/>
              </a:solidFill>
              <a:latin typeface="Roboto Slab"/>
              <a:ea typeface="Roboto Slab"/>
              <a:cs typeface="Roboto Slab"/>
              <a:sym typeface="Roboto Slab"/>
            </a:endParaRPr>
          </a:p>
        </p:txBody>
      </p:sp>
      <p:sp>
        <p:nvSpPr>
          <p:cNvPr id="199" name="Google Shape;199;g2eb1647bf62_0_681"/>
          <p:cNvSpPr txBox="1"/>
          <p:nvPr/>
        </p:nvSpPr>
        <p:spPr>
          <a:xfrm>
            <a:off x="824325" y="1058050"/>
            <a:ext cx="7354500" cy="2421600"/>
          </a:xfrm>
          <a:prstGeom prst="rect">
            <a:avLst/>
          </a:prstGeom>
          <a:noFill/>
          <a:ln>
            <a:noFill/>
          </a:ln>
        </p:spPr>
        <p:txBody>
          <a:bodyPr anchorCtr="0" anchor="t" bIns="91425" lIns="91425" spcFirstLastPara="1" rIns="91425" wrap="square" tIns="91425">
            <a:spAutoFit/>
          </a:bodyPr>
          <a:lstStyle/>
          <a:p>
            <a:pPr indent="0" lvl="0" marL="457200" rtl="0" algn="just">
              <a:spcBef>
                <a:spcPts val="1000"/>
              </a:spcBef>
              <a:spcAft>
                <a:spcPts val="0"/>
              </a:spcAft>
              <a:buNone/>
            </a:pPr>
            <a:r>
              <a:rPr b="1" lang="en" sz="1600">
                <a:latin typeface="Merriweather"/>
                <a:ea typeface="Merriweather"/>
                <a:cs typeface="Merriweather"/>
                <a:sym typeface="Merriweather"/>
              </a:rPr>
              <a:t>Parallel Port</a:t>
            </a:r>
            <a:endParaRPr sz="1600">
              <a:latin typeface="Merriweather"/>
              <a:ea typeface="Merriweather"/>
              <a:cs typeface="Merriweather"/>
              <a:sym typeface="Merriweather"/>
            </a:endParaRPr>
          </a:p>
          <a:p>
            <a:pPr indent="0" lvl="0" marL="457200" rtl="0" algn="just">
              <a:spcBef>
                <a:spcPts val="1000"/>
              </a:spcBef>
              <a:spcAft>
                <a:spcPts val="0"/>
              </a:spcAft>
              <a:buNone/>
            </a:pPr>
            <a:r>
              <a:rPr lang="en" sz="1600">
                <a:latin typeface="Merriweather"/>
                <a:ea typeface="Merriweather"/>
                <a:cs typeface="Merriweather"/>
                <a:sym typeface="Merriweather"/>
              </a:rPr>
              <a:t>Most often used to connect a printer to the computer. 25-pin connector. Long and skinny, often pink in color. Transmits data at 50-100 Kb/s.</a:t>
            </a:r>
            <a:endParaRPr sz="1600">
              <a:latin typeface="Merriweather"/>
              <a:ea typeface="Merriweather"/>
              <a:cs typeface="Merriweather"/>
              <a:sym typeface="Merriweather"/>
            </a:endParaRPr>
          </a:p>
          <a:p>
            <a:pPr indent="0" lvl="0" marL="457200" rtl="0" algn="just">
              <a:spcBef>
                <a:spcPts val="1000"/>
              </a:spcBef>
              <a:spcAft>
                <a:spcPts val="0"/>
              </a:spcAft>
              <a:buNone/>
            </a:pPr>
            <a:r>
              <a:rPr lang="en" sz="1600">
                <a:latin typeface="Merriweather"/>
                <a:ea typeface="Merriweather"/>
                <a:cs typeface="Merriweather"/>
                <a:sym typeface="Merriweather"/>
              </a:rPr>
              <a:t>. </a:t>
            </a:r>
            <a:endParaRPr sz="1600">
              <a:latin typeface="Merriweather"/>
              <a:ea typeface="Merriweather"/>
              <a:cs typeface="Merriweather"/>
              <a:sym typeface="Merriweather"/>
            </a:endParaRPr>
          </a:p>
          <a:p>
            <a:pPr indent="0" lvl="0" marL="457200" rtl="0" algn="just">
              <a:spcBef>
                <a:spcPts val="1000"/>
              </a:spcBef>
              <a:spcAft>
                <a:spcPts val="0"/>
              </a:spcAft>
              <a:buNone/>
            </a:pPr>
            <a:r>
              <a:t/>
            </a:r>
            <a:endParaRPr sz="1600">
              <a:latin typeface="Merriweather"/>
              <a:ea typeface="Merriweather"/>
              <a:cs typeface="Merriweather"/>
              <a:sym typeface="Merriweather"/>
            </a:endParaRPr>
          </a:p>
          <a:p>
            <a:pPr indent="0" lvl="0" marL="457200" marR="0" rtl="0" algn="just">
              <a:lnSpc>
                <a:spcPct val="100000"/>
              </a:lnSpc>
              <a:spcBef>
                <a:spcPts val="1000"/>
              </a:spcBef>
              <a:spcAft>
                <a:spcPts val="1000"/>
              </a:spcAft>
              <a:buNone/>
            </a:pPr>
            <a:r>
              <a:t/>
            </a:r>
            <a:endParaRPr sz="1600">
              <a:latin typeface="Merriweather"/>
              <a:ea typeface="Merriweather"/>
              <a:cs typeface="Merriweather"/>
              <a:sym typeface="Merriweather"/>
            </a:endParaRPr>
          </a:p>
        </p:txBody>
      </p:sp>
      <p:pic>
        <p:nvPicPr>
          <p:cNvPr id="200" name="Google Shape;200;g2eb1647bf62_0_681"/>
          <p:cNvPicPr preferRelativeResize="0"/>
          <p:nvPr/>
        </p:nvPicPr>
        <p:blipFill>
          <a:blip r:embed="rId3">
            <a:alphaModFix/>
          </a:blip>
          <a:stretch>
            <a:fillRect/>
          </a:stretch>
        </p:blipFill>
        <p:spPr>
          <a:xfrm>
            <a:off x="2216379" y="2711625"/>
            <a:ext cx="5228820" cy="1490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eb1647bf62_0_692"/>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06" name="Google Shape;206;g2eb1647bf62_0_692"/>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g2eb1647bf62_0_692"/>
          <p:cNvSpPr/>
          <p:nvPr/>
        </p:nvSpPr>
        <p:spPr>
          <a:xfrm>
            <a:off x="891175" y="212450"/>
            <a:ext cx="73545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g2eb1647bf62_0_692"/>
          <p:cNvSpPr txBox="1"/>
          <p:nvPr>
            <p:ph idx="4294967295" type="ctrTitle"/>
          </p:nvPr>
        </p:nvSpPr>
        <p:spPr>
          <a:xfrm>
            <a:off x="927850" y="280850"/>
            <a:ext cx="7251000" cy="813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Types of CPU Port</a:t>
            </a:r>
            <a:endParaRPr b="1" i="0" sz="2700" u="none" cap="none" strike="noStrike">
              <a:solidFill>
                <a:srgbClr val="198754"/>
              </a:solidFill>
              <a:latin typeface="Roboto Slab"/>
              <a:ea typeface="Roboto Slab"/>
              <a:cs typeface="Roboto Slab"/>
              <a:sym typeface="Roboto Slab"/>
            </a:endParaRPr>
          </a:p>
        </p:txBody>
      </p:sp>
      <p:sp>
        <p:nvSpPr>
          <p:cNvPr id="209" name="Google Shape;209;g2eb1647bf62_0_692"/>
          <p:cNvSpPr txBox="1"/>
          <p:nvPr/>
        </p:nvSpPr>
        <p:spPr>
          <a:xfrm>
            <a:off x="824325" y="1058050"/>
            <a:ext cx="7354500" cy="2796300"/>
          </a:xfrm>
          <a:prstGeom prst="rect">
            <a:avLst/>
          </a:prstGeom>
          <a:noFill/>
          <a:ln>
            <a:noFill/>
          </a:ln>
        </p:spPr>
        <p:txBody>
          <a:bodyPr anchorCtr="0" anchor="t" bIns="91425" lIns="91425" spcFirstLastPara="1" rIns="91425" wrap="square" tIns="91425">
            <a:spAutoFit/>
          </a:bodyPr>
          <a:lstStyle/>
          <a:p>
            <a:pPr indent="0" lvl="0" marL="457200" rtl="0" algn="just">
              <a:spcBef>
                <a:spcPts val="1000"/>
              </a:spcBef>
              <a:spcAft>
                <a:spcPts val="0"/>
              </a:spcAft>
              <a:buNone/>
            </a:pPr>
            <a:r>
              <a:rPr b="1" lang="en" sz="1600">
                <a:latin typeface="Merriweather"/>
                <a:ea typeface="Merriweather"/>
                <a:cs typeface="Merriweather"/>
                <a:sym typeface="Merriweather"/>
              </a:rPr>
              <a:t>USB </a:t>
            </a:r>
            <a:r>
              <a:rPr b="1" lang="en" sz="1600">
                <a:latin typeface="Merriweather"/>
                <a:ea typeface="Merriweather"/>
                <a:cs typeface="Merriweather"/>
                <a:sym typeface="Merriweather"/>
              </a:rPr>
              <a:t>Port</a:t>
            </a:r>
            <a:endParaRPr sz="1600">
              <a:latin typeface="Merriweather"/>
              <a:ea typeface="Merriweather"/>
              <a:cs typeface="Merriweather"/>
              <a:sym typeface="Merriweather"/>
            </a:endParaRPr>
          </a:p>
          <a:p>
            <a:pPr indent="0" lvl="0" marL="457200" rtl="0" algn="just">
              <a:spcBef>
                <a:spcPts val="1000"/>
              </a:spcBef>
              <a:spcAft>
                <a:spcPts val="0"/>
              </a:spcAft>
              <a:buNone/>
            </a:pPr>
            <a:r>
              <a:rPr lang="en" sz="1600">
                <a:latin typeface="Merriweather"/>
                <a:ea typeface="Merriweather"/>
                <a:cs typeface="Merriweather"/>
                <a:sym typeface="Merriweather"/>
              </a:rPr>
              <a:t>Universal Serial Bus. Now used to connect almost all peripheral devices to the computer. USB 1.1 transmits data at 1.5 Mb/s at low speed, 12 Mb/s at full speed. USB 2.0 transmits data at 480 Mb/s.</a:t>
            </a:r>
            <a:endParaRPr sz="1600">
              <a:latin typeface="Merriweather"/>
              <a:ea typeface="Merriweather"/>
              <a:cs typeface="Merriweather"/>
              <a:sym typeface="Merriweather"/>
            </a:endParaRPr>
          </a:p>
          <a:p>
            <a:pPr indent="0" lvl="0" marL="457200" rtl="0" algn="just">
              <a:spcBef>
                <a:spcPts val="1000"/>
              </a:spcBef>
              <a:spcAft>
                <a:spcPts val="0"/>
              </a:spcAft>
              <a:buNone/>
            </a:pPr>
            <a:r>
              <a:t/>
            </a:r>
            <a:endParaRPr sz="1600">
              <a:latin typeface="Merriweather"/>
              <a:ea typeface="Merriweather"/>
              <a:cs typeface="Merriweather"/>
              <a:sym typeface="Merriweather"/>
            </a:endParaRPr>
          </a:p>
          <a:p>
            <a:pPr indent="0" lvl="0" marL="457200" rtl="0" algn="just">
              <a:spcBef>
                <a:spcPts val="1000"/>
              </a:spcBef>
              <a:spcAft>
                <a:spcPts val="0"/>
              </a:spcAft>
              <a:buNone/>
            </a:pPr>
            <a:r>
              <a:rPr lang="en" sz="1600">
                <a:latin typeface="Merriweather"/>
                <a:ea typeface="Merriweather"/>
                <a:cs typeface="Merriweather"/>
                <a:sym typeface="Merriweather"/>
              </a:rPr>
              <a:t>. </a:t>
            </a:r>
            <a:endParaRPr sz="1600">
              <a:latin typeface="Merriweather"/>
              <a:ea typeface="Merriweather"/>
              <a:cs typeface="Merriweather"/>
              <a:sym typeface="Merriweather"/>
            </a:endParaRPr>
          </a:p>
          <a:p>
            <a:pPr indent="0" lvl="0" marL="457200" rtl="0" algn="just">
              <a:spcBef>
                <a:spcPts val="1000"/>
              </a:spcBef>
              <a:spcAft>
                <a:spcPts val="0"/>
              </a:spcAft>
              <a:buNone/>
            </a:pPr>
            <a:r>
              <a:t/>
            </a:r>
            <a:endParaRPr sz="1600">
              <a:latin typeface="Merriweather"/>
              <a:ea typeface="Merriweather"/>
              <a:cs typeface="Merriweather"/>
              <a:sym typeface="Merriweather"/>
            </a:endParaRPr>
          </a:p>
          <a:p>
            <a:pPr indent="0" lvl="0" marL="457200" marR="0" rtl="0" algn="just">
              <a:lnSpc>
                <a:spcPct val="100000"/>
              </a:lnSpc>
              <a:spcBef>
                <a:spcPts val="1000"/>
              </a:spcBef>
              <a:spcAft>
                <a:spcPts val="1000"/>
              </a:spcAft>
              <a:buNone/>
            </a:pPr>
            <a:r>
              <a:t/>
            </a:r>
            <a:endParaRPr sz="1600">
              <a:latin typeface="Merriweather"/>
              <a:ea typeface="Merriweather"/>
              <a:cs typeface="Merriweather"/>
              <a:sym typeface="Merriweather"/>
            </a:endParaRPr>
          </a:p>
        </p:txBody>
      </p:sp>
      <p:pic>
        <p:nvPicPr>
          <p:cNvPr id="210" name="Google Shape;210;g2eb1647bf62_0_692"/>
          <p:cNvPicPr preferRelativeResize="0"/>
          <p:nvPr/>
        </p:nvPicPr>
        <p:blipFill>
          <a:blip r:embed="rId3">
            <a:alphaModFix/>
          </a:blip>
          <a:stretch>
            <a:fillRect/>
          </a:stretch>
        </p:blipFill>
        <p:spPr>
          <a:xfrm>
            <a:off x="2846050" y="2477579"/>
            <a:ext cx="3414600" cy="22722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