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1e8649b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1e8649b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12b7f5b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12b7f5b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12b7f5b4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12b7f5b4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12b7f5b4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12b7f5b4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12b7f5b4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12b7f5b4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8f4e1ced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8f4e1ced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8f4e1ce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8f4e1ce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89476c5c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89476c5c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89476c5c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89476c5c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inkercad.com/things/iTOG8O2j02t-projectlotteam2topic2/editel?returnTo=https%3A%2F%2Fwww.tinkercad.com%2Fdashboard&amp;sharecode=zhP3GzLRZBtVtc6YecNKomZqgdSNmTYpKh81e_HtiVE" TargetMode="External"/><Relationship Id="rId4" Type="http://schemas.openxmlformats.org/officeDocument/2006/relationships/hyperlink" Target="https://www.researchgate.net/profile/Jenny-Galay-Limos/publication/382266760_Automated_flood_water_level_sensor_and_alarm_system_using_Arduino_Uno/links/66a3536575fcd863e5dafec2/Automated-flood-water-level-sensor-and-alarm-system-using-Arduino-Uno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</a:rPr>
              <a:t>Automate a Water Tank Controller by Using Tinkercard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35"/>
            <a:ext cx="4242600" cy="18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6">
                <a:solidFill>
                  <a:srgbClr val="000000"/>
                </a:solidFill>
              </a:rPr>
              <a:t>Group 2</a:t>
            </a:r>
            <a:endParaRPr b="1" sz="2226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2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6">
                <a:solidFill>
                  <a:schemeClr val="dk1"/>
                </a:solidFill>
              </a:rPr>
              <a:t>Member 1 :</a:t>
            </a:r>
            <a:r>
              <a:rPr b="1" lang="en" sz="2226"/>
              <a:t> </a:t>
            </a:r>
            <a:r>
              <a:rPr b="1" lang="en" sz="19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276">
                <a:solidFill>
                  <a:srgbClr val="000000"/>
                </a:solidFill>
                <a:highlight>
                  <a:srgbClr val="F8FAFD"/>
                </a:highlight>
                <a:latin typeface="Arial"/>
                <a:ea typeface="Arial"/>
                <a:cs typeface="Arial"/>
                <a:sym typeface="Arial"/>
              </a:rPr>
              <a:t>Liangxiao Li</a:t>
            </a:r>
            <a:endParaRPr b="1" sz="2276">
              <a:solidFill>
                <a:srgbClr val="000000"/>
              </a:solidFill>
              <a:highlight>
                <a:srgbClr val="F8FA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76">
              <a:solidFill>
                <a:srgbClr val="000000"/>
              </a:solidFill>
              <a:highlight>
                <a:srgbClr val="F8FA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76">
                <a:solidFill>
                  <a:srgbClr val="000000"/>
                </a:solidFill>
                <a:highlight>
                  <a:srgbClr val="F8FAFD"/>
                </a:highlight>
                <a:latin typeface="Arial"/>
                <a:ea typeface="Arial"/>
                <a:cs typeface="Arial"/>
                <a:sym typeface="Arial"/>
              </a:rPr>
              <a:t>Member 2 : Hui Wang</a:t>
            </a:r>
            <a:endParaRPr b="1" sz="2276">
              <a:solidFill>
                <a:srgbClr val="000000"/>
              </a:solidFill>
              <a:highlight>
                <a:srgbClr val="F8FA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76">
                <a:solidFill>
                  <a:srgbClr val="000000"/>
                </a:solidFill>
                <a:highlight>
                  <a:srgbClr val="F8FAFD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222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26">
                <a:solidFill>
                  <a:srgbClr val="000000"/>
                </a:solidFill>
              </a:rPr>
              <a:t>Member 3 :  Md Fahim Akondo</a:t>
            </a:r>
            <a:endParaRPr b="1" sz="2226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247525" y="2119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Reference 1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https://www.tinkercad.com/things/iTOG8O2j02t-projectlotteam2topic2/editel?returnTo=https%3A%2F%2Fwww.tinkercad.com%2Fdashboard&amp;sharecode=zhP3GzLRZBtVtc6YecNKomZqgdSNmTYpKh81e_HtiVE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Reference 2 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https://www.researchgate.net/profile/Jenny-Galay-Limos/publication/382266760_Automated_flood_water_level_sensor_and_alarm_system_using_Arduino_Uno/links/66a3536575fcd863e5dafec2/Automated-flood-water-level-sensor-and-alarm-system-using-Arduino-Uno.pdf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: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56325" y="178325"/>
            <a:ext cx="4176000" cy="4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</a:rPr>
              <a:t>Introduction of the project : </a:t>
            </a:r>
            <a:r>
              <a:rPr lang="en" sz="1200">
                <a:solidFill>
                  <a:srgbClr val="000000"/>
                </a:solidFill>
              </a:rPr>
              <a:t>This project aims to develop an </a:t>
            </a:r>
            <a:r>
              <a:rPr b="1" lang="en" sz="1200">
                <a:solidFill>
                  <a:srgbClr val="000000"/>
                </a:solidFill>
              </a:rPr>
              <a:t>automated water tank level control system</a:t>
            </a:r>
            <a:r>
              <a:rPr lang="en" sz="1200">
                <a:solidFill>
                  <a:srgbClr val="000000"/>
                </a:solidFill>
              </a:rPr>
              <a:t> using an </a:t>
            </a:r>
            <a:r>
              <a:rPr b="1" lang="en" sz="1200">
                <a:solidFill>
                  <a:srgbClr val="000000"/>
                </a:solidFill>
              </a:rPr>
              <a:t>Arduino Uno R3</a:t>
            </a:r>
            <a:r>
              <a:rPr lang="en" sz="1200">
                <a:solidFill>
                  <a:srgbClr val="000000"/>
                </a:solidFill>
              </a:rPr>
              <a:t>, an </a:t>
            </a:r>
            <a:r>
              <a:rPr b="1" lang="en" sz="1200">
                <a:solidFill>
                  <a:srgbClr val="000000"/>
                </a:solidFill>
              </a:rPr>
              <a:t>HC-SR04 ultrasonic sensor</a:t>
            </a:r>
            <a:r>
              <a:rPr lang="en" sz="1200">
                <a:solidFill>
                  <a:srgbClr val="000000"/>
                </a:solidFill>
              </a:rPr>
              <a:t>, a </a:t>
            </a:r>
            <a:r>
              <a:rPr b="1" lang="en" sz="1200">
                <a:solidFill>
                  <a:srgbClr val="000000"/>
                </a:solidFill>
              </a:rPr>
              <a:t>buzzer</a:t>
            </a:r>
            <a:r>
              <a:rPr lang="en" sz="1200">
                <a:solidFill>
                  <a:srgbClr val="000000"/>
                </a:solidFill>
              </a:rPr>
              <a:t>, </a:t>
            </a:r>
            <a:r>
              <a:rPr b="1" lang="en" sz="1200">
                <a:solidFill>
                  <a:srgbClr val="000000"/>
                </a:solidFill>
              </a:rPr>
              <a:t>LED indicators</a:t>
            </a:r>
            <a:r>
              <a:rPr lang="en" sz="1200">
                <a:solidFill>
                  <a:srgbClr val="000000"/>
                </a:solidFill>
              </a:rPr>
              <a:t>, and an </a:t>
            </a:r>
            <a:r>
              <a:rPr b="1" lang="en" sz="1200">
                <a:solidFill>
                  <a:srgbClr val="000000"/>
                </a:solidFill>
              </a:rPr>
              <a:t>L293D motor driver</a:t>
            </a:r>
            <a:r>
              <a:rPr lang="en" sz="1200">
                <a:solidFill>
                  <a:srgbClr val="000000"/>
                </a:solidFill>
              </a:rPr>
              <a:t> to control a </a:t>
            </a:r>
            <a:r>
              <a:rPr b="1" lang="en" sz="1200">
                <a:solidFill>
                  <a:srgbClr val="000000"/>
                </a:solidFill>
              </a:rPr>
              <a:t>DC motor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The system continuously monitors the water level using the ultrasonic sensor. When the water level falls below a predefined threshold, the </a:t>
            </a:r>
            <a:r>
              <a:rPr b="1" lang="en" sz="1200">
                <a:solidFill>
                  <a:srgbClr val="000000"/>
                </a:solidFill>
              </a:rPr>
              <a:t>motor automatically turns on</a:t>
            </a:r>
            <a:r>
              <a:rPr lang="en" sz="1200">
                <a:solidFill>
                  <a:srgbClr val="000000"/>
                </a:solidFill>
              </a:rPr>
              <a:t> to refill the tank. Once the desired level is reached, the motor shuts off to prevent overflow. Additionally, the system provides real-time alerts through </a:t>
            </a:r>
            <a:r>
              <a:rPr b="1" lang="en" sz="1200">
                <a:solidFill>
                  <a:srgbClr val="000000"/>
                </a:solidFill>
              </a:rPr>
              <a:t>LED indicators and a buzzer</a:t>
            </a:r>
            <a:r>
              <a:rPr lang="en" sz="1200">
                <a:solidFill>
                  <a:srgbClr val="000000"/>
                </a:solidFill>
              </a:rPr>
              <a:t>, ensuring efficient water usage and reducing manual intervention.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700"/>
              <a:t>Slide 2: Briefly Review Project Title and System Architecture</a:t>
            </a:r>
            <a:endParaRPr sz="112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30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Title:</a:t>
            </a:r>
            <a:r>
              <a:rPr lang="en" sz="4902">
                <a:solidFill>
                  <a:schemeClr val="dk1"/>
                </a:solidFill>
              </a:rPr>
              <a:t> Automated Water Tank Controller</a:t>
            </a:r>
            <a:endParaRPr sz="490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30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lang="en" sz="4902">
                <a:solidFill>
                  <a:schemeClr val="dk1"/>
                </a:solidFill>
              </a:rPr>
              <a:t> To design and simulate a system that automatically monitors and controls the water level in a tank using an Arduino and ultrasonic sensor.</a:t>
            </a:r>
            <a:endParaRPr sz="490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302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System Architecture:</a:t>
            </a:r>
            <a:endParaRPr b="1" sz="5302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434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4902">
                <a:solidFill>
                  <a:schemeClr val="dk1"/>
                </a:solidFill>
              </a:rPr>
              <a:t>Input:</a:t>
            </a:r>
            <a:r>
              <a:rPr lang="en" sz="4902">
                <a:solidFill>
                  <a:schemeClr val="dk1"/>
                </a:solidFill>
              </a:rPr>
              <a:t> Ultrasonic sensor (water level measurement)</a:t>
            </a:r>
            <a:endParaRPr sz="4902">
              <a:solidFill>
                <a:schemeClr val="dk1"/>
              </a:solidFill>
            </a:endParaRPr>
          </a:p>
          <a:p>
            <a:pPr indent="-30643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4902">
                <a:solidFill>
                  <a:schemeClr val="dk1"/>
                </a:solidFill>
              </a:rPr>
              <a:t>Processing:</a:t>
            </a:r>
            <a:r>
              <a:rPr lang="en" sz="4902">
                <a:solidFill>
                  <a:schemeClr val="dk1"/>
                </a:solidFill>
              </a:rPr>
              <a:t> Arduino Uno (microcontroller)</a:t>
            </a:r>
            <a:endParaRPr sz="4902">
              <a:solidFill>
                <a:schemeClr val="dk1"/>
              </a:solidFill>
            </a:endParaRPr>
          </a:p>
          <a:p>
            <a:pPr indent="-30643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4902">
                <a:solidFill>
                  <a:schemeClr val="dk1"/>
                </a:solidFill>
              </a:rPr>
              <a:t>Output:</a:t>
            </a:r>
            <a:r>
              <a:rPr lang="en" sz="4902">
                <a:solidFill>
                  <a:schemeClr val="dk1"/>
                </a:solidFill>
              </a:rPr>
              <a:t> LEDs (water level indication, alerts (Buzzer))</a:t>
            </a:r>
            <a:endParaRPr sz="4902">
              <a:solidFill>
                <a:schemeClr val="dk1"/>
              </a:solidFill>
            </a:endParaRPr>
          </a:p>
          <a:p>
            <a:pPr indent="-30643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4902">
                <a:solidFill>
                  <a:schemeClr val="dk1"/>
                </a:solidFill>
              </a:rPr>
              <a:t>Power:</a:t>
            </a:r>
            <a:r>
              <a:rPr lang="en" sz="4902">
                <a:solidFill>
                  <a:schemeClr val="dk1"/>
                </a:solidFill>
              </a:rPr>
              <a:t> 9V Battery</a:t>
            </a:r>
            <a:endParaRPr sz="4902">
              <a:solidFill>
                <a:schemeClr val="dk1"/>
              </a:solidFill>
            </a:endParaRPr>
          </a:p>
          <a:p>
            <a:pPr indent="-30643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4902">
                <a:solidFill>
                  <a:schemeClr val="dk1"/>
                </a:solidFill>
              </a:rPr>
              <a:t>Briefly explain the goal:</a:t>
            </a:r>
            <a:r>
              <a:rPr lang="en" sz="4902">
                <a:solidFill>
                  <a:schemeClr val="dk1"/>
                </a:solidFill>
              </a:rPr>
              <a:t> This project simulates a system that prevents water overflow and ensures a minimum water level in a tank by using an ultrasonic sensor to monitor the water level and LEDs to indicate the status and also notify by the alarm when the water level is too low.</a:t>
            </a:r>
            <a:endParaRPr sz="4902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41"/>
              <a:t>Slide 3: Project Tech Stack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0" y="297950"/>
            <a:ext cx="3882300" cy="4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10"/>
              <a:buFont typeface="Arial"/>
              <a:buNone/>
            </a:pPr>
            <a:br>
              <a:rPr lang="en" sz="3141">
                <a:solidFill>
                  <a:schemeClr val="dk1"/>
                </a:solidFill>
              </a:rPr>
            </a:br>
            <a:r>
              <a:rPr b="1" lang="en" sz="3141">
                <a:solidFill>
                  <a:schemeClr val="dk1"/>
                </a:solidFill>
              </a:rPr>
              <a:t>            </a:t>
            </a:r>
            <a:r>
              <a:rPr b="1" lang="en" sz="3541">
                <a:solidFill>
                  <a:schemeClr val="dk1"/>
                </a:solidFill>
              </a:rPr>
              <a:t>  </a:t>
            </a:r>
            <a:r>
              <a:rPr b="1" lang="en" sz="554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r>
              <a:rPr b="1" lang="en" sz="5141">
                <a:solidFill>
                  <a:schemeClr val="dk1"/>
                </a:solidFill>
              </a:rPr>
              <a:t>:</a:t>
            </a:r>
            <a:endParaRPr b="1" sz="5141">
              <a:solidFill>
                <a:schemeClr val="dk1"/>
              </a:solidFill>
            </a:endParaRPr>
          </a:p>
          <a:p>
            <a:pPr indent="-310228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141">
                <a:solidFill>
                  <a:schemeClr val="dk1"/>
                </a:solidFill>
              </a:rPr>
              <a:t>Arduino Uno microcontroller</a:t>
            </a:r>
            <a:endParaRPr sz="5141">
              <a:solidFill>
                <a:schemeClr val="dk1"/>
              </a:solidFill>
            </a:endParaRPr>
          </a:p>
          <a:p>
            <a:pPr indent="-3102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141">
                <a:solidFill>
                  <a:schemeClr val="dk1"/>
                </a:solidFill>
              </a:rPr>
              <a:t>Breadboard</a:t>
            </a:r>
            <a:endParaRPr sz="5141">
              <a:solidFill>
                <a:schemeClr val="dk1"/>
              </a:solidFill>
            </a:endParaRPr>
          </a:p>
          <a:p>
            <a:pPr indent="-3102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141">
                <a:solidFill>
                  <a:schemeClr val="dk1"/>
                </a:solidFill>
              </a:rPr>
              <a:t>Ultrasonic sensor (HC-SR04 or similar)</a:t>
            </a:r>
            <a:endParaRPr sz="5141">
              <a:solidFill>
                <a:schemeClr val="dk1"/>
              </a:solidFill>
            </a:endParaRPr>
          </a:p>
          <a:p>
            <a:pPr indent="-3102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141">
                <a:solidFill>
                  <a:schemeClr val="dk1"/>
                </a:solidFill>
              </a:rPr>
              <a:t>LEDs (different colors for various levels)</a:t>
            </a:r>
            <a:endParaRPr sz="5141">
              <a:solidFill>
                <a:schemeClr val="dk1"/>
              </a:solidFill>
            </a:endParaRPr>
          </a:p>
          <a:p>
            <a:pPr indent="-3102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141">
                <a:solidFill>
                  <a:schemeClr val="dk1"/>
                </a:solidFill>
              </a:rPr>
              <a:t>Resistors (for LEDs)</a:t>
            </a:r>
            <a:endParaRPr sz="5141">
              <a:solidFill>
                <a:schemeClr val="dk1"/>
              </a:solidFill>
            </a:endParaRPr>
          </a:p>
          <a:p>
            <a:pPr indent="-3102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141">
                <a:solidFill>
                  <a:schemeClr val="dk1"/>
                </a:solidFill>
              </a:rPr>
              <a:t>9V Battery</a:t>
            </a:r>
            <a:endParaRPr sz="5141">
              <a:solidFill>
                <a:schemeClr val="dk1"/>
              </a:solidFill>
            </a:endParaRPr>
          </a:p>
          <a:p>
            <a:pPr indent="-3102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141">
                <a:solidFill>
                  <a:schemeClr val="dk1"/>
                </a:solidFill>
              </a:rPr>
              <a:t>Connecting wires</a:t>
            </a:r>
            <a:endParaRPr sz="514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54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Software:</a:t>
            </a:r>
            <a:endParaRPr b="1" sz="554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228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141">
                <a:solidFill>
                  <a:schemeClr val="dk1"/>
                </a:solidFill>
              </a:rPr>
              <a:t>Arduino IDE (for programming the microcontroller)</a:t>
            </a:r>
            <a:endParaRPr sz="5141">
              <a:solidFill>
                <a:schemeClr val="dk1"/>
              </a:solidFill>
            </a:endParaRPr>
          </a:p>
          <a:p>
            <a:pPr indent="-31022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141">
                <a:solidFill>
                  <a:schemeClr val="dk1"/>
                </a:solidFill>
              </a:rPr>
              <a:t>Tinkercad (for circuit design and simulation)</a:t>
            </a:r>
            <a:endParaRPr sz="5141">
              <a:solidFill>
                <a:schemeClr val="dk1"/>
              </a:solidFill>
            </a:endParaRPr>
          </a:p>
          <a:p>
            <a:pPr indent="-27847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4"/>
              <a:buChar char="○"/>
            </a:pPr>
            <a:r>
              <a:rPr lang="en" sz="5141">
                <a:solidFill>
                  <a:schemeClr val="dk1"/>
                </a:solidFill>
              </a:rPr>
              <a:t>Programming Language: C/C++ (Arduino language</a:t>
            </a:r>
            <a:r>
              <a:rPr lang="en" sz="3541">
                <a:solidFill>
                  <a:schemeClr val="dk1"/>
                </a:solidFill>
              </a:rPr>
              <a:t>)</a:t>
            </a:r>
            <a:endParaRPr sz="354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27850" y="628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77"/>
              <a:t>Review all Network Circuits and Class Diagrams</a:t>
            </a:r>
            <a:endParaRPr b="1" sz="187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7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</a:rPr>
              <a:t>Circuit Diagram</a:t>
            </a:r>
            <a:r>
              <a:rPr b="1" lang="en" sz="1300">
                <a:solidFill>
                  <a:schemeClr val="dk1"/>
                </a:solidFill>
              </a:rPr>
              <a:t> (Show the Tinkercad diagram):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Connections between the Arduino, ultrasonic sensor, and LEDs.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Explain the role of each component.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Focus on the sensor placement and LED logic.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</a:rPr>
              <a:t>Key Circuit Sections:</a:t>
            </a:r>
            <a:endParaRPr b="1" sz="1300">
              <a:solidFill>
                <a:srgbClr val="0000FF"/>
              </a:solidFill>
            </a:endParaRPr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Ultrasonic Sensor Circuit:</a:t>
            </a:r>
            <a:r>
              <a:rPr lang="en" sz="1300">
                <a:solidFill>
                  <a:schemeClr val="dk1"/>
                </a:solidFill>
              </a:rPr>
              <a:t> Explain how the sensor is positioned to measure water level.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LED Circuit:</a:t>
            </a:r>
            <a:r>
              <a:rPr lang="en" sz="1300">
                <a:solidFill>
                  <a:schemeClr val="dk1"/>
                </a:solidFill>
              </a:rPr>
              <a:t> Explain the logic for different LED states based on water level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Power Circuit: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9V Battery → L293D Motor Driver: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terminal</a:t>
            </a:r>
            <a:r>
              <a:rPr lang="en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9V battery is connected to the </a:t>
            </a:r>
            <a:r>
              <a:rPr b="1" lang="en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Vcc2 (Pin 8) of the L293D</a:t>
            </a:r>
            <a:r>
              <a:rPr lang="en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is specifically used to power the motors.</a:t>
            </a:r>
            <a:endParaRPr/>
          </a:p>
        </p:txBody>
      </p:sp>
      <p:pic>
        <p:nvPicPr>
          <p:cNvPr id="90" name="Google Shape;90;p17" title="Screenshot (1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25" y="1343550"/>
            <a:ext cx="3304793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 title="Screenshot (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7820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556750" y="123975"/>
            <a:ext cx="626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9" title="Screenshot (1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325" y="258925"/>
            <a:ext cx="6657026" cy="432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 title="Screenshot (1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966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Results/Outputs, Drawbacks Etc.</a:t>
            </a:r>
            <a:endParaRPr sz="35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572000" y="316050"/>
            <a:ext cx="4166400" cy="49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35">
                <a:solidFill>
                  <a:srgbClr val="0000FF"/>
                </a:solidFill>
              </a:rPr>
              <a:t>Results/Outputs:</a:t>
            </a:r>
            <a:endParaRPr b="1" sz="1335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T</a:t>
            </a:r>
            <a:r>
              <a:rPr lang="en" sz="1100">
                <a:solidFill>
                  <a:srgbClr val="000000"/>
                </a:solidFill>
              </a:rPr>
              <a:t>he system successfully detects the level within the define   thresholds and activates the faucet accordingly.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The motor successfully controls the faucet based on the distance measured.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35">
                <a:solidFill>
                  <a:srgbClr val="0000FF"/>
                </a:solidFill>
              </a:rPr>
              <a:t>Drawbacks/Limitations: </a:t>
            </a:r>
            <a:endParaRPr b="1" sz="1235">
              <a:solidFill>
                <a:srgbClr val="0000F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Temperature, humidity, and air pressure fluctuations can significantly affect the ultrasonic </a:t>
            </a:r>
            <a:r>
              <a:rPr lang="en" sz="1100">
                <a:solidFill>
                  <a:srgbClr val="000000"/>
                </a:solidFill>
              </a:rPr>
              <a:t>sensor</a:t>
            </a:r>
            <a:r>
              <a:rPr lang="en" sz="1100">
                <a:solidFill>
                  <a:srgbClr val="000000"/>
                </a:solidFill>
              </a:rPr>
              <a:t> accuracy. This is a major limitation, especially for outdoor or uncontrolled environments.</a:t>
            </a:r>
            <a:r>
              <a:rPr lang="en" sz="800">
                <a:solidFill>
                  <a:srgbClr val="000000"/>
                </a:solidFill>
              </a:rPr>
              <a:t> </a:t>
            </a:r>
            <a:r>
              <a:rPr lang="en" sz="1100">
                <a:solidFill>
                  <a:srgbClr val="000000"/>
                </a:solidFill>
              </a:rPr>
              <a:t>The HC-SR04 sensor, commonly used in these projects, has a limited range and accuracy.</a:t>
            </a:r>
            <a:endParaRPr b="1" sz="103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35">
                <a:solidFill>
                  <a:srgbClr val="0000FF"/>
                </a:solidFill>
              </a:rPr>
              <a:t>Future Improvements:</a:t>
            </a:r>
            <a:endParaRPr b="1" sz="1235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35">
                <a:solidFill>
                  <a:schemeClr val="dk1"/>
                </a:solidFill>
              </a:rPr>
              <a:t>        </a:t>
            </a:r>
            <a:r>
              <a:rPr lang="en" sz="1100">
                <a:solidFill>
                  <a:srgbClr val="000000"/>
                </a:solidFill>
              </a:rPr>
              <a:t>Implement a </a:t>
            </a:r>
            <a:r>
              <a:rPr b="1" lang="en" sz="1100">
                <a:solidFill>
                  <a:srgbClr val="000000"/>
                </a:solidFill>
              </a:rPr>
              <a:t>machine learning model</a:t>
            </a:r>
            <a:r>
              <a:rPr lang="en" sz="1100">
                <a:solidFill>
                  <a:srgbClr val="000000"/>
                </a:solidFill>
              </a:rPr>
              <a:t> to predict water usage patterns and control the motor pump more efficientl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y.</a:t>
            </a:r>
            <a:endParaRPr b="1" sz="10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935">
                <a:solidFill>
                  <a:schemeClr val="dk1"/>
                </a:solidFill>
              </a:rPr>
              <a:t>        By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adding 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ultrasonic sensor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cross-check water levels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reducing errors caused by waves or sensor faults.</a:t>
            </a:r>
            <a:endParaRPr sz="93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