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3"/>
    </p:embeddedFont>
    <p:embeddedFont>
      <p:font typeface="DM San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6.png" Type="http://schemas.openxmlformats.org/officeDocument/2006/relationships/image"/><Relationship Id="rId18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2254831" y="3136543"/>
            <a:ext cx="12706859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Regression of </a:t>
            </a:r>
          </a:p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Commute Time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14102" y="7633817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Fahimul Alam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488242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4788507"/>
            <a:ext cx="7707571" cy="2794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2" indent="-356231" lvl="1">
              <a:lnSpc>
                <a:spcPts val="4454"/>
              </a:lnSpc>
              <a:buFont typeface="Arial"/>
              <a:buChar char="•"/>
            </a:pPr>
            <a:r>
              <a:rPr lang="en-US" sz="3299" spc="1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 analyze factors influencing daily commute times</a:t>
            </a:r>
          </a:p>
          <a:p>
            <a:pPr algn="l">
              <a:lnSpc>
                <a:spcPts val="4454"/>
              </a:lnSpc>
            </a:pPr>
          </a:p>
          <a:p>
            <a:pPr algn="l" marL="712462" indent="-356231" lvl="1">
              <a:lnSpc>
                <a:spcPts val="4454"/>
              </a:lnSpc>
              <a:buFont typeface="Arial"/>
              <a:buChar char="•"/>
            </a:pPr>
            <a:r>
              <a:rPr lang="en-US" sz="3299" spc="1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 find a suitable regression algorithm for the dataset.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86902" y="4062373"/>
            <a:ext cx="8234492" cy="2361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43"/>
              </a:lnSpc>
            </a:pPr>
            <a:r>
              <a:rPr lang="en-US" sz="932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Preprocessing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1582063"/>
            <a:ext cx="4132127" cy="151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30"/>
              </a:lnSpc>
            </a:pPr>
            <a:r>
              <a:rPr lang="en-US" sz="1800" spc="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Handl</a:t>
            </a:r>
            <a:r>
              <a:rPr lang="en-US" sz="1800" spc="2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 missing values using median imputation for numerical columns and mode imputation for categorical columns.</a:t>
            </a:r>
          </a:p>
          <a:p>
            <a:pPr algn="just" marL="0" indent="0" lvl="0">
              <a:lnSpc>
                <a:spcPts val="243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218908" y="4508233"/>
            <a:ext cx="4132127" cy="128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64"/>
              </a:lnSpc>
              <a:spcBef>
                <a:spcPct val="0"/>
              </a:spcBef>
            </a:pPr>
            <a:r>
              <a:rPr lang="en-US" sz="1899" spc="3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Label encoded categorical features to numerical representations and Scaled numerical features.</a:t>
            </a:r>
          </a:p>
          <a:p>
            <a:pPr algn="just" marL="0" indent="0" lvl="0">
              <a:lnSpc>
                <a:spcPts val="2564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218908" y="7521759"/>
            <a:ext cx="4132127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30"/>
              </a:lnSpc>
            </a:pPr>
            <a:r>
              <a:rPr lang="en-US" sz="1800" spc="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1800" spc="2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emoved outliers from numerical features using the IQR method.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12689" y="1386143"/>
            <a:ext cx="809209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6043" y="3353463"/>
            <a:ext cx="9102033" cy="477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757" indent="-277379" lvl="1">
              <a:lnSpc>
                <a:spcPts val="3468"/>
              </a:lnSpc>
              <a:buFont typeface="Arial"/>
              <a:buChar char="•"/>
            </a:pP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most frequent age is around </a:t>
            </a:r>
            <a:r>
              <a:rPr lang="en-US" b="true" sz="2569" spc="15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24-27</a:t>
            </a: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years old.</a:t>
            </a:r>
          </a:p>
          <a:p>
            <a:pPr algn="l" marL="554757" indent="-277379" lvl="1">
              <a:lnSpc>
                <a:spcPts val="3468"/>
              </a:lnSpc>
              <a:buFont typeface="Arial"/>
              <a:buChar char="•"/>
            </a:pP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Most people live </a:t>
            </a:r>
            <a:r>
              <a:rPr lang="en-US" b="true" sz="2569" spc="15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3-7</a:t>
            </a: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km away from their workplace.</a:t>
            </a:r>
          </a:p>
          <a:p>
            <a:pPr algn="l" marL="554757" indent="-277379" lvl="1">
              <a:lnSpc>
                <a:spcPts val="3468"/>
              </a:lnSpc>
              <a:buFont typeface="Arial"/>
              <a:buChar char="•"/>
            </a:pP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Daily commute time spikes around </a:t>
            </a:r>
            <a:r>
              <a:rPr lang="en-US" b="true" sz="2569" spc="15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75 and 200</a:t>
            </a: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minutes.</a:t>
            </a:r>
          </a:p>
          <a:p>
            <a:pPr algn="l" marL="554757" indent="-277379" lvl="1">
              <a:lnSpc>
                <a:spcPts val="3468"/>
              </a:lnSpc>
              <a:buFont typeface="Arial"/>
              <a:buChar char="•"/>
            </a:pP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Most people use the </a:t>
            </a:r>
            <a:r>
              <a:rPr lang="en-US" b="true" sz="2569" spc="15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BUS </a:t>
            </a: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 their transportation medium and experience medium to high traffic.</a:t>
            </a:r>
          </a:p>
          <a:p>
            <a:pPr algn="l" marL="554757" indent="-277379" lvl="1">
              <a:lnSpc>
                <a:spcPts val="3468"/>
              </a:lnSpc>
              <a:buFont typeface="Arial"/>
              <a:buChar char="•"/>
            </a:pP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</a:t>
            </a:r>
            <a:r>
              <a:rPr lang="en-US" b="true" sz="2569" spc="15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linear relationship</a:t>
            </a: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between 'Daily commute time' and 'Distance from home to workplace(KM)' was observed.</a:t>
            </a:r>
          </a:p>
          <a:p>
            <a:pPr algn="l">
              <a:lnSpc>
                <a:spcPts val="346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32501" y="1229346"/>
            <a:ext cx="8822997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Development and Evaluation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38078" y="521970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91089" y="6240878"/>
            <a:ext cx="4801063" cy="248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085" indent="-345042" lvl="1">
              <a:lnSpc>
                <a:spcPts val="4986"/>
              </a:lnSpc>
              <a:buFont typeface="Arial"/>
              <a:buChar char="•"/>
            </a:pPr>
            <a:r>
              <a:rPr lang="en-US" sz="319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Mean Squared Error: </a:t>
            </a:r>
            <a:r>
              <a:rPr lang="en-US" b="true" sz="319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1486</a:t>
            </a:r>
          </a:p>
          <a:p>
            <a:pPr algn="l">
              <a:lnSpc>
                <a:spcPts val="4986"/>
              </a:lnSpc>
            </a:pPr>
          </a:p>
          <a:p>
            <a:pPr algn="l" marL="690085" indent="-345042" lvl="1">
              <a:lnSpc>
                <a:spcPts val="4986"/>
              </a:lnSpc>
              <a:buFont typeface="Arial"/>
              <a:buChar char="•"/>
            </a:pPr>
            <a:r>
              <a:rPr lang="en-US" sz="319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R-squared (R²): </a:t>
            </a:r>
            <a:r>
              <a:rPr lang="en-US" b="true" sz="319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0.55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7651802" y="5520967"/>
            <a:ext cx="9607498" cy="4165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1673" indent="-330836" lvl="1">
              <a:lnSpc>
                <a:spcPts val="4780"/>
              </a:lnSpc>
              <a:buFont typeface="Arial"/>
              <a:buChar char="•"/>
            </a:pPr>
            <a:r>
              <a:rPr lang="en-US" b="true" sz="306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Linear regression</a:t>
            </a:r>
            <a:r>
              <a:rPr lang="en-US" sz="306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was chosen due to the linear relationship between distance and commute time seen in the EDA.</a:t>
            </a:r>
          </a:p>
          <a:p>
            <a:pPr algn="l" marL="661673" indent="-330836" lvl="1">
              <a:lnSpc>
                <a:spcPts val="4780"/>
              </a:lnSpc>
              <a:buFont typeface="Arial"/>
              <a:buChar char="•"/>
            </a:pPr>
            <a:r>
              <a:rPr lang="en-US" sz="306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model performance shows that distance, traffic, and mode of transportation are important factors when predicting commute time.</a:t>
            </a:r>
          </a:p>
          <a:p>
            <a:pPr algn="l">
              <a:lnSpc>
                <a:spcPts val="47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12225" y="4840922"/>
            <a:ext cx="5038071" cy="3559266"/>
            <a:chOff x="0" y="0"/>
            <a:chExt cx="1048738" cy="7409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98495" y="4840922"/>
            <a:ext cx="5038071" cy="3559266"/>
            <a:chOff x="0" y="0"/>
            <a:chExt cx="1048738" cy="7409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12225" y="4840922"/>
            <a:ext cx="5038071" cy="668736"/>
            <a:chOff x="0" y="0"/>
            <a:chExt cx="1048738" cy="1392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798495" y="4840922"/>
            <a:ext cx="5038071" cy="668736"/>
            <a:chOff x="0" y="0"/>
            <a:chExt cx="1048738" cy="1392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829238" y="5031627"/>
            <a:ext cx="3739422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Major Points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68791" y="5031627"/>
            <a:ext cx="3739422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Suggestions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29238" y="5970432"/>
            <a:ext cx="4137951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Distance to work is a significant factor in commute time</a:t>
            </a:r>
          </a:p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Traffic during commuting significantly impacts commute time.</a:t>
            </a:r>
          </a:p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Transportation method also affects commute time</a:t>
            </a:r>
          </a:p>
          <a:p>
            <a:pPr algn="l" marL="0" indent="0" lvl="0">
              <a:lnSpc>
                <a:spcPts val="2295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168791" y="5970432"/>
            <a:ext cx="4137951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Modularize the system</a:t>
            </a:r>
          </a:p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Explore non-linear models</a:t>
            </a:r>
          </a:p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Collect more data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4438062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-601997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3" y="0"/>
                </a:lnTo>
                <a:lnTo>
                  <a:pt x="1488463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5" id="25"/>
          <p:cNvSpPr txBox="true"/>
          <p:nvPr/>
        </p:nvSpPr>
        <p:spPr>
          <a:xfrm rot="0">
            <a:off x="2807006" y="1007202"/>
            <a:ext cx="12258036" cy="3357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7"/>
              </a:lnSpc>
            </a:pPr>
            <a:r>
              <a:rPr lang="en-US" sz="892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Takeaways</a:t>
            </a:r>
          </a:p>
          <a:p>
            <a:pPr algn="ctr">
              <a:lnSpc>
                <a:spcPts val="8657"/>
              </a:lnSpc>
            </a:pPr>
            <a:r>
              <a:rPr lang="en-US" sz="892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&amp;</a:t>
            </a:r>
          </a:p>
          <a:p>
            <a:pPr algn="ctr" marL="0" indent="0" lvl="1">
              <a:lnSpc>
                <a:spcPts val="8657"/>
              </a:lnSpc>
              <a:spcBef>
                <a:spcPct val="0"/>
              </a:spcBef>
            </a:pPr>
            <a:r>
              <a:rPr lang="en-US" b="true" sz="892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DAGad5FDQ3c</dc:identifier>
  <dcterms:modified xsi:type="dcterms:W3CDTF">2011-08-01T06:04:30Z</dcterms:modified>
  <cp:revision>1</cp:revision>
  <dc:title>Project presentation</dc:title>
</cp:coreProperties>
</file>