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280812" y="3136543"/>
            <a:ext cx="1569782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 of 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Mental Health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763381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Fahimul Alam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48824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88507"/>
            <a:ext cx="8892156" cy="391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analyze a dataset of mental health surveys to understand the factors influencing mental well-being</a:t>
            </a:r>
          </a:p>
          <a:p>
            <a:pPr algn="l">
              <a:lnSpc>
                <a:spcPts val="4454"/>
              </a:lnSpc>
            </a:pPr>
          </a:p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build a predictive model for classifying mental health status based on survey responses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6902" y="4062373"/>
            <a:ext cx="8234492" cy="236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3"/>
              </a:lnSpc>
            </a:pPr>
            <a:r>
              <a:rPr lang="en-US" sz="932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814751"/>
            <a:ext cx="4132127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Created a 'Mental Health Status' target variable based on sleep, exercise, and social interaction</a:t>
            </a:r>
          </a:p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125388" y="4162480"/>
            <a:ext cx="4319167" cy="161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4"/>
              </a:lnSpc>
            </a:pPr>
            <a:r>
              <a:rPr lang="en-US" sz="1899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Imputation using mean for numerical and mode for categorical data and encoded this categorical feature into numerical values.</a:t>
            </a:r>
          </a:p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521759"/>
            <a:ext cx="4132127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Checked for and handled missing values by various methods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2689" y="1458471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2689" y="3852235"/>
            <a:ext cx="9102033" cy="39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noticeable concentration stress level is between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4-7 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level.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There is a co-relation between Hours of Sleep per night and Stress Level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and social interaction is highly corelated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Stress Level is highly co-related with Stress Level and Sleep Hours</a:t>
            </a:r>
          </a:p>
          <a:p>
            <a:pPr algn="l">
              <a:lnSpc>
                <a:spcPts val="3468"/>
              </a:lnSpc>
            </a:pPr>
          </a:p>
          <a:p>
            <a:pPr algn="l">
              <a:lnSpc>
                <a:spcPts val="346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6417" y="164043"/>
            <a:ext cx="7400434" cy="2838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322"/>
              </a:lnSpc>
              <a:spcBef>
                <a:spcPct val="0"/>
              </a:spcBef>
            </a:pPr>
            <a:r>
              <a:rPr lang="en-US" b="true" sz="75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and Evaluation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67489" y="2228714"/>
            <a:ext cx="14153022" cy="8908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2225" y="4840922"/>
            <a:ext cx="5505670" cy="2987766"/>
            <a:chOff x="0" y="0"/>
            <a:chExt cx="1146074" cy="621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074" cy="621941"/>
            </a:xfrm>
            <a:custGeom>
              <a:avLst/>
              <a:gdLst/>
              <a:ahLst/>
              <a:cxnLst/>
              <a:rect r="r" b="b" t="t" l="l"/>
              <a:pathLst>
                <a:path h="621941" w="1146074">
                  <a:moveTo>
                    <a:pt x="47810" y="0"/>
                  </a:moveTo>
                  <a:lnTo>
                    <a:pt x="1098264" y="0"/>
                  </a:lnTo>
                  <a:cubicBezTo>
                    <a:pt x="1110944" y="0"/>
                    <a:pt x="1123105" y="5037"/>
                    <a:pt x="1132071" y="14003"/>
                  </a:cubicBezTo>
                  <a:cubicBezTo>
                    <a:pt x="1141037" y="22969"/>
                    <a:pt x="1146074" y="35130"/>
                    <a:pt x="1146074" y="47810"/>
                  </a:cubicBezTo>
                  <a:lnTo>
                    <a:pt x="1146074" y="574131"/>
                  </a:lnTo>
                  <a:cubicBezTo>
                    <a:pt x="1146074" y="586811"/>
                    <a:pt x="1141037" y="598972"/>
                    <a:pt x="1132071" y="607938"/>
                  </a:cubicBezTo>
                  <a:cubicBezTo>
                    <a:pt x="1123105" y="616904"/>
                    <a:pt x="1110944" y="621941"/>
                    <a:pt x="1098264" y="621941"/>
                  </a:cubicBezTo>
                  <a:lnTo>
                    <a:pt x="47810" y="621941"/>
                  </a:lnTo>
                  <a:cubicBezTo>
                    <a:pt x="35130" y="621941"/>
                    <a:pt x="22969" y="616904"/>
                    <a:pt x="14003" y="607938"/>
                  </a:cubicBezTo>
                  <a:cubicBezTo>
                    <a:pt x="5037" y="598972"/>
                    <a:pt x="0" y="586811"/>
                    <a:pt x="0" y="574131"/>
                  </a:cubicBezTo>
                  <a:lnTo>
                    <a:pt x="0" y="47810"/>
                  </a:lnTo>
                  <a:cubicBezTo>
                    <a:pt x="0" y="35130"/>
                    <a:pt x="5037" y="22969"/>
                    <a:pt x="14003" y="14003"/>
                  </a:cubicBezTo>
                  <a:cubicBezTo>
                    <a:pt x="22969" y="5037"/>
                    <a:pt x="35130" y="0"/>
                    <a:pt x="47810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46074" cy="660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98495" y="4840922"/>
            <a:ext cx="5038071" cy="2758318"/>
            <a:chOff x="0" y="0"/>
            <a:chExt cx="1048738" cy="5741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574178"/>
            </a:xfrm>
            <a:custGeom>
              <a:avLst/>
              <a:gdLst/>
              <a:ahLst/>
              <a:cxnLst/>
              <a:rect r="r" b="b" t="t" l="l"/>
              <a:pathLst>
                <a:path h="574178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521931"/>
                  </a:lnTo>
                  <a:cubicBezTo>
                    <a:pt x="1048738" y="550787"/>
                    <a:pt x="1025346" y="574178"/>
                    <a:pt x="996490" y="574178"/>
                  </a:cubicBezTo>
                  <a:lnTo>
                    <a:pt x="52247" y="574178"/>
                  </a:lnTo>
                  <a:cubicBezTo>
                    <a:pt x="38390" y="574178"/>
                    <a:pt x="25101" y="568674"/>
                    <a:pt x="15303" y="558876"/>
                  </a:cubicBezTo>
                  <a:cubicBezTo>
                    <a:pt x="5505" y="549077"/>
                    <a:pt x="0" y="535788"/>
                    <a:pt x="0" y="52193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6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12225" y="4840922"/>
            <a:ext cx="5505670" cy="855776"/>
            <a:chOff x="0" y="0"/>
            <a:chExt cx="1146074" cy="1781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6074" cy="178140"/>
            </a:xfrm>
            <a:custGeom>
              <a:avLst/>
              <a:gdLst/>
              <a:ahLst/>
              <a:cxnLst/>
              <a:rect r="r" b="b" t="t" l="l"/>
              <a:pathLst>
                <a:path h="178140" w="1146074">
                  <a:moveTo>
                    <a:pt x="23905" y="0"/>
                  </a:moveTo>
                  <a:lnTo>
                    <a:pt x="1122169" y="0"/>
                  </a:lnTo>
                  <a:cubicBezTo>
                    <a:pt x="1128509" y="0"/>
                    <a:pt x="1134590" y="2519"/>
                    <a:pt x="1139073" y="7002"/>
                  </a:cubicBezTo>
                  <a:cubicBezTo>
                    <a:pt x="1143556" y="11485"/>
                    <a:pt x="1146074" y="17565"/>
                    <a:pt x="1146074" y="23905"/>
                  </a:cubicBezTo>
                  <a:lnTo>
                    <a:pt x="1146074" y="154236"/>
                  </a:lnTo>
                  <a:cubicBezTo>
                    <a:pt x="1146074" y="160576"/>
                    <a:pt x="1143556" y="166656"/>
                    <a:pt x="1139073" y="171139"/>
                  </a:cubicBezTo>
                  <a:cubicBezTo>
                    <a:pt x="1134590" y="175622"/>
                    <a:pt x="1128509" y="178140"/>
                    <a:pt x="1122169" y="178140"/>
                  </a:cubicBezTo>
                  <a:lnTo>
                    <a:pt x="23905" y="178140"/>
                  </a:lnTo>
                  <a:cubicBezTo>
                    <a:pt x="17565" y="178140"/>
                    <a:pt x="11485" y="175622"/>
                    <a:pt x="7002" y="171139"/>
                  </a:cubicBezTo>
                  <a:cubicBezTo>
                    <a:pt x="2519" y="166656"/>
                    <a:pt x="0" y="160576"/>
                    <a:pt x="0" y="154236"/>
                  </a:cubicBezTo>
                  <a:lnTo>
                    <a:pt x="0" y="23905"/>
                  </a:lnTo>
                  <a:cubicBezTo>
                    <a:pt x="0" y="17565"/>
                    <a:pt x="2519" y="11485"/>
                    <a:pt x="7002" y="7002"/>
                  </a:cubicBezTo>
                  <a:cubicBezTo>
                    <a:pt x="11485" y="2519"/>
                    <a:pt x="17565" y="0"/>
                    <a:pt x="239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46074" cy="216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98495" y="4840922"/>
            <a:ext cx="5038071" cy="668736"/>
            <a:chOff x="0" y="0"/>
            <a:chExt cx="1048738" cy="1392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29238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Major Points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68791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Suggestions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9238" y="5841773"/>
            <a:ext cx="4979629" cy="198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Sleep, exercise, and social interaction are important factors for mental health</a:t>
            </a:r>
          </a:p>
          <a:p>
            <a:pPr algn="l">
              <a:lnSpc>
                <a:spcPts val="2295"/>
              </a:lnSpc>
            </a:pP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 model has signs of overfitting</a:t>
            </a:r>
          </a:p>
          <a:p>
            <a:pPr algn="l">
              <a:lnSpc>
                <a:spcPts val="2295"/>
              </a:lnSpc>
            </a:pPr>
          </a:p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907180" y="5841773"/>
            <a:ext cx="4262644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Modularize the system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 non-linear models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Collect more data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4438062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01997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3" y="0"/>
                </a:lnTo>
                <a:lnTo>
                  <a:pt x="1488463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807006" y="1007202"/>
            <a:ext cx="12258036" cy="335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Takeaways</a:t>
            </a:r>
          </a:p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&amp;</a:t>
            </a:r>
          </a:p>
          <a:p>
            <a:pPr algn="ctr" marL="0" indent="0" lvl="1">
              <a:lnSpc>
                <a:spcPts val="8657"/>
              </a:lnSpc>
              <a:spcBef>
                <a:spcPct val="0"/>
              </a:spcBef>
            </a:pPr>
            <a:r>
              <a:rPr lang="en-US" b="true" sz="89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DAGad5FDQ3c</dc:identifier>
  <dcterms:modified xsi:type="dcterms:W3CDTF">2011-08-01T06:04:30Z</dcterms:modified>
  <cp:revision>1</cp:revision>
  <dc:title>Project presentation</dc:title>
</cp:coreProperties>
</file>