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League Spartan" charset="1" panose="00000800000000000000"/>
      <p:regular r:id="rId21"/>
    </p:embeddedFont>
    <p:embeddedFont>
      <p:font typeface="Arimo" charset="1" panose="020B0604020202020204"/>
      <p:regular r:id="rId22"/>
    </p:embeddedFont>
    <p:embeddedFont>
      <p:font typeface="Agrandir" charset="1" panose="00000500000000000000"/>
      <p:regular r:id="rId23"/>
    </p:embeddedFont>
    <p:embeddedFont>
      <p:font typeface="Adlery Pro" charset="1" panose="00000000000000000000"/>
      <p:regular r:id="rId24"/>
    </p:embeddedFont>
    <p:embeddedFont>
      <p:font typeface="Arimo Bold" charset="1" panose="020B0704020202020204"/>
      <p:regular r:id="rId25"/>
    </p:embeddedFont>
    <p:embeddedFont>
      <p:font typeface="Canva Sans Bold" charset="1" panose="020B0803030501040103"/>
      <p:regular r:id="rId26"/>
    </p:embeddedFont>
    <p:embeddedFont>
      <p:font typeface="Quando" charset="1" panose="02020603060000060704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31622" y="4260507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2847155" y="-476885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5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5" y="6172200"/>
                </a:lnTo>
                <a:lnTo>
                  <a:pt x="584639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341917" y="6840604"/>
            <a:ext cx="3249003" cy="3643790"/>
          </a:xfrm>
          <a:custGeom>
            <a:avLst/>
            <a:gdLst/>
            <a:ahLst/>
            <a:cxnLst/>
            <a:rect r="r" b="b" t="t" l="l"/>
            <a:pathLst>
              <a:path h="3643790" w="3249003">
                <a:moveTo>
                  <a:pt x="0" y="0"/>
                </a:moveTo>
                <a:lnTo>
                  <a:pt x="3249002" y="0"/>
                </a:lnTo>
                <a:lnTo>
                  <a:pt x="3249002" y="3643789"/>
                </a:lnTo>
                <a:lnTo>
                  <a:pt x="0" y="36437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39925" b="-1258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08570" y="201435"/>
            <a:ext cx="8920869" cy="141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43463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Digital portfolio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53803" y="1637227"/>
            <a:ext cx="10073539" cy="123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434634"/>
                </a:solidFill>
                <a:latin typeface="Arimo"/>
                <a:ea typeface="Arimo"/>
                <a:cs typeface="Arimo"/>
                <a:sym typeface="Arimo"/>
              </a:rPr>
              <a:t>Student name : M.Fahiya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494224" y="4277017"/>
            <a:ext cx="19782224" cy="1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434634"/>
                </a:solidFill>
                <a:latin typeface="Arimo"/>
                <a:ea typeface="Arimo"/>
                <a:cs typeface="Arimo"/>
                <a:sym typeface="Arimo"/>
              </a:rPr>
              <a:t>NMID :asanm41341324214005/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53803" y="6686208"/>
            <a:ext cx="10220581" cy="123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434634"/>
                </a:solidFill>
                <a:latin typeface="Arimo"/>
                <a:ea typeface="Arimo"/>
                <a:cs typeface="Arimo"/>
                <a:sym typeface="Arimo"/>
              </a:rPr>
              <a:t>Department : Bsc(cs) II yr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53803" y="7911465"/>
            <a:ext cx="12809765" cy="253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434634"/>
                </a:solidFill>
                <a:latin typeface="Arimo"/>
                <a:ea typeface="Arimo"/>
                <a:cs typeface="Arimo"/>
                <a:sym typeface="Arimo"/>
              </a:rPr>
              <a:t>college name : Deen college of </a:t>
            </a:r>
          </a:p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434634"/>
                </a:solidFill>
                <a:latin typeface="Arimo"/>
                <a:ea typeface="Arimo"/>
                <a:cs typeface="Arimo"/>
                <a:sym typeface="Arimo"/>
              </a:rPr>
              <a:t>arts and science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0749" y="5494312"/>
            <a:ext cx="16507251" cy="117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434634"/>
                </a:solidFill>
                <a:latin typeface="Arimo"/>
                <a:ea typeface="Arimo"/>
                <a:cs typeface="Arimo"/>
                <a:sym typeface="Arimo"/>
              </a:rPr>
              <a:t>6A8B47CFD2458A3A3C446F7887CD0D3F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53803" y="2895162"/>
            <a:ext cx="12356052" cy="125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434634"/>
                </a:solidFill>
                <a:latin typeface="Arimo"/>
                <a:ea typeface="Arimo"/>
                <a:cs typeface="Arimo"/>
                <a:sym typeface="Arimo"/>
              </a:rPr>
              <a:t>Reg no : 24134131802522005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13127" y="3352483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3542908" y="-162903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5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5" y="6172200"/>
                </a:lnTo>
                <a:lnTo>
                  <a:pt x="584639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9116" y="1215860"/>
            <a:ext cx="16046989" cy="229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FEAUTURES AND FUNCTIONALITY</a:t>
            </a:r>
          </a:p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72177" y="4335145"/>
            <a:ext cx="16123700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section for students to display their works including title, description,links to</a:t>
            </a:r>
          </a:p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projects and it's code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9727" y="3247708"/>
            <a:ext cx="7313011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44271" indent="-572135" lvl="1">
              <a:lnSpc>
                <a:spcPts val="7420"/>
              </a:lnSpc>
              <a:buFont typeface="Arial"/>
              <a:buChar char="•"/>
            </a:pPr>
            <a:r>
              <a:rPr lang="en-US" b="true" sz="5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showcase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3803" y="6405880"/>
            <a:ext cx="12269816" cy="738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simple and updatable lists of technical skills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9086" y="5281613"/>
            <a:ext cx="610518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 Highlights: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4841" y="8679815"/>
            <a:ext cx="15221036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Section with contact details and links to professional profiles like LinkedIn,</a:t>
            </a:r>
          </a:p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3442" y="7352983"/>
            <a:ext cx="13795687" cy="979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30630" indent="-615315" lvl="1">
              <a:lnSpc>
                <a:spcPts val="7980"/>
              </a:lnSpc>
              <a:buFont typeface="Arial"/>
              <a:buChar char="•"/>
            </a:pPr>
            <a:r>
              <a:rPr lang="en-US" b="true" sz="5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contact informations :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0294" y="4341575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3405194" y="-520020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5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5" y="6172200"/>
                </a:lnTo>
                <a:lnTo>
                  <a:pt x="584639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3597" y="-357118"/>
            <a:ext cx="3909633" cy="1385818"/>
          </a:xfrm>
          <a:custGeom>
            <a:avLst/>
            <a:gdLst/>
            <a:ahLst/>
            <a:cxnLst/>
            <a:rect r="r" b="b" t="t" l="l"/>
            <a:pathLst>
              <a:path h="1385818" w="3909633">
                <a:moveTo>
                  <a:pt x="0" y="1385818"/>
                </a:moveTo>
                <a:lnTo>
                  <a:pt x="3909633" y="1385818"/>
                </a:lnTo>
                <a:lnTo>
                  <a:pt x="3909633" y="0"/>
                </a:lnTo>
                <a:lnTo>
                  <a:pt x="0" y="0"/>
                </a:lnTo>
                <a:lnTo>
                  <a:pt x="0" y="1385818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85637" y="3359661"/>
            <a:ext cx="3786139" cy="6927339"/>
          </a:xfrm>
          <a:custGeom>
            <a:avLst/>
            <a:gdLst/>
            <a:ahLst/>
            <a:cxnLst/>
            <a:rect r="r" b="b" t="t" l="l"/>
            <a:pathLst>
              <a:path h="6927339" w="3786139">
                <a:moveTo>
                  <a:pt x="0" y="0"/>
                </a:moveTo>
                <a:lnTo>
                  <a:pt x="3786139" y="0"/>
                </a:lnTo>
                <a:lnTo>
                  <a:pt x="3786139" y="6927339"/>
                </a:lnTo>
                <a:lnTo>
                  <a:pt x="0" y="6927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04" t="-13766" r="-5336" b="-1880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62004" y="3359661"/>
            <a:ext cx="3680287" cy="7328667"/>
          </a:xfrm>
          <a:custGeom>
            <a:avLst/>
            <a:gdLst/>
            <a:ahLst/>
            <a:cxnLst/>
            <a:rect r="r" b="b" t="t" l="l"/>
            <a:pathLst>
              <a:path h="7328667" w="3680287">
                <a:moveTo>
                  <a:pt x="0" y="0"/>
                </a:moveTo>
                <a:lnTo>
                  <a:pt x="3680287" y="0"/>
                </a:lnTo>
                <a:lnTo>
                  <a:pt x="3680287" y="7328667"/>
                </a:lnTo>
                <a:lnTo>
                  <a:pt x="0" y="73286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6756" r="-6901" b="-354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594966" y="4711015"/>
            <a:ext cx="3665601" cy="8229600"/>
          </a:xfrm>
          <a:custGeom>
            <a:avLst/>
            <a:gdLst/>
            <a:ahLst/>
            <a:cxnLst/>
            <a:rect r="r" b="b" t="t" l="l"/>
            <a:pathLst>
              <a:path h="8229600" w="3665601">
                <a:moveTo>
                  <a:pt x="0" y="0"/>
                </a:moveTo>
                <a:lnTo>
                  <a:pt x="3665601" y="0"/>
                </a:lnTo>
                <a:lnTo>
                  <a:pt x="366560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4252" y="164341"/>
            <a:ext cx="16975048" cy="3195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RESULTS AND SCREENSHOTS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44910" y="4396659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3542908" y="-162903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5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5" y="6172200"/>
                </a:lnTo>
                <a:lnTo>
                  <a:pt x="584639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3597" y="0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726721"/>
                </a:moveTo>
                <a:lnTo>
                  <a:pt x="2050206" y="726721"/>
                </a:lnTo>
                <a:lnTo>
                  <a:pt x="2050206" y="0"/>
                </a:lnTo>
                <a:lnTo>
                  <a:pt x="0" y="0"/>
                </a:lnTo>
                <a:lnTo>
                  <a:pt x="0" y="726721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53803" y="857250"/>
            <a:ext cx="10859095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FUNCTIONALITY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9299" y="2818422"/>
            <a:ext cx="10504204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30630" indent="-615315" lvl="1">
              <a:lnSpc>
                <a:spcPts val="7980"/>
              </a:lnSpc>
              <a:buFont typeface="Arial"/>
              <a:buChar char="•"/>
            </a:pPr>
            <a:r>
              <a:rPr lang="en-US" sz="57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Interactive navigation 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02813" y="4209415"/>
            <a:ext cx="15017524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Navigation provides a smooth scrolling animation</a:t>
            </a:r>
          </a:p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when links are clicked, instead of an abrupt jump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85486" y="7247532"/>
            <a:ext cx="16052177" cy="155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layout adjusts to.a different screen sizes, ensuring</a:t>
            </a:r>
          </a:p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 good user experience on both desktop and mobile devices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162040"/>
            <a:ext cx="7535041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252219" indent="-626110" lvl="1">
              <a:lnSpc>
                <a:spcPts val="8119"/>
              </a:lnSpc>
              <a:buFont typeface="Arial"/>
              <a:buChar char="•"/>
            </a:pPr>
            <a:r>
              <a:rPr lang="en-US" sz="5799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Reponsiveness 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0831" y="4862910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3405194" y="-520020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5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5" y="6172200"/>
                </a:lnTo>
                <a:lnTo>
                  <a:pt x="584639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3597" y="-357118"/>
            <a:ext cx="3909633" cy="1385818"/>
          </a:xfrm>
          <a:custGeom>
            <a:avLst/>
            <a:gdLst/>
            <a:ahLst/>
            <a:cxnLst/>
            <a:rect r="r" b="b" t="t" l="l"/>
            <a:pathLst>
              <a:path h="1385818" w="3909633">
                <a:moveTo>
                  <a:pt x="0" y="1385818"/>
                </a:moveTo>
                <a:lnTo>
                  <a:pt x="3909633" y="1385818"/>
                </a:lnTo>
                <a:lnTo>
                  <a:pt x="3909633" y="0"/>
                </a:lnTo>
                <a:lnTo>
                  <a:pt x="0" y="0"/>
                </a:lnTo>
                <a:lnTo>
                  <a:pt x="0" y="1385818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28391" y="8586172"/>
            <a:ext cx="3665601" cy="8229600"/>
          </a:xfrm>
          <a:custGeom>
            <a:avLst/>
            <a:gdLst/>
            <a:ahLst/>
            <a:cxnLst/>
            <a:rect r="r" b="b" t="t" l="l"/>
            <a:pathLst>
              <a:path h="8229600" w="3665601">
                <a:moveTo>
                  <a:pt x="0" y="0"/>
                </a:moveTo>
                <a:lnTo>
                  <a:pt x="3665601" y="0"/>
                </a:lnTo>
                <a:lnTo>
                  <a:pt x="366560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57790" y="857250"/>
            <a:ext cx="8639941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9619" y="2809240"/>
            <a:ext cx="7607669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Highlights of project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21117" y="3927475"/>
            <a:ext cx="15759368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Fahiya's Projects, a Student management system and a code editor,show</a:t>
            </a:r>
          </a:p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her pratical skills in both front- end and back- end development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58414" y="5898852"/>
            <a:ext cx="15689802" cy="128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Her Project offers a real world benefits from improving</a:t>
            </a:r>
          </a:p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school administration to helping programmers work more efficiently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9619" y="5179140"/>
            <a:ext cx="6643433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Benifits of society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90589" y="8538547"/>
            <a:ext cx="15055114" cy="105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portfolio effectively proves Rafitha's potential as a software developer by</a:t>
            </a:r>
          </a:p>
          <a:p>
            <a:pPr algn="ctr">
              <a:lnSpc>
                <a:spcPts val="4339"/>
              </a:lnSpc>
            </a:pPr>
            <a:r>
              <a:rPr lang="en-US" sz="30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showcasing her foundationalknowledge and applied project skills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9619" y="7405072"/>
            <a:ext cx="5899888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Final summary :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-21958" y="7265641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0" y="3814512"/>
                </a:moveTo>
                <a:lnTo>
                  <a:pt x="3613159" y="3814512"/>
                </a:lnTo>
                <a:lnTo>
                  <a:pt x="3613159" y="0"/>
                </a:lnTo>
                <a:lnTo>
                  <a:pt x="0" y="0"/>
                </a:lnTo>
                <a:lnTo>
                  <a:pt x="0" y="3814512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70518">
            <a:off x="290576" y="2571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89233">
            <a:off x="2317651" y="2745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670518">
            <a:off x="14157849" y="3273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89233">
            <a:off x="16184924" y="3447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670518">
            <a:off x="9949163" y="2571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9233">
            <a:off x="11976238" y="2745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670518">
            <a:off x="4499262" y="3273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89233">
            <a:off x="6526337" y="3447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723252" y="1596850"/>
            <a:ext cx="8851021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GITHUB LINK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18" y="4661852"/>
            <a:ext cx="1826376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https://github.com/fahiya-2331/Fahiya-TNSDC-FWD-DP.git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752611"/>
            <a:ext cx="7795193" cy="8229600"/>
          </a:xfrm>
          <a:custGeom>
            <a:avLst/>
            <a:gdLst/>
            <a:ahLst/>
            <a:cxnLst/>
            <a:rect r="r" b="b" t="t" l="l"/>
            <a:pathLst>
              <a:path h="8229600" w="7795193">
                <a:moveTo>
                  <a:pt x="0" y="0"/>
                </a:moveTo>
                <a:lnTo>
                  <a:pt x="7795193" y="0"/>
                </a:lnTo>
                <a:lnTo>
                  <a:pt x="779519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5400000">
            <a:off x="12512193" y="-162903"/>
            <a:ext cx="5846395" cy="6172200"/>
          </a:xfrm>
          <a:custGeom>
            <a:avLst/>
            <a:gdLst/>
            <a:ahLst/>
            <a:cxnLst/>
            <a:rect r="r" b="b" t="t" l="l"/>
            <a:pathLst>
              <a:path h="6172200" w="5846395">
                <a:moveTo>
                  <a:pt x="5846394" y="0"/>
                </a:moveTo>
                <a:lnTo>
                  <a:pt x="0" y="0"/>
                </a:lnTo>
                <a:lnTo>
                  <a:pt x="0" y="6172200"/>
                </a:lnTo>
                <a:lnTo>
                  <a:pt x="5846394" y="6172200"/>
                </a:lnTo>
                <a:lnTo>
                  <a:pt x="584639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3597" y="-357118"/>
            <a:ext cx="5935112" cy="2103774"/>
          </a:xfrm>
          <a:custGeom>
            <a:avLst/>
            <a:gdLst/>
            <a:ahLst/>
            <a:cxnLst/>
            <a:rect r="r" b="b" t="t" l="l"/>
            <a:pathLst>
              <a:path h="2103774" w="5935112">
                <a:moveTo>
                  <a:pt x="0" y="2103774"/>
                </a:moveTo>
                <a:lnTo>
                  <a:pt x="5935113" y="2103774"/>
                </a:lnTo>
                <a:lnTo>
                  <a:pt x="5935113" y="0"/>
                </a:lnTo>
                <a:lnTo>
                  <a:pt x="0" y="0"/>
                </a:lnTo>
                <a:lnTo>
                  <a:pt x="0" y="2103774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26500" y="5846395"/>
            <a:ext cx="3665601" cy="8229600"/>
          </a:xfrm>
          <a:custGeom>
            <a:avLst/>
            <a:gdLst/>
            <a:ahLst/>
            <a:cxnLst/>
            <a:rect r="r" b="b" t="t" l="l"/>
            <a:pathLst>
              <a:path h="8229600" w="3665601">
                <a:moveTo>
                  <a:pt x="0" y="0"/>
                </a:moveTo>
                <a:lnTo>
                  <a:pt x="3665600" y="0"/>
                </a:lnTo>
                <a:lnTo>
                  <a:pt x="3665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38710" y="4055428"/>
            <a:ext cx="641058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00"/>
              </a:lnSpc>
            </a:pPr>
            <a:r>
              <a:rPr lang="en-US" sz="13500">
                <a:solidFill>
                  <a:srgbClr val="000000"/>
                </a:solidFill>
                <a:latin typeface="Adlery Pro"/>
                <a:ea typeface="Adlery Pro"/>
                <a:cs typeface="Adlery Pro"/>
                <a:sym typeface="Adlery Pr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5400000">
            <a:off x="100676" y="-100676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4574165" y="690492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6514804">
            <a:off x="15253344" y="-830895"/>
            <a:ext cx="2254800" cy="4320175"/>
          </a:xfrm>
          <a:custGeom>
            <a:avLst/>
            <a:gdLst/>
            <a:ahLst/>
            <a:cxnLst/>
            <a:rect r="r" b="b" t="t" l="l"/>
            <a:pathLst>
              <a:path h="4320175" w="2254800">
                <a:moveTo>
                  <a:pt x="2254800" y="0"/>
                </a:moveTo>
                <a:lnTo>
                  <a:pt x="0" y="0"/>
                </a:lnTo>
                <a:lnTo>
                  <a:pt x="0" y="4320175"/>
                </a:lnTo>
                <a:lnTo>
                  <a:pt x="2254800" y="4320175"/>
                </a:lnTo>
                <a:lnTo>
                  <a:pt x="225480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74151" y="2410104"/>
            <a:ext cx="11699337" cy="459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sz="122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Student's</a:t>
            </a:r>
          </a:p>
          <a:p>
            <a:pPr algn="ctr">
              <a:lnSpc>
                <a:spcPts val="17080"/>
              </a:lnSpc>
            </a:pPr>
            <a:r>
              <a:rPr lang="en-US" sz="122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99776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072874" y="0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0" y="6548834"/>
                </a:moveTo>
                <a:lnTo>
                  <a:pt x="6203148" y="6548834"/>
                </a:lnTo>
                <a:lnTo>
                  <a:pt x="6203148" y="0"/>
                </a:lnTo>
                <a:lnTo>
                  <a:pt x="0" y="0"/>
                </a:lnTo>
                <a:lnTo>
                  <a:pt x="0" y="6548834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328682" y="4108490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6203148" y="0"/>
                </a:moveTo>
                <a:lnTo>
                  <a:pt x="0" y="0"/>
                </a:lnTo>
                <a:lnTo>
                  <a:pt x="0" y="6548834"/>
                </a:lnTo>
                <a:lnTo>
                  <a:pt x="6203148" y="6548834"/>
                </a:lnTo>
                <a:lnTo>
                  <a:pt x="620314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071973" y="-1190359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16089" y="-352425"/>
            <a:ext cx="4770069" cy="223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59"/>
              </a:lnSpc>
            </a:pPr>
            <a:r>
              <a:rPr lang="en-US" sz="12399">
                <a:solidFill>
                  <a:srgbClr val="000000"/>
                </a:solidFill>
                <a:latin typeface="Adlery Pro"/>
                <a:ea typeface="Adlery Pro"/>
                <a:cs typeface="Adlery Pro"/>
                <a:sym typeface="Adlery Pro"/>
              </a:rPr>
              <a:t>Agenda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93844" y="1723391"/>
            <a:ext cx="9242057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68121" indent="-734060" lvl="1">
              <a:lnSpc>
                <a:spcPts val="9520"/>
              </a:lnSpc>
              <a:buFont typeface="Arial"/>
              <a:buChar char="•"/>
            </a:pPr>
            <a:r>
              <a:rPr lang="en-US" b="true" sz="6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93844" y="3778251"/>
            <a:ext cx="5726566" cy="120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89710" indent="-744855" lvl="1">
              <a:lnSpc>
                <a:spcPts val="9660"/>
              </a:lnSpc>
              <a:buFont typeface="Arial"/>
              <a:buChar char="•"/>
            </a:pPr>
            <a:r>
              <a:rPr lang="en-US" b="true" sz="69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End users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32837" y="4786596"/>
            <a:ext cx="11047555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68121" indent="-734060" lvl="1">
              <a:lnSpc>
                <a:spcPts val="9520"/>
              </a:lnSpc>
              <a:buFont typeface="Arial"/>
              <a:buChar char="•"/>
            </a:pPr>
            <a:r>
              <a:rPr lang="en-US" b="true" sz="6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Tools and technologies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93844" y="5823551"/>
            <a:ext cx="13736412" cy="117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46529" indent="-723265" lvl="1">
              <a:lnSpc>
                <a:spcPts val="9379"/>
              </a:lnSpc>
              <a:buFont typeface="Arial"/>
              <a:buChar char="•"/>
            </a:pPr>
            <a:r>
              <a:rPr lang="en-US" b="true" sz="66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Portfolio design and layoutout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93844" y="6787534"/>
            <a:ext cx="12593751" cy="11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68121" indent="-734060" lvl="1">
              <a:lnSpc>
                <a:spcPts val="9520"/>
              </a:lnSpc>
              <a:buFont typeface="Arial"/>
              <a:buChar char="•"/>
            </a:pPr>
            <a:r>
              <a:rPr lang="en-US" b="true" sz="6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93844" y="2750821"/>
            <a:ext cx="8283264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68121" indent="-734060" lvl="1">
              <a:lnSpc>
                <a:spcPts val="9520"/>
              </a:lnSpc>
              <a:buFont typeface="Arial"/>
              <a:buChar char="•"/>
            </a:pPr>
            <a:r>
              <a:rPr lang="en-US" b="true" sz="6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project overview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93844" y="7795914"/>
            <a:ext cx="10969569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68121" indent="-734060" lvl="1">
              <a:lnSpc>
                <a:spcPts val="9520"/>
              </a:lnSpc>
              <a:buFont typeface="Arial"/>
              <a:buChar char="•"/>
            </a:pPr>
            <a:r>
              <a:rPr lang="en-US" b="true" sz="68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Result and screen shot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32837" y="8757939"/>
            <a:ext cx="6125936" cy="117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46529" indent="-723265" lvl="1">
              <a:lnSpc>
                <a:spcPts val="9379"/>
              </a:lnSpc>
              <a:buFont typeface="Arial"/>
              <a:buChar char="•"/>
            </a:pPr>
            <a:r>
              <a:rPr lang="en-US" b="true" sz="66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Git 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36222" y="659973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0" y="3814511"/>
                </a:moveTo>
                <a:lnTo>
                  <a:pt x="3613159" y="3814511"/>
                </a:lnTo>
                <a:lnTo>
                  <a:pt x="3613159" y="0"/>
                </a:lnTo>
                <a:lnTo>
                  <a:pt x="0" y="0"/>
                </a:lnTo>
                <a:lnTo>
                  <a:pt x="0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4574165" y="659973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670518">
            <a:off x="290576" y="2571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89233">
            <a:off x="2317651" y="2745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670518">
            <a:off x="14157849" y="3273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89233">
            <a:off x="16184924" y="3447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670518">
            <a:off x="9949163" y="2571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89233">
            <a:off x="11976238" y="2745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670518">
            <a:off x="4499262" y="3273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89233">
            <a:off x="6526337" y="3447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9861" y="1878334"/>
            <a:ext cx="15197478" cy="158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19"/>
              </a:lnSpc>
            </a:pPr>
            <a:r>
              <a:rPr lang="en-US" sz="93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PROBLEM STATEMENT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341178"/>
            <a:ext cx="18288000" cy="3777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Traditional resume often fails to fully capture a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student's skills and project work,making it difficult for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them to stand out employers and academic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5400000">
            <a:off x="100676" y="-100676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4574165" y="690492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6514804">
            <a:off x="16131900" y="-715321"/>
            <a:ext cx="2254800" cy="4320175"/>
          </a:xfrm>
          <a:custGeom>
            <a:avLst/>
            <a:gdLst/>
            <a:ahLst/>
            <a:cxnLst/>
            <a:rect r="r" b="b" t="t" l="l"/>
            <a:pathLst>
              <a:path h="4320175" w="2254800">
                <a:moveTo>
                  <a:pt x="2254800" y="0"/>
                </a:moveTo>
                <a:lnTo>
                  <a:pt x="0" y="0"/>
                </a:lnTo>
                <a:lnTo>
                  <a:pt x="0" y="4320175"/>
                </a:lnTo>
                <a:lnTo>
                  <a:pt x="2254800" y="4320175"/>
                </a:lnTo>
                <a:lnTo>
                  <a:pt x="225480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79899" y="2046615"/>
            <a:ext cx="13372676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032" y="4408664"/>
            <a:ext cx="18143936" cy="6663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 Create an interactive Digital portfolio Website that allows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 Students to professionally showcase their academic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projects,technical skills and personal achievements in a</a:t>
            </a:r>
          </a:p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Visually appealing and Organized Manner</a:t>
            </a:r>
          </a:p>
          <a:p>
            <a:pPr algn="ctr">
              <a:lnSpc>
                <a:spcPts val="7559"/>
              </a:lnSpc>
            </a:pPr>
          </a:p>
          <a:p>
            <a:pPr algn="ctr">
              <a:lnSpc>
                <a:spcPts val="7559"/>
              </a:lnSpc>
            </a:pPr>
          </a:p>
          <a:p>
            <a:pPr algn="ctr">
              <a:lnSpc>
                <a:spcPts val="75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099776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072874" y="0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0" y="6548834"/>
                </a:moveTo>
                <a:lnTo>
                  <a:pt x="6203148" y="6548834"/>
                </a:lnTo>
                <a:lnTo>
                  <a:pt x="6203148" y="0"/>
                </a:lnTo>
                <a:lnTo>
                  <a:pt x="0" y="0"/>
                </a:lnTo>
                <a:lnTo>
                  <a:pt x="0" y="6548834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815244" y="4445953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6203148" y="0"/>
                </a:moveTo>
                <a:lnTo>
                  <a:pt x="0" y="0"/>
                </a:lnTo>
                <a:lnTo>
                  <a:pt x="0" y="6548834"/>
                </a:lnTo>
                <a:lnTo>
                  <a:pt x="6203148" y="6548834"/>
                </a:lnTo>
                <a:lnTo>
                  <a:pt x="620314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622814" y="-1724652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02671" y="508993"/>
            <a:ext cx="15214147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89836" y="2085062"/>
            <a:ext cx="5452382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68121" indent="-734060" lvl="1">
              <a:lnSpc>
                <a:spcPts val="9520"/>
              </a:lnSpc>
              <a:buFont typeface="Arial"/>
              <a:buChar char="•"/>
            </a:pPr>
            <a:r>
              <a:rPr lang="en-US" sz="6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students 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89836" y="5038725"/>
            <a:ext cx="1026761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Recurites/hiring manager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2610" y="5995001"/>
            <a:ext cx="15162780" cy="155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Professionals who need to quickly asseses a candidate's</a:t>
            </a:r>
          </a:p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abilities and project abilities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89836" y="7615595"/>
            <a:ext cx="8996448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Academic Institutions :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130274" y="8604568"/>
            <a:ext cx="10964806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Admission officers evaluating applicants for</a:t>
            </a:r>
          </a:p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graduation programs.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1489" y="3379014"/>
            <a:ext cx="17956511" cy="155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Creators of the Portfolio,who want a professional to prevent their works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-21958" y="7265641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0" y="3814512"/>
                </a:moveTo>
                <a:lnTo>
                  <a:pt x="3613159" y="3814512"/>
                </a:lnTo>
                <a:lnTo>
                  <a:pt x="3613159" y="0"/>
                </a:lnTo>
                <a:lnTo>
                  <a:pt x="0" y="0"/>
                </a:lnTo>
                <a:lnTo>
                  <a:pt x="0" y="3814512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670518">
            <a:off x="290576" y="2571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89233">
            <a:off x="2317651" y="2745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670518">
            <a:off x="14157849" y="3273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89233">
            <a:off x="16184924" y="3447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670518">
            <a:off x="9949163" y="2571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589233">
            <a:off x="11976238" y="274524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670518">
            <a:off x="4499262" y="3273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2050205" y="0"/>
                </a:moveTo>
                <a:lnTo>
                  <a:pt x="0" y="0"/>
                </a:lnTo>
                <a:lnTo>
                  <a:pt x="0" y="726720"/>
                </a:lnTo>
                <a:lnTo>
                  <a:pt x="2050205" y="726720"/>
                </a:lnTo>
                <a:lnTo>
                  <a:pt x="2050205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89233">
            <a:off x="6526337" y="344769"/>
            <a:ext cx="2050205" cy="726721"/>
          </a:xfrm>
          <a:custGeom>
            <a:avLst/>
            <a:gdLst/>
            <a:ahLst/>
            <a:cxnLst/>
            <a:rect r="r" b="b" t="t" l="l"/>
            <a:pathLst>
              <a:path h="726721" w="2050205">
                <a:moveTo>
                  <a:pt x="0" y="0"/>
                </a:moveTo>
                <a:lnTo>
                  <a:pt x="2050205" y="0"/>
                </a:lnTo>
                <a:lnTo>
                  <a:pt x="2050205" y="726720"/>
                </a:lnTo>
                <a:lnTo>
                  <a:pt x="0" y="726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61" t="-728739" r="0" b="-20582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66464" y="999315"/>
            <a:ext cx="16755071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0843" y="2756852"/>
            <a:ext cx="3382141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 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4819" y="3964975"/>
            <a:ext cx="292732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CSS :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0843" y="5423218"/>
            <a:ext cx="471555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JavaScript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0843" y="6567170"/>
            <a:ext cx="486463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Git&amp;Github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4592" y="7773670"/>
            <a:ext cx="525193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79501" indent="-539750" lvl="1">
              <a:lnSpc>
                <a:spcPts val="7000"/>
              </a:lnSpc>
              <a:buFont typeface="Arial"/>
              <a:buChar char="•"/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796524" y="2304732"/>
            <a:ext cx="11205823" cy="131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foundational language for structuring the Portfolio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contents, including headings, Paragraphand contents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09590" y="4223703"/>
            <a:ext cx="10028380" cy="131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Used for styling the Website to control its layout,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fonts,colours and responsiveness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43250" y="5616893"/>
            <a:ext cx="11264589" cy="124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Adds interactivity such as smooth scrolling for navigation,</a:t>
            </a:r>
          </a:p>
          <a:p>
            <a:pPr algn="ctr">
              <a:lnSpc>
                <a:spcPts val="49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243250" y="6605159"/>
            <a:ext cx="11614207" cy="128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For Version Controlling , allowing the students to manage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project code and elaborate effectively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22532" y="8018669"/>
            <a:ext cx="11413502" cy="197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Portfolio can be hosted for the sources like GitHub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 Netlify,making it accessyible to anyone with an</a:t>
            </a:r>
          </a:p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internet connection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5400000">
            <a:off x="100676" y="-100676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5400000">
            <a:off x="14574165" y="6904923"/>
            <a:ext cx="3613159" cy="3814512"/>
          </a:xfrm>
          <a:custGeom>
            <a:avLst/>
            <a:gdLst/>
            <a:ahLst/>
            <a:cxnLst/>
            <a:rect r="r" b="b" t="t" l="l"/>
            <a:pathLst>
              <a:path h="3814512" w="3613159">
                <a:moveTo>
                  <a:pt x="3613159" y="3814511"/>
                </a:moveTo>
                <a:lnTo>
                  <a:pt x="0" y="3814511"/>
                </a:lnTo>
                <a:lnTo>
                  <a:pt x="0" y="0"/>
                </a:lnTo>
                <a:lnTo>
                  <a:pt x="3613159" y="0"/>
                </a:lnTo>
                <a:lnTo>
                  <a:pt x="3613159" y="3814511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6514804">
            <a:off x="16558616" y="-1400309"/>
            <a:ext cx="2254800" cy="4320175"/>
          </a:xfrm>
          <a:custGeom>
            <a:avLst/>
            <a:gdLst/>
            <a:ahLst/>
            <a:cxnLst/>
            <a:rect r="r" b="b" t="t" l="l"/>
            <a:pathLst>
              <a:path h="4320175" w="2254800">
                <a:moveTo>
                  <a:pt x="2254800" y="0"/>
                </a:moveTo>
                <a:lnTo>
                  <a:pt x="0" y="0"/>
                </a:lnTo>
                <a:lnTo>
                  <a:pt x="0" y="4320174"/>
                </a:lnTo>
                <a:lnTo>
                  <a:pt x="2254800" y="4320174"/>
                </a:lnTo>
                <a:lnTo>
                  <a:pt x="2254800" y="0"/>
                </a:lnTo>
                <a:close/>
              </a:path>
            </a:pathLst>
          </a:custGeom>
          <a:blipFill>
            <a:blip r:embed="rId3"/>
            <a:stretch>
              <a:fillRect l="0" t="0" r="-309889" b="-1258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73760" y="923925"/>
            <a:ext cx="13714215" cy="197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PORTFOLIO DESIGN AND LAYOUT</a:t>
            </a:r>
          </a:p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DESIGN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2638" y="3120717"/>
            <a:ext cx="8517732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01090" indent="-550545" lvl="1">
              <a:lnSpc>
                <a:spcPts val="7139"/>
              </a:lnSpc>
              <a:buFont typeface="Arial"/>
              <a:buChar char="•"/>
            </a:pPr>
            <a:r>
              <a:rPr lang="en-US" b="true" sz="5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Simple Colour scheme 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85830" y="4229427"/>
            <a:ext cx="12507856" cy="147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Portfolio uses a limited colour palettes for aa</a:t>
            </a:r>
          </a:p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professional and clean look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2330" y="6125489"/>
            <a:ext cx="6640371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01090" indent="-550545" lvl="1">
              <a:lnSpc>
                <a:spcPts val="7139"/>
              </a:lnSpc>
              <a:buFont typeface="Arial"/>
              <a:buChar char="•"/>
            </a:pPr>
            <a:r>
              <a:rPr lang="en-US" b="true" sz="5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Hierarchy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67653" y="7434224"/>
            <a:ext cx="13544210" cy="147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Different font sizes and weights are used to guide the</a:t>
            </a:r>
          </a:p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user's eye emphasize key information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7440" b="-391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996509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2072874" y="0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0" y="6548834"/>
                </a:moveTo>
                <a:lnTo>
                  <a:pt x="6203148" y="6548834"/>
                </a:lnTo>
                <a:lnTo>
                  <a:pt x="6203148" y="0"/>
                </a:lnTo>
                <a:lnTo>
                  <a:pt x="0" y="0"/>
                </a:lnTo>
                <a:lnTo>
                  <a:pt x="0" y="6548834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488234" y="4116073"/>
            <a:ext cx="6203148" cy="6548834"/>
          </a:xfrm>
          <a:custGeom>
            <a:avLst/>
            <a:gdLst/>
            <a:ahLst/>
            <a:cxnLst/>
            <a:rect r="r" b="b" t="t" l="l"/>
            <a:pathLst>
              <a:path h="6548834" w="6203148">
                <a:moveTo>
                  <a:pt x="6203148" y="0"/>
                </a:moveTo>
                <a:lnTo>
                  <a:pt x="0" y="0"/>
                </a:lnTo>
                <a:lnTo>
                  <a:pt x="0" y="6548834"/>
                </a:lnTo>
                <a:lnTo>
                  <a:pt x="6203148" y="6548834"/>
                </a:lnTo>
                <a:lnTo>
                  <a:pt x="620314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512647" y="-1724652"/>
            <a:ext cx="5216027" cy="5506704"/>
          </a:xfrm>
          <a:custGeom>
            <a:avLst/>
            <a:gdLst/>
            <a:ahLst/>
            <a:cxnLst/>
            <a:rect r="r" b="b" t="t" l="l"/>
            <a:pathLst>
              <a:path h="5506704" w="5216027">
                <a:moveTo>
                  <a:pt x="0" y="0"/>
                </a:moveTo>
                <a:lnTo>
                  <a:pt x="5216027" y="0"/>
                </a:lnTo>
                <a:lnTo>
                  <a:pt x="5216027" y="5506704"/>
                </a:lnTo>
                <a:lnTo>
                  <a:pt x="0" y="55067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10141" y="693996"/>
            <a:ext cx="5381966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Quando"/>
                <a:ea typeface="Quando"/>
                <a:cs typeface="Quando"/>
                <a:sym typeface="Quando"/>
              </a:rPr>
              <a:t>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1031" y="2783245"/>
            <a:ext cx="121175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Clean, minimalist and responsive 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919830" y="3686802"/>
            <a:ext cx="11096370" cy="131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Overall Layout is uncluttered and adopts well</a:t>
            </a:r>
          </a:p>
          <a:p>
            <a:pPr algn="ctr">
              <a:lnSpc>
                <a:spcPts val="5179"/>
              </a:lnSpc>
            </a:pPr>
            <a:r>
              <a:rPr lang="en-US" sz="36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 the different screen sizes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2558" y="5038725"/>
            <a:ext cx="3907716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44271" indent="-572135" lvl="1">
              <a:lnSpc>
                <a:spcPts val="7420"/>
              </a:lnSpc>
              <a:buFont typeface="Arial"/>
              <a:buChar char="•"/>
            </a:pPr>
            <a:r>
              <a:rPr lang="en-US" b="true" sz="5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Header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85198" y="5980430"/>
            <a:ext cx="13044489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Top of the page includes the student's name,a brief</a:t>
            </a:r>
          </a:p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tagline and a navigation bar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13941" y="8266430"/>
            <a:ext cx="13715745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Content is organized into a separate sections,</a:t>
            </a:r>
          </a:p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eachwith its own clear heading like "About" and "Projects"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1031" y="7322185"/>
            <a:ext cx="7177598" cy="90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Dedicated section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DAGx82jEg-w</dc:identifier>
  <dcterms:modified xsi:type="dcterms:W3CDTF">2011-08-01T06:04:30Z</dcterms:modified>
  <cp:revision>1</cp:revision>
  <dc:title>Green Minimalist Group Project Presentation</dc:title>
</cp:coreProperties>
</file>