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321" r:id="rId6"/>
    <p:sldId id="322" r:id="rId7"/>
    <p:sldId id="273" r:id="rId8"/>
    <p:sldId id="314" r:id="rId9"/>
    <p:sldId id="318" r:id="rId10"/>
    <p:sldId id="319" r:id="rId11"/>
    <p:sldId id="315" r:id="rId12"/>
    <p:sldId id="316" r:id="rId13"/>
    <p:sldId id="317" r:id="rId14"/>
    <p:sldId id="320" r:id="rId15"/>
    <p:sldId id="32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8" autoAdjust="0"/>
    <p:restoredTop sz="95034" autoAdjust="0"/>
  </p:normalViewPr>
  <p:slideViewPr>
    <p:cSldViewPr>
      <p:cViewPr varScale="1">
        <p:scale>
          <a:sx n="63" d="100"/>
          <a:sy n="63" d="100"/>
        </p:scale>
        <p:origin x="724" y="5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1/3/2024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088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13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67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1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26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73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62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9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4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3252192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Dwijananda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prameswara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(2213020138)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(2213020197)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Toni Gunawan			(2213020148)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</a:t>
            </a:r>
            <a:r>
              <a:rPr lang="en-US" dirty="0" err="1"/>
              <a:t>eksport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62396-5E48-0A2A-2654-49448FB74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116" y="1976489"/>
            <a:ext cx="7968208" cy="43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6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eksport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537FA-D621-0D77-1EA6-0C2A51183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928" y="2231886"/>
            <a:ext cx="5256584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BF34-98BD-9286-6475-C8732F27CC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TERIMA KASIH</a:t>
            </a:r>
            <a:endParaRPr lang="en-ID" sz="7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92A0-911E-53A1-E3C9-4DA988B9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639EC8AC-6527-696E-E8EF-9C86C3C58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35594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04" y="2815875"/>
            <a:ext cx="5251604" cy="707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Flowchart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7A5F6D-3076-D4B3-0313-8672723368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8329613" y="116632"/>
            <a:ext cx="2320531" cy="6814259"/>
          </a:xfrm>
        </p:spPr>
      </p:pic>
    </p:spTree>
    <p:extLst>
      <p:ext uri="{BB962C8B-B14F-4D97-AF65-F5344CB8AC3E}">
        <p14:creationId xmlns:p14="http://schemas.microsoft.com/office/powerpoint/2010/main" val="396066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30225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Class Diagram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4214A-0BD9-57FE-ECC9-D4FD6590EE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315720"/>
            <a:ext cx="6022708" cy="491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8FC0D7-FBDD-0A17-58BF-3BCF653328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179570" y="1698486"/>
            <a:ext cx="3543299" cy="46291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Halaman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dan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80D6DE-EBF5-83A5-E172-96644A178B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31069" y="2420888"/>
            <a:ext cx="3812255" cy="36607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D0889-3EF5-F8D6-0C22-67ED3151A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463" y="2420888"/>
            <a:ext cx="3916468" cy="37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HALAMAN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29B360-CDAD-7EDF-C04A-C54544F937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791744" y="2564904"/>
            <a:ext cx="4409806" cy="2482249"/>
          </a:xfrm>
        </p:spPr>
      </p:pic>
    </p:spTree>
    <p:extLst>
      <p:ext uri="{BB962C8B-B14F-4D97-AF65-F5344CB8AC3E}">
        <p14:creationId xmlns:p14="http://schemas.microsoft.com/office/powerpoint/2010/main" val="21223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edit </a:t>
            </a:r>
            <a:r>
              <a:rPr lang="en-US" dirty="0" err="1"/>
              <a:t>catatan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A2881B-83EF-EFF9-2135-94FA79A07D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4118371" y="2492896"/>
            <a:ext cx="3955257" cy="3027128"/>
          </a:xfrm>
        </p:spPr>
      </p:pic>
    </p:spTree>
    <p:extLst>
      <p:ext uri="{BB962C8B-B14F-4D97-AF65-F5344CB8AC3E}">
        <p14:creationId xmlns:p14="http://schemas.microsoft.com/office/powerpoint/2010/main" val="143128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Riwayat </a:t>
            </a:r>
            <a:r>
              <a:rPr lang="en-US" dirty="0" err="1"/>
              <a:t>catatan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950124-8F72-A037-9888-0ECFDF06F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62" y="1988840"/>
            <a:ext cx="3342136" cy="43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Tampilan</a:t>
            </a:r>
            <a:r>
              <a:rPr lang="en-US" dirty="0"/>
              <a:t> Menu diagram pada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AE3BC-C8B9-31FE-2966-576DB505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564" y="2042175"/>
            <a:ext cx="7605312" cy="44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27</TotalTime>
  <Words>102</Words>
  <Application>Microsoft Office PowerPoint</Application>
  <PresentationFormat>Widescreen</PresentationFormat>
  <Paragraphs>34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Tw Cen MT</vt:lpstr>
      <vt:lpstr>Tw Cen MT Condensed</vt:lpstr>
      <vt:lpstr>Wingdings 3</vt:lpstr>
      <vt:lpstr>ModernClassicBlock-3</vt:lpstr>
      <vt:lpstr>Anggota kelompok :  Dwijananda Galih prameswara (2213020138) David satria faHmi   (2213020197) Toni Gunawan   (2213020148) </vt:lpstr>
      <vt:lpstr>Flowchart aplikasi</vt:lpstr>
      <vt:lpstr>Class Diagram aplikasi</vt:lpstr>
      <vt:lpstr>Tampilan awal pada aplikasi</vt:lpstr>
      <vt:lpstr>Tampilan Halaman tambah pemasukan dan pengeluaran</vt:lpstr>
      <vt:lpstr>Tampilan HALAMAN Rincian catatan pada aplikasi</vt:lpstr>
      <vt:lpstr>Tampilan halaman edit catatan pada aplikasi</vt:lpstr>
      <vt:lpstr>Tampilan Riwayat catatan pada aplikasi</vt:lpstr>
      <vt:lpstr>Tampilan Menu diagram pada aplikasi</vt:lpstr>
      <vt:lpstr>Tampilan Menu eksport pada aplikasi</vt:lpstr>
      <vt:lpstr>Hasil eksport pada aplikasi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Anggota kelompok :  Dwijananda Galih prameswara (2213020138) David satria faHmi   (2213020197) Toni Gunawan   (2213020148) </dc:title>
  <dc:creator>ASUS</dc:creator>
  <cp:lastModifiedBy>David Satria Fahmi</cp:lastModifiedBy>
  <cp:revision>3</cp:revision>
  <dcterms:created xsi:type="dcterms:W3CDTF">2024-01-03T02:12:06Z</dcterms:created>
  <dcterms:modified xsi:type="dcterms:W3CDTF">2024-01-03T04:05:51Z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