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903460" cy="6858000" type="A4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7950" y="1122379"/>
            <a:ext cx="7427700" cy="238763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7950" y="3602089"/>
            <a:ext cx="7427700" cy="165578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7264" y="365130"/>
            <a:ext cx="2135464" cy="58119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873" y="365130"/>
            <a:ext cx="6282596" cy="58119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14" y="1709762"/>
            <a:ext cx="8541855" cy="285277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14" y="4589528"/>
            <a:ext cx="8541855" cy="150020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873" y="1825651"/>
            <a:ext cx="4209030" cy="435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3698" y="1825651"/>
            <a:ext cx="4209030" cy="435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62" y="365130"/>
            <a:ext cx="8541855" cy="13255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162" y="1681187"/>
            <a:ext cx="4189687" cy="8239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162" y="2505110"/>
            <a:ext cx="4189687" cy="3684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3698" y="1681187"/>
            <a:ext cx="4210320" cy="8239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3698" y="2505110"/>
            <a:ext cx="4210320" cy="3684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62" y="457206"/>
            <a:ext cx="3194169" cy="16002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320" y="987439"/>
            <a:ext cx="5013698" cy="48736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162" y="2057429"/>
            <a:ext cx="3194169" cy="381164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62" y="457206"/>
            <a:ext cx="3194169" cy="16002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0320" y="987439"/>
            <a:ext cx="5013698" cy="48736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162" y="2057429"/>
            <a:ext cx="3194169" cy="381164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873" y="365130"/>
            <a:ext cx="8541855" cy="1325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873" y="1825651"/>
            <a:ext cx="8541855" cy="43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873" y="6356440"/>
            <a:ext cx="2228310" cy="365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568" y="6356440"/>
            <a:ext cx="3342465" cy="365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4418" y="6356440"/>
            <a:ext cx="2228310" cy="365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2726776" y="107294"/>
            <a:ext cx="2220187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245"/>
          </a:p>
        </p:txBody>
      </p:sp>
      <p:graphicFrame>
        <p:nvGraphicFramePr>
          <p:cNvPr id="8" name="Table 7"/>
          <p:cNvGraphicFramePr/>
          <p:nvPr/>
        </p:nvGraphicFramePr>
        <p:xfrm>
          <a:off x="137160" y="58420"/>
          <a:ext cx="9574530" cy="67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7265"/>
                <a:gridCol w="4787265"/>
              </a:tblGrid>
              <a:tr h="67348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800">
                          <a:solidFill>
                            <a:schemeClr val="tx1"/>
                          </a:solidFill>
                        </a:rPr>
                        <a:t>LIRIK LAGU KAMI GURU MALAYSIA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Kami guru Malaysia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Berikrar dan berjanji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Mendidik dan memimpin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Putera puteri negara kita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Pada Seri Paduka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Kami tumpahkan setia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Rukun Negara kita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Panduan hidup kami semua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MY" altLang="en-US" sz="1800" i="1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MY" altLang="en-US" sz="1800" i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ulang rangkap 2x</a:t>
                      </a:r>
                      <a:endParaRPr lang="en-US" sz="1800" i="1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Di bidang pembangunan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Kami tetap bersama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Membantu membina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Negara yang tercinta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Amanah yang diberi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Kami tak persiakan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Apa yang kami janji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Tunai tetap kami tunaikan</a:t>
                      </a:r>
                      <a:r>
                        <a:rPr lang="en-MY" altLang="en-US" sz="180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MY" altLang="en-US" sz="1800">
                          <a:solidFill>
                            <a:schemeClr val="tx1"/>
                          </a:solidFill>
                          <a:sym typeface="+mn-ea"/>
                        </a:rPr>
                        <a:t>IKRAR GURU MALAYSIA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Bahawasanya kami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Guru-guru negara Malaysia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Dengan ini berikrar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Mendukung terus cita-cita kami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Terhadap tugas kami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Dan menyatakan keyakinan kami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Pada cita-cita murni pekerjaan kami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Kami akan berbakti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Kepada masyarakat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Dan negara kami.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Kami sentiasa menjunjung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Perlembagaan negara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Kami mengamalkanPrinsip-prinsip Rukun Negara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Pada setiap masa.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710</Words>
  <Application>WPS Presentation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4</cp:revision>
  <dcterms:created xsi:type="dcterms:W3CDTF">2022-05-13T23:17:00Z</dcterms:created>
  <dcterms:modified xsi:type="dcterms:W3CDTF">2022-05-15T00:47:31Z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C66FF5BE074C4B579E8A04B63DF160E5</vt:lpwstr>
  </property>
  <property fmtid="{D5CDD505-2E9C-101B-9397-08002B2CF9AE}" pid="3" name="KSOProductBuildVer">
    <vt:lpwstr>1033-11.2.0.11130</vt:lpwstr>
  </property>
</Properties>
</file>