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470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4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917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6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70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33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99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8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51AD16-35BC-4C40-AD28-C6158104A2C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1994E5-AA17-4FCD-9F2F-2369B0B9C535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7728-8156-48AB-8043-860CCFE25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Fahmi Anwar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12B16-D525-43B8-9EDB-6191415E1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21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999-64FB-4911-9CE9-135D6853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EAB7-5733-476C-B9AC-38BCB1A3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Project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folder project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Go </a:t>
            </a:r>
            <a:r>
              <a:rPr lang="en-US" dirty="0" err="1"/>
              <a:t>untuk</a:t>
            </a:r>
            <a:r>
              <a:rPr lang="en-US" dirty="0"/>
              <a:t> project.</a:t>
            </a:r>
          </a:p>
          <a:p>
            <a:pPr marL="0" indent="0">
              <a:buNone/>
            </a:pP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Gin dan driver database GORM.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Membuat</a:t>
            </a:r>
            <a:r>
              <a:rPr lang="en-US" dirty="0"/>
              <a:t> Models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model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Menambahkan</a:t>
            </a:r>
            <a:r>
              <a:rPr lang="en-US" dirty="0"/>
              <a:t> tag struct </a:t>
            </a:r>
            <a:r>
              <a:rPr lang="en-US" dirty="0" err="1"/>
              <a:t>untuk</a:t>
            </a:r>
            <a:r>
              <a:rPr lang="en-US" dirty="0"/>
              <a:t> mapping </a:t>
            </a:r>
            <a:r>
              <a:rPr lang="en-US" dirty="0" err="1"/>
              <a:t>dengan</a:t>
            </a:r>
            <a:r>
              <a:rPr lang="en-US" dirty="0"/>
              <a:t> database.</a:t>
            </a:r>
          </a:p>
          <a:p>
            <a:pPr marL="0" indent="0">
              <a:buNone/>
            </a:pP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</a:t>
            </a:r>
            <a:r>
              <a:rPr lang="en-US" dirty="0" err="1"/>
              <a:t>opsional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034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999-64FB-4911-9CE9-135D6853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EAB7-5733-476C-B9AC-38BCB1A3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konfigurasi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Membuat</a:t>
            </a:r>
            <a:r>
              <a:rPr lang="en-US" dirty="0"/>
              <a:t> Handler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endpoint pada REST API.</a:t>
            </a:r>
          </a:p>
          <a:p>
            <a:pPr marL="0" indent="0">
              <a:buNone/>
            </a:pPr>
            <a:r>
              <a:rPr lang="en-US" dirty="0" err="1"/>
              <a:t>Menambahkan</a:t>
            </a:r>
            <a:r>
              <a:rPr lang="en-US" dirty="0"/>
              <a:t> middleware (</a:t>
            </a:r>
            <a:r>
              <a:rPr lang="en-US" dirty="0" err="1"/>
              <a:t>opsional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input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Middleware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Router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84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18B-3D02-4CE5-997A-6A87DB9D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06737"/>
          </a:xfrm>
        </p:spPr>
        <p:txBody>
          <a:bodyPr>
            <a:normAutofit fontScale="90000"/>
          </a:bodyPr>
          <a:lstStyle/>
          <a:p>
            <a:r>
              <a:rPr lang="en-US"/>
              <a:t>Pengetesan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45B3-099E-46C6-AD63-824C7C52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68368"/>
            <a:ext cx="9720073" cy="2240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Hasil </a:t>
            </a: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</a:rPr>
              <a:t>TestProductServiceGetOneProductNotFound</a:t>
            </a:r>
            <a:endParaRPr lang="en-ID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</a:rPr>
              <a:t>TestProductServiceGetOneProduct</a:t>
            </a:r>
            <a:endParaRPr lang="en-ID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</a:rPr>
              <a:t>TestProductServiceGetProductsNotFound</a:t>
            </a:r>
            <a:endParaRPr lang="en-ID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dirty="0" err="1">
                <a:latin typeface="Arial" panose="020B0604020202020204" pitchFamily="34" charset="0"/>
              </a:rPr>
              <a:t>TestProductServiceGetProducts</a:t>
            </a:r>
            <a:endParaRPr lang="en-ID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A64E2-7FFC-44E3-8858-4C1BB30B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2" y="1218754"/>
            <a:ext cx="9720072" cy="2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112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Fahmi Anwar</vt:lpstr>
      <vt:lpstr>Ringkasan pengerjaan</vt:lpstr>
      <vt:lpstr>Ringkasan pengerjaan</vt:lpstr>
      <vt:lpstr>Pengetesan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Fahmi Anwar</dc:title>
  <dc:creator>Fahmi Anwar</dc:creator>
  <cp:lastModifiedBy>Fahmi Anwar</cp:lastModifiedBy>
  <cp:revision>3</cp:revision>
  <dcterms:created xsi:type="dcterms:W3CDTF">2023-04-11T14:21:38Z</dcterms:created>
  <dcterms:modified xsi:type="dcterms:W3CDTF">2023-04-11T14:32:29Z</dcterms:modified>
</cp:coreProperties>
</file>