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703BE7-00BA-44DF-82C1-2587D3B8BF6B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8F0083B-2CC6-42BB-8CC8-0FB979E5589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E7-00BA-44DF-82C1-2587D3B8BF6B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083B-2CC6-42BB-8CC8-0FB979E558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E7-00BA-44DF-82C1-2587D3B8BF6B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083B-2CC6-42BB-8CC8-0FB979E558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703BE7-00BA-44DF-82C1-2587D3B8BF6B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F0083B-2CC6-42BB-8CC8-0FB979E5589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703BE7-00BA-44DF-82C1-2587D3B8BF6B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8F0083B-2CC6-42BB-8CC8-0FB979E5589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E7-00BA-44DF-82C1-2587D3B8BF6B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083B-2CC6-42BB-8CC8-0FB979E5589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E7-00BA-44DF-82C1-2587D3B8BF6B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083B-2CC6-42BB-8CC8-0FB979E5589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703BE7-00BA-44DF-82C1-2587D3B8BF6B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F0083B-2CC6-42BB-8CC8-0FB979E5589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3BE7-00BA-44DF-82C1-2587D3B8BF6B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083B-2CC6-42BB-8CC8-0FB979E558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703BE7-00BA-44DF-82C1-2587D3B8BF6B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F0083B-2CC6-42BB-8CC8-0FB979E5589F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703BE7-00BA-44DF-82C1-2587D3B8BF6B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F0083B-2CC6-42BB-8CC8-0FB979E5589F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703BE7-00BA-44DF-82C1-2587D3B8BF6B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F0083B-2CC6-42BB-8CC8-0FB979E5589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            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solidFill>
                  <a:srgbClr val="C00000"/>
                </a:solidFill>
              </a:rPr>
              <a:t>How does the web work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Have you ever wondered what happens when you browse your </a:t>
            </a:r>
            <a:r>
              <a:rPr lang="en-US" dirty="0" err="1" smtClean="0"/>
              <a:t>favourite</a:t>
            </a:r>
            <a:r>
              <a:rPr lang="en-US" dirty="0" smtClean="0"/>
              <a:t> websites?</a:t>
            </a:r>
          </a:p>
          <a:p>
            <a:r>
              <a:rPr lang="en-US" dirty="0" smtClean="0"/>
              <a:t>How those attractive websites get to load up in your browser within a fraction of a second.</a:t>
            </a:r>
          </a:p>
          <a:p>
            <a:r>
              <a:rPr lang="en-US" dirty="0" smtClean="0"/>
              <a:t>There is an epic journey happening every time you clicked that search button on your browser.</a:t>
            </a:r>
          </a:p>
          <a:p>
            <a:r>
              <a:rPr lang="en-US" dirty="0" smtClean="0"/>
              <a:t>In this article, you and I are going to shift from an average internet user to the person who still uses the internet all the time but knows a little bit about what’s going on behind the scenes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how-the-web-works-big-pictur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472" y="857232"/>
            <a:ext cx="8143905" cy="53578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What do you need to be a web developer?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User </a:t>
            </a:r>
            <a:r>
              <a:rPr lang="fr-FR" dirty="0" err="1" smtClean="0"/>
              <a:t>experience</a:t>
            </a:r>
            <a:r>
              <a:rPr lang="fr-FR" dirty="0" smtClean="0"/>
              <a:t> (UX)</a:t>
            </a:r>
          </a:p>
          <a:p>
            <a:r>
              <a:rPr lang="fr-FR" dirty="0" smtClean="0"/>
              <a:t>User interface (UI)</a:t>
            </a:r>
          </a:p>
          <a:p>
            <a:r>
              <a:rPr lang="fr-FR" dirty="0" smtClean="0"/>
              <a:t>Visual design.</a:t>
            </a:r>
          </a:p>
          <a:p>
            <a:r>
              <a:rPr lang="fr-FR" dirty="0" err="1" smtClean="0"/>
              <a:t>Coding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</a:t>
            </a:r>
            <a:r>
              <a:rPr lang="fr-FR" dirty="0" err="1" smtClean="0"/>
              <a:t>including</a:t>
            </a:r>
            <a:r>
              <a:rPr lang="fr-FR" dirty="0" smtClean="0"/>
              <a:t> HTML and CSS.</a:t>
            </a:r>
          </a:p>
          <a:p>
            <a:r>
              <a:rPr lang="fr-FR" dirty="0" err="1" smtClean="0"/>
              <a:t>Frontend</a:t>
            </a:r>
            <a:r>
              <a:rPr lang="fr-FR" dirty="0" smtClean="0"/>
              <a:t> </a:t>
            </a:r>
            <a:r>
              <a:rPr lang="fr-FR" b="1" dirty="0" smtClean="0"/>
              <a:t>web</a:t>
            </a:r>
            <a:r>
              <a:rPr lang="fr-FR" dirty="0" smtClean="0"/>
              <a:t> </a:t>
            </a:r>
            <a:r>
              <a:rPr lang="fr-FR" dirty="0" err="1" smtClean="0"/>
              <a:t>programing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and </a:t>
            </a:r>
            <a:r>
              <a:rPr lang="fr-FR" dirty="0" err="1" smtClean="0"/>
              <a:t>skills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JavaScript, Ajax and </a:t>
            </a:r>
            <a:r>
              <a:rPr lang="fr-FR" b="1" dirty="0" smtClean="0"/>
              <a:t>web</a:t>
            </a:r>
            <a:r>
              <a:rPr lang="fr-FR" dirty="0" smtClean="0"/>
              <a:t> animation techniques.</a:t>
            </a:r>
          </a:p>
          <a:p>
            <a:r>
              <a:rPr lang="fr-FR" dirty="0" err="1" smtClean="0"/>
              <a:t>Backend</a:t>
            </a:r>
            <a:r>
              <a:rPr lang="fr-FR" dirty="0" smtClean="0"/>
              <a:t> </a:t>
            </a:r>
            <a:r>
              <a:rPr lang="fr-FR" b="1" dirty="0" smtClean="0"/>
              <a:t>web</a:t>
            </a:r>
            <a:r>
              <a:rPr lang="fr-FR" dirty="0" smtClean="0"/>
              <a:t> </a:t>
            </a:r>
            <a:r>
              <a:rPr lang="fr-FR" dirty="0" err="1" smtClean="0"/>
              <a:t>programing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C# or Java, PHP and Ruby.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How-to-become-a-Web-Developer-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4348" y="714356"/>
            <a:ext cx="7689569" cy="542928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C00000"/>
                </a:solidFill>
              </a:rPr>
              <a:t>What is the role of a web </a:t>
            </a:r>
            <a:r>
              <a:rPr lang="en-US" i="1" dirty="0" smtClean="0">
                <a:solidFill>
                  <a:srgbClr val="C00000"/>
                </a:solidFill>
              </a:rPr>
              <a:t>developer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471874"/>
          </a:xfrm>
        </p:spPr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web developer</a:t>
            </a:r>
            <a:r>
              <a:rPr lang="en-US" dirty="0" smtClean="0"/>
              <a:t> is responsible for programming the code that “tells” a </a:t>
            </a:r>
            <a:r>
              <a:rPr lang="en-US" b="1" dirty="0" smtClean="0"/>
              <a:t>website</a:t>
            </a:r>
            <a:r>
              <a:rPr lang="en-US" dirty="0" smtClean="0"/>
              <a:t> how to </a:t>
            </a:r>
            <a:r>
              <a:rPr lang="en-US" b="1" dirty="0" smtClean="0"/>
              <a:t>function</a:t>
            </a:r>
            <a:r>
              <a:rPr lang="en-US" dirty="0" smtClean="0"/>
              <a:t>. A </a:t>
            </a:r>
            <a:r>
              <a:rPr lang="en-US" b="1" dirty="0" smtClean="0"/>
              <a:t>developer</a:t>
            </a:r>
            <a:r>
              <a:rPr lang="en-US" dirty="0" smtClean="0"/>
              <a:t> builds a </a:t>
            </a:r>
            <a:r>
              <a:rPr lang="en-US" b="1" dirty="0" smtClean="0"/>
              <a:t>website</a:t>
            </a:r>
            <a:r>
              <a:rPr lang="en-US" dirty="0" smtClean="0"/>
              <a:t> from the bottom up, which means designing it in such a way that end users have no difficulty navigating the site. ... Large-scale </a:t>
            </a:r>
            <a:r>
              <a:rPr lang="en-US" b="1" dirty="0" smtClean="0"/>
              <a:t>web</a:t>
            </a:r>
            <a:r>
              <a:rPr lang="en-US" dirty="0" smtClean="0"/>
              <a:t> projects often divide these tasks among multiple </a:t>
            </a:r>
            <a:r>
              <a:rPr lang="en-US" b="1" dirty="0" smtClean="0"/>
              <a:t>web developers</a:t>
            </a:r>
            <a:r>
              <a:rPr lang="en-US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500042"/>
            <a:ext cx="7467600" cy="5973910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    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r">
              <a:buNone/>
            </a:pPr>
            <a:r>
              <a:rPr lang="fr-FR" sz="1400" dirty="0" smtClean="0"/>
              <a:t>                                                </a:t>
            </a:r>
          </a:p>
          <a:p>
            <a:pPr algn="r">
              <a:buNone/>
            </a:pPr>
            <a:endParaRPr lang="fr-FR" sz="1400" dirty="0" smtClean="0"/>
          </a:p>
          <a:p>
            <a:pPr algn="r">
              <a:buNone/>
            </a:pPr>
            <a:endParaRPr lang="fr-FR" sz="1400" dirty="0" smtClean="0"/>
          </a:p>
          <a:p>
            <a:pPr algn="r">
              <a:buNone/>
            </a:pPr>
            <a:endParaRPr lang="fr-FR" sz="1400" dirty="0" smtClean="0"/>
          </a:p>
          <a:p>
            <a:pPr algn="r">
              <a:buNone/>
            </a:pPr>
            <a:endParaRPr lang="fr-FR" sz="1400" dirty="0" smtClean="0"/>
          </a:p>
          <a:p>
            <a:pPr algn="r">
              <a:buNone/>
            </a:pPr>
            <a:endParaRPr lang="fr-FR" sz="1400" dirty="0" smtClean="0"/>
          </a:p>
          <a:p>
            <a:pPr algn="r">
              <a:buNone/>
            </a:pPr>
            <a:r>
              <a:rPr lang="fr-FR" sz="1400" dirty="0" smtClean="0"/>
              <a:t>   </a:t>
            </a:r>
            <a:r>
              <a:rPr lang="fr-FR" sz="1400" dirty="0" err="1" smtClean="0"/>
              <a:t>Developer</a:t>
            </a:r>
            <a:r>
              <a:rPr lang="fr-FR" sz="1400" dirty="0" smtClean="0"/>
              <a:t> </a:t>
            </a:r>
            <a:r>
              <a:rPr lang="fr-FR" sz="1400" dirty="0" smtClean="0"/>
              <a:t>by </a:t>
            </a:r>
          </a:p>
          <a:p>
            <a:pPr algn="r">
              <a:buNone/>
            </a:pPr>
            <a:r>
              <a:rPr lang="fr-FR" sz="1400" dirty="0" smtClean="0"/>
              <a:t>                          </a:t>
            </a:r>
            <a:r>
              <a:rPr lang="fr-FR" sz="1400" dirty="0" smtClean="0"/>
              <a:t>                              </a:t>
            </a:r>
            <a:r>
              <a:rPr lang="fr-FR" sz="1400" dirty="0" err="1" smtClean="0"/>
              <a:t>fehmi</a:t>
            </a:r>
            <a:r>
              <a:rPr lang="fr-FR" sz="1400" dirty="0" smtClean="0"/>
              <a:t> </a:t>
            </a:r>
            <a:r>
              <a:rPr lang="fr-FR" sz="1400" dirty="0" err="1" smtClean="0"/>
              <a:t>Benjeddou</a:t>
            </a:r>
            <a:endParaRPr lang="fr-FR" sz="1400" dirty="0"/>
          </a:p>
        </p:txBody>
      </p:sp>
      <p:pic>
        <p:nvPicPr>
          <p:cNvPr id="4" name="Image 3" descr="role-of-web-develop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71587"/>
            <a:ext cx="7620000" cy="43148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</TotalTime>
  <Words>143</Words>
  <Application>Microsoft Office PowerPoint</Application>
  <PresentationFormat>Affichage à l'écran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Oriel</vt:lpstr>
      <vt:lpstr>Diapositive 1</vt:lpstr>
      <vt:lpstr>How does the web work? </vt:lpstr>
      <vt:lpstr>Diapositive 3</vt:lpstr>
      <vt:lpstr>What do you need to be a web developer?</vt:lpstr>
      <vt:lpstr>Diapositive 5</vt:lpstr>
      <vt:lpstr>What is the role of a web developer 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djazia</dc:creator>
  <cp:lastModifiedBy>djazia</cp:lastModifiedBy>
  <cp:revision>3</cp:revision>
  <dcterms:created xsi:type="dcterms:W3CDTF">2021-06-29T14:16:17Z</dcterms:created>
  <dcterms:modified xsi:type="dcterms:W3CDTF">2021-06-29T14:40:51Z</dcterms:modified>
</cp:coreProperties>
</file>