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"/>
            <a:ext cx="7972425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48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8168" y="0"/>
            <a:ext cx="5248239" cy="1143000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/>
              <a:t>Hooks</a:t>
            </a:r>
            <a:r>
              <a:rPr lang="fr-FR" dirty="0" smtClean="0"/>
              <a:t> </a:t>
            </a:r>
            <a:r>
              <a:rPr lang="fr-FR" sz="2400" dirty="0" smtClean="0"/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59" y="908720"/>
            <a:ext cx="9142332" cy="602128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les </a:t>
            </a:r>
            <a:r>
              <a:rPr lang="fr-FR" sz="2400" dirty="0" err="1"/>
              <a:t>hooks</a:t>
            </a:r>
            <a:r>
              <a:rPr lang="fr-FR" sz="2400" dirty="0"/>
              <a:t> permettent en général l'extraction et la réutilisation de la </a:t>
            </a:r>
            <a:r>
              <a:rPr lang="fr-FR" sz="2400" dirty="0" smtClean="0"/>
              <a:t>« states » qui </a:t>
            </a:r>
            <a:r>
              <a:rPr lang="fr-FR" sz="2400" dirty="0"/>
              <a:t>est commune à plusieurs composants </a:t>
            </a:r>
            <a:r>
              <a:rPr lang="fr-FR" sz="2400" dirty="0" smtClean="0"/>
              <a:t>.</a:t>
            </a:r>
          </a:p>
          <a:p>
            <a:r>
              <a:rPr lang="fr-FR" dirty="0" err="1" smtClean="0"/>
              <a:t>useState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useReduce</a:t>
            </a:r>
            <a:r>
              <a:rPr lang="fr-FR" dirty="0" smtClean="0"/>
              <a:t>(</a:t>
            </a:r>
            <a:r>
              <a:rPr lang="fr-FR" dirty="0" err="1" smtClean="0"/>
              <a:t>redux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useEffect</a:t>
            </a:r>
            <a:r>
              <a:rPr lang="fr-FR" dirty="0" smtClean="0"/>
              <a:t> :</a:t>
            </a:r>
            <a:r>
              <a:rPr lang="fr-FR" dirty="0"/>
              <a:t> </a:t>
            </a:r>
            <a:r>
              <a:rPr lang="fr-FR" sz="1800" dirty="0"/>
              <a:t>On utilise ce </a:t>
            </a:r>
            <a:r>
              <a:rPr lang="fr-FR" sz="1800" dirty="0" err="1"/>
              <a:t>Hook</a:t>
            </a:r>
            <a:r>
              <a:rPr lang="fr-FR" sz="1800" dirty="0"/>
              <a:t> pour indiquer à </a:t>
            </a:r>
            <a:r>
              <a:rPr lang="fr-FR" sz="1800" dirty="0" err="1"/>
              <a:t>React</a:t>
            </a:r>
            <a:r>
              <a:rPr lang="fr-FR" sz="1800" dirty="0"/>
              <a:t> que notre composant doit exécuter quelque chose après chaque affichage. </a:t>
            </a:r>
            <a:r>
              <a:rPr lang="fr-FR" sz="1800" dirty="0" err="1"/>
              <a:t>React</a:t>
            </a:r>
            <a:r>
              <a:rPr lang="fr-FR" sz="1800" dirty="0"/>
              <a:t> enregistre la fonction passée en argument (que nous appellerons « effet »), et l’appellera plus tard, après avoir mis à jour le </a:t>
            </a:r>
            <a:r>
              <a:rPr lang="fr-FR" sz="1800" dirty="0" smtClean="0"/>
              <a:t>DOM.</a:t>
            </a:r>
          </a:p>
          <a:p>
            <a:endParaRPr lang="fr-FR" sz="1800" i="1" dirty="0" smtClean="0"/>
          </a:p>
          <a:p>
            <a:r>
              <a:rPr lang="fr-FR" dirty="0"/>
              <a:t>Personnalisé :</a:t>
            </a:r>
            <a:r>
              <a:rPr lang="fr-FR" dirty="0" err="1" smtClean="0"/>
              <a:t>useName</a:t>
            </a:r>
            <a:r>
              <a:rPr lang="fr-FR" dirty="0" smtClean="0"/>
              <a:t> (</a:t>
            </a:r>
            <a:r>
              <a:rPr lang="fr-FR" dirty="0" err="1" smtClean="0"/>
              <a:t>exp:useResult</a:t>
            </a:r>
            <a:r>
              <a:rPr lang="fr-FR" dirty="0" smtClean="0"/>
              <a:t> …)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620688"/>
            <a:ext cx="30575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00" y="1848247"/>
            <a:ext cx="2647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5" y="4725144"/>
            <a:ext cx="3086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19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209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Transfert de données: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20688"/>
            <a:ext cx="8892480" cy="568863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Parent to </a:t>
            </a:r>
            <a:r>
              <a:rPr lang="fr-FR" sz="2400" dirty="0"/>
              <a:t>Child </a:t>
            </a:r>
            <a:r>
              <a:rPr lang="fr-FR" sz="2400" dirty="0" smtClean="0"/>
              <a:t>: use « </a:t>
            </a:r>
            <a:r>
              <a:rPr lang="fr-FR" sz="2400" dirty="0" err="1" smtClean="0"/>
              <a:t>props</a:t>
            </a:r>
            <a:r>
              <a:rPr lang="fr-FR" sz="2400" dirty="0" smtClean="0"/>
              <a:t> » -&gt; </a:t>
            </a:r>
            <a:r>
              <a:rPr lang="fr-FR" sz="2400" dirty="0" err="1" smtClean="0"/>
              <a:t>props.params</a:t>
            </a:r>
            <a:r>
              <a:rPr lang="fr-FR" sz="2400" dirty="0" smtClean="0"/>
              <a:t>|| {</a:t>
            </a:r>
            <a:r>
              <a:rPr lang="fr-FR" sz="2400" dirty="0" err="1" smtClean="0"/>
              <a:t>params</a:t>
            </a:r>
            <a:r>
              <a:rPr lang="fr-FR" sz="2400" dirty="0" smtClean="0"/>
              <a:t>}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Components to components: 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« </a:t>
            </a:r>
            <a:r>
              <a:rPr lang="fr-FR" sz="2400" dirty="0" err="1" smtClean="0"/>
              <a:t>navigation.navigate</a:t>
            </a:r>
            <a:r>
              <a:rPr lang="fr-FR" sz="2400" dirty="0" smtClean="0"/>
              <a:t>(‘component’, </a:t>
            </a:r>
            <a:r>
              <a:rPr lang="fr-FR" sz="2400" b="1" dirty="0" err="1" smtClean="0"/>
              <a:t>params</a:t>
            </a:r>
            <a:r>
              <a:rPr lang="fr-FR" sz="2400" dirty="0" smtClean="0"/>
              <a:t>);</a:t>
            </a:r>
            <a:endParaRPr lang="fr-F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08" y="1268760"/>
            <a:ext cx="4171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3762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" y="2695575"/>
            <a:ext cx="25336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08" y="2566095"/>
            <a:ext cx="4343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34004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" y="5419399"/>
            <a:ext cx="3819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19399"/>
            <a:ext cx="33718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8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209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/>
              <a:t> </a:t>
            </a:r>
            <a:r>
              <a:rPr lang="fr-FR" sz="3600" dirty="0" err="1" smtClean="0"/>
              <a:t>RestAPI</a:t>
            </a:r>
            <a:r>
              <a:rPr lang="fr-FR" sz="3600" dirty="0" smtClean="0"/>
              <a:t>: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20688"/>
            <a:ext cx="8892480" cy="568863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Use :</a:t>
            </a:r>
            <a:r>
              <a:rPr lang="fr-FR" sz="2400" dirty="0" err="1" smtClean="0"/>
              <a:t>axios</a:t>
            </a:r>
            <a:r>
              <a:rPr lang="fr-FR" sz="2400" dirty="0" smtClean="0"/>
              <a:t>/</a:t>
            </a:r>
            <a:r>
              <a:rPr lang="fr-FR" sz="2400" dirty="0" err="1" smtClean="0"/>
              <a:t>fetch</a:t>
            </a:r>
            <a:r>
              <a:rPr lang="fr-FR" sz="2400" dirty="0" smtClean="0"/>
              <a:t>/…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" y="1087372"/>
            <a:ext cx="4643848" cy="41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2194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21" y="3429000"/>
            <a:ext cx="4505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21" y="4149080"/>
            <a:ext cx="3114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5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00" y="31513"/>
            <a:ext cx="9073008" cy="289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3434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5940152" y="477416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41948"/>
            <a:ext cx="3067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8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83" y="1052736"/>
            <a:ext cx="878789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Générate</a:t>
            </a:r>
            <a:r>
              <a:rPr lang="fr-FR" dirty="0" smtClean="0"/>
              <a:t>  </a:t>
            </a:r>
            <a:r>
              <a:rPr lang="fr-FR" dirty="0" err="1" smtClean="0"/>
              <a:t>react</a:t>
            </a:r>
            <a:r>
              <a:rPr lang="fr-FR" dirty="0" smtClean="0"/>
              <a:t> native </a:t>
            </a:r>
            <a:r>
              <a:rPr lang="fr-FR" dirty="0" err="1" smtClean="0"/>
              <a:t>project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2" y="1052736"/>
            <a:ext cx="8229600" cy="32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" y="4019812"/>
            <a:ext cx="3573785" cy="15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88" y="5161737"/>
            <a:ext cx="6432084" cy="62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88" y="5973663"/>
            <a:ext cx="6432084" cy="81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3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7" y="3921304"/>
            <a:ext cx="3607474" cy="287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86" y="3948301"/>
            <a:ext cx="3565082" cy="284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156"/>
            <a:ext cx="7704856" cy="38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 </a:t>
            </a:r>
            <a:r>
              <a:rPr lang="fr-FR" dirty="0" err="1" smtClean="0"/>
              <a:t>react</a:t>
            </a:r>
            <a:r>
              <a:rPr lang="fr-FR" dirty="0" smtClean="0"/>
              <a:t> navigation:</a:t>
            </a:r>
          </a:p>
          <a:p>
            <a:endParaRPr lang="fr-FR" dirty="0"/>
          </a:p>
          <a:p>
            <a:r>
              <a:rPr lang="fr-FR" dirty="0" smtClean="0"/>
              <a:t>Install </a:t>
            </a:r>
            <a:r>
              <a:rPr lang="fr-FR" dirty="0" err="1" smtClean="0"/>
              <a:t>axios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515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0" y="3519055"/>
            <a:ext cx="6724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2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1816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3808" y="242088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699792" y="3140968"/>
            <a:ext cx="208823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Initial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50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369" y="116632"/>
            <a:ext cx="8229600" cy="1143000"/>
          </a:xfrm>
        </p:spPr>
        <p:txBody>
          <a:bodyPr/>
          <a:lstStyle/>
          <a:p>
            <a:pPr algn="l"/>
            <a:r>
              <a:rPr lang="fr-FR" sz="3600" dirty="0" err="1" smtClean="0"/>
              <a:t>SearchScreen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972425" cy="54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85" y="1412776"/>
            <a:ext cx="5298915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9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369" y="116632"/>
            <a:ext cx="8229600" cy="1143000"/>
          </a:xfrm>
        </p:spPr>
        <p:txBody>
          <a:bodyPr/>
          <a:lstStyle/>
          <a:p>
            <a:pPr algn="l"/>
            <a:r>
              <a:rPr lang="fr-FR" sz="3600" dirty="0" err="1" smtClean="0"/>
              <a:t>SearchScreen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52006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0768"/>
            <a:ext cx="24384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04" y="719452"/>
            <a:ext cx="370618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14386" y="74072"/>
            <a:ext cx="2160240" cy="42292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« </a:t>
            </a:r>
            <a:r>
              <a:rPr lang="fr-FR" sz="2000" dirty="0" err="1" smtClean="0"/>
              <a:t>SearchBare</a:t>
            </a:r>
            <a:r>
              <a:rPr lang="fr-FR" sz="2000" dirty="0" smtClean="0"/>
              <a:t> »</a:t>
            </a:r>
            <a:endParaRPr lang="fr-F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0957"/>
            <a:ext cx="376347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51" y="51977"/>
            <a:ext cx="2295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00522" y="44939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Icons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2" y="1727564"/>
            <a:ext cx="4320480" cy="40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0" y="3037981"/>
            <a:ext cx="2699792" cy="35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 smtClean="0"/>
              <a:t>« </a:t>
            </a:r>
            <a:r>
              <a:rPr lang="fr-FR" sz="2400" dirty="0" err="1" smtClean="0"/>
              <a:t>RestaurentList</a:t>
            </a:r>
            <a:r>
              <a:rPr lang="fr-FR" sz="2400" dirty="0" smtClean="0"/>
              <a:t> »</a:t>
            </a:r>
            <a:endParaRPr lang="fr-FR" sz="3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1013"/>
            <a:ext cx="3787923" cy="349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58" y="4581128"/>
            <a:ext cx="45243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2723213" y="5877272"/>
            <a:ext cx="19928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 txBox="1">
            <a:spLocks/>
          </p:cNvSpPr>
          <p:nvPr/>
        </p:nvSpPr>
        <p:spPr>
          <a:xfrm>
            <a:off x="4200522" y="4080908"/>
            <a:ext cx="2699792" cy="35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 smtClean="0"/>
              <a:t>« </a:t>
            </a:r>
            <a:r>
              <a:rPr lang="fr-FR" sz="2400" dirty="0" err="1" smtClean="0"/>
              <a:t>ResultsDetail</a:t>
            </a:r>
            <a:r>
              <a:rPr lang="fr-FR" sz="2400" dirty="0" smtClean="0"/>
              <a:t> »</a:t>
            </a:r>
            <a:endParaRPr lang="fr-FR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4251304"/>
            <a:ext cx="504056" cy="28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017383" y="5445224"/>
            <a:ext cx="698633" cy="38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80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39" y="22029"/>
            <a:ext cx="9142332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  </a:t>
            </a:r>
            <a:r>
              <a:rPr lang="fr-FR" sz="2400" dirty="0" smtClean="0"/>
              <a:t>« </a:t>
            </a:r>
            <a:r>
              <a:rPr lang="fr-FR" sz="2400" dirty="0" err="1" smtClean="0"/>
              <a:t>useResult</a:t>
            </a:r>
            <a:r>
              <a:rPr lang="fr-FR" sz="2400" dirty="0" smtClean="0"/>
              <a:t>  »</a:t>
            </a:r>
          </a:p>
          <a:p>
            <a:r>
              <a:rPr lang="fr-FR" sz="2400" dirty="0" err="1" smtClean="0"/>
              <a:t>useState</a:t>
            </a:r>
            <a:endParaRPr lang="fr-FR" sz="2400" dirty="0" smtClean="0"/>
          </a:p>
          <a:p>
            <a:r>
              <a:rPr lang="fr-FR" sz="2400" dirty="0" err="1" smtClean="0"/>
              <a:t>useEffect</a:t>
            </a:r>
            <a:r>
              <a:rPr lang="fr-FR" sz="2400" dirty="0" smtClean="0"/>
              <a:t> </a:t>
            </a:r>
            <a:endParaRPr lang="fr-FR" sz="2400" i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" y="1340768"/>
            <a:ext cx="9131812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416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58</Words>
  <Application>Microsoft Office PowerPoint</Application>
  <PresentationFormat>Affichage à l'écran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Générate  react native project</vt:lpstr>
      <vt:lpstr>Présentation PowerPoint</vt:lpstr>
      <vt:lpstr>Install:</vt:lpstr>
      <vt:lpstr>Présentation PowerPoint</vt:lpstr>
      <vt:lpstr>SearchScreen</vt:lpstr>
      <vt:lpstr>SearchScreen</vt:lpstr>
      <vt:lpstr>« SearchBare »</vt:lpstr>
      <vt:lpstr>Présentation PowerPoint</vt:lpstr>
      <vt:lpstr>Hooks  :</vt:lpstr>
      <vt:lpstr>Transfert de données:</vt:lpstr>
      <vt:lpstr> RestAPI: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fahmi chibani</dc:creator>
  <cp:lastModifiedBy>fahmi chibani</cp:lastModifiedBy>
  <cp:revision>88</cp:revision>
  <dcterms:created xsi:type="dcterms:W3CDTF">2020-02-28T13:22:00Z</dcterms:created>
  <dcterms:modified xsi:type="dcterms:W3CDTF">2020-03-02T00:00:50Z</dcterms:modified>
</cp:coreProperties>
</file>