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2" r:id="rId19"/>
    <p:sldId id="276" r:id="rId20"/>
    <p:sldId id="277" r:id="rId21"/>
    <p:sldId id="278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react-devtoo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reactnative.dev/docs/network.html#using-fetch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en/courses/4902061-developpez-une-application-mobile-react-native/4915721-manipulez-le-state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hackernoon.com/understanding-react-native-bridge-concept-e9526066ddb8" TargetMode="Externa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npmjs.com/package/react-dev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native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6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4058" y="115240"/>
            <a:ext cx="8784976" cy="3313759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devtools</a:t>
            </a:r>
            <a:r>
              <a:rPr lang="fr-FR" b="1" dirty="0" smtClean="0"/>
              <a:t>:</a:t>
            </a:r>
          </a:p>
          <a:p>
            <a:pPr marL="0" indent="0">
              <a:buNone/>
            </a:pPr>
            <a:r>
              <a:rPr lang="fr-FR" sz="2800" dirty="0" smtClean="0">
                <a:hlinkClick r:id="rId2"/>
              </a:rPr>
              <a:t>https</a:t>
            </a:r>
            <a:r>
              <a:rPr lang="fr-FR" sz="2800" dirty="0">
                <a:hlinkClick r:id="rId2"/>
              </a:rPr>
              <a:t>://</a:t>
            </a:r>
            <a:r>
              <a:rPr lang="fr-FR" sz="2800" dirty="0" smtClean="0">
                <a:hlinkClick r:id="rId2"/>
              </a:rPr>
              <a:t>www.npmjs.com/package/react-devtools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b="1" dirty="0" smtClean="0"/>
              <a:t>Installation:</a:t>
            </a:r>
            <a:endParaRPr lang="fr-FR" sz="2400" b="1" dirty="0"/>
          </a:p>
          <a:p>
            <a:pPr marL="0" indent="0">
              <a:buNone/>
            </a:pPr>
            <a:r>
              <a:rPr lang="fr-FR" sz="2400" dirty="0" smtClean="0"/>
              <a:t>  </a:t>
            </a:r>
            <a:r>
              <a:rPr lang="fr-FR" sz="2400" dirty="0" err="1" smtClean="0"/>
              <a:t>npm</a:t>
            </a:r>
            <a:r>
              <a:rPr lang="fr-FR" sz="2400" dirty="0"/>
              <a:t> </a:t>
            </a:r>
            <a:r>
              <a:rPr lang="fr-FR" sz="2400" dirty="0" err="1"/>
              <a:t>install</a:t>
            </a:r>
            <a:r>
              <a:rPr lang="fr-FR" sz="2400" dirty="0"/>
              <a:t> -g </a:t>
            </a:r>
            <a:r>
              <a:rPr lang="fr-FR" sz="2400" dirty="0" err="1" smtClean="0"/>
              <a:t>react-devtools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b="1" dirty="0" err="1" smtClean="0"/>
              <a:t>Run</a:t>
            </a:r>
            <a:r>
              <a:rPr lang="fr-FR" sz="2400" b="1" dirty="0" smtClean="0"/>
              <a:t>:</a:t>
            </a:r>
          </a:p>
          <a:p>
            <a:pPr marL="0" indent="0">
              <a:buNone/>
            </a:pPr>
            <a:r>
              <a:rPr lang="fr-FR" sz="2400" dirty="0" smtClean="0"/>
              <a:t>C</a:t>
            </a:r>
            <a:r>
              <a:rPr lang="fr-FR" sz="2400" dirty="0"/>
              <a:t>:\Users\fahmi</a:t>
            </a:r>
            <a:r>
              <a:rPr lang="fr-FR" sz="2400" dirty="0" smtClean="0"/>
              <a:t>&gt; </a:t>
            </a:r>
            <a:r>
              <a:rPr lang="fr-FR" sz="2400" dirty="0" err="1" smtClean="0"/>
              <a:t>react-devtools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923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3" y="0"/>
            <a:ext cx="8229600" cy="1143000"/>
          </a:xfrm>
        </p:spPr>
        <p:txBody>
          <a:bodyPr/>
          <a:lstStyle/>
          <a:p>
            <a:pPr algn="l"/>
            <a:r>
              <a:rPr lang="fr-FR" dirty="0" err="1" smtClean="0"/>
              <a:t>Create</a:t>
            </a:r>
            <a:r>
              <a:rPr lang="fr-FR" dirty="0" smtClean="0"/>
              <a:t> components</a:t>
            </a:r>
            <a:endParaRPr lang="fr-F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" y="908720"/>
            <a:ext cx="6981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3" y="1771181"/>
            <a:ext cx="68103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70675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1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63" y="1988840"/>
            <a:ext cx="67341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69913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2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72866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29000"/>
            <a:ext cx="75342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7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04664"/>
            <a:ext cx="8115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5085184"/>
            <a:ext cx="83343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61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7175"/>
            <a:ext cx="44481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5271"/>
            <a:ext cx="4572000" cy="187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780928"/>
            <a:ext cx="72390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9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1030"/>
            <a:ext cx="7812361" cy="157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3" y="1990786"/>
            <a:ext cx="8070503" cy="1580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6" y="4005064"/>
            <a:ext cx="9144000" cy="167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4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069" y="0"/>
            <a:ext cx="7772400" cy="1470025"/>
          </a:xfrm>
        </p:spPr>
        <p:txBody>
          <a:bodyPr/>
          <a:lstStyle/>
          <a:p>
            <a:r>
              <a:rPr lang="fr-FR" dirty="0" err="1" smtClean="0"/>
              <a:t>Fetch</a:t>
            </a:r>
            <a:r>
              <a:rPr lang="fr-FR" dirty="0" smtClean="0"/>
              <a:t> et api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7504" y="292494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https://reactnative.dev/docs/network.html#using-fetch</a:t>
            </a:r>
            <a:endParaRPr lang="fr-FR" dirty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77057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16073"/>
            <a:ext cx="44577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4" y="4681798"/>
            <a:ext cx="7740236" cy="123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0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7" y="188640"/>
            <a:ext cx="3048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48387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50" y="3563863"/>
            <a:ext cx="74866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37" y="5013176"/>
            <a:ext cx="684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8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12" y="1196752"/>
            <a:ext cx="8964488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4169" y="325627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https://openclassrooms.com/en/courses/4902061-developpez-une-application-mobile-react-native/4915721-manipulez-le-state</a:t>
            </a:r>
            <a:endParaRPr lang="fr-F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1" y="5445224"/>
            <a:ext cx="58197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7" y="4077072"/>
            <a:ext cx="70485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7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66103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75" y="332656"/>
            <a:ext cx="68008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2" y="4445221"/>
            <a:ext cx="67913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4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2194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9" y="3066630"/>
            <a:ext cx="8739813" cy="328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3058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166" y="188640"/>
            <a:ext cx="152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navigation</a:t>
            </a:r>
            <a:endParaRPr lang="fr-F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4" y="764704"/>
            <a:ext cx="81057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7" y="2420888"/>
            <a:ext cx="90106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4" y="4159807"/>
            <a:ext cx="89154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4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57163"/>
            <a:ext cx="8362950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187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77057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74" y="1196752"/>
            <a:ext cx="6934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700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Cycle de vie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124744"/>
            <a:ext cx="8507288" cy="5001419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246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69913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8020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2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87" y="1146752"/>
            <a:ext cx="1676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492896"/>
            <a:ext cx="4457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" y="2903909"/>
            <a:ext cx="67341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" y="4694609"/>
            <a:ext cx="6448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08759"/>
            <a:ext cx="67532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" y="5517232"/>
            <a:ext cx="69056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68675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51520" y="436022"/>
            <a:ext cx="13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New </a:t>
            </a:r>
            <a:r>
              <a:rPr lang="fr-FR" b="1" dirty="0" err="1" smtClean="0"/>
              <a:t>project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393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229600" cy="51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2457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6" y="2010171"/>
            <a:ext cx="22764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0"/>
            <a:ext cx="1224136" cy="238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6504"/>
            <a:ext cx="6985355" cy="423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355" y="2791509"/>
            <a:ext cx="2144173" cy="377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4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67437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8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2936"/>
            <a:ext cx="70294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6" y="3659218"/>
            <a:ext cx="72675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37684"/>
            <a:ext cx="6625538" cy="141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504" y="6349970"/>
            <a:ext cx="827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https://hackernoon.com/understanding-react-native-bridge-concept-e9526066ddb8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0648"/>
            <a:ext cx="5821812" cy="273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3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426" y="71977"/>
            <a:ext cx="9002069" cy="3125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4057" y="115240"/>
            <a:ext cx="8992437" cy="3313759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devtools</a:t>
            </a:r>
            <a:r>
              <a:rPr lang="fr-FR" b="1" dirty="0" smtClean="0"/>
              <a:t>:</a:t>
            </a:r>
          </a:p>
          <a:p>
            <a:pPr marL="0" indent="0">
              <a:buNone/>
            </a:pPr>
            <a:r>
              <a:rPr lang="fr-FR" sz="2800" dirty="0" smtClean="0">
                <a:hlinkClick r:id="rId2"/>
              </a:rPr>
              <a:t>https</a:t>
            </a:r>
            <a:r>
              <a:rPr lang="fr-FR" sz="2800" dirty="0">
                <a:hlinkClick r:id="rId2"/>
              </a:rPr>
              <a:t>://</a:t>
            </a:r>
            <a:r>
              <a:rPr lang="fr-FR" sz="2800" dirty="0" smtClean="0">
                <a:hlinkClick r:id="rId2"/>
              </a:rPr>
              <a:t>www.npmjs.com/package/react-devtools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b="1" dirty="0" smtClean="0"/>
              <a:t>Installation:</a:t>
            </a:r>
            <a:endParaRPr lang="fr-FR" sz="2400" dirty="0" smtClean="0"/>
          </a:p>
          <a:p>
            <a:r>
              <a:rPr lang="fr-FR" sz="2400" dirty="0" err="1"/>
              <a:t>npm</a:t>
            </a:r>
            <a:r>
              <a:rPr lang="fr-FR" sz="2400" dirty="0"/>
              <a:t> </a:t>
            </a:r>
            <a:r>
              <a:rPr lang="fr-FR" sz="2400" dirty="0" err="1"/>
              <a:t>install</a:t>
            </a:r>
            <a:r>
              <a:rPr lang="fr-FR" sz="2400" dirty="0"/>
              <a:t> -g </a:t>
            </a:r>
            <a:r>
              <a:rPr lang="fr-FR" sz="2400" dirty="0" err="1" smtClean="0"/>
              <a:t>react-devtools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b="1" dirty="0" err="1" smtClean="0"/>
              <a:t>Run</a:t>
            </a:r>
            <a:r>
              <a:rPr lang="fr-FR" sz="2400" b="1" dirty="0" smtClean="0"/>
              <a:t>:</a:t>
            </a:r>
          </a:p>
          <a:p>
            <a:pPr marL="0" indent="0">
              <a:buNone/>
            </a:pPr>
            <a:r>
              <a:rPr lang="fr-FR" sz="2400" dirty="0" smtClean="0"/>
              <a:t>C</a:t>
            </a:r>
            <a:r>
              <a:rPr lang="fr-FR" sz="2400" dirty="0"/>
              <a:t>:\Users\fahmi</a:t>
            </a:r>
            <a:r>
              <a:rPr lang="fr-FR" sz="2400" dirty="0" smtClean="0"/>
              <a:t>&gt; </a:t>
            </a:r>
            <a:r>
              <a:rPr lang="fr-FR" sz="2400" dirty="0" err="1" smtClean="0"/>
              <a:t>react-devtools</a:t>
            </a:r>
            <a:endParaRPr lang="fr-FR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24" y="1916832"/>
            <a:ext cx="4410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50" y="3220569"/>
            <a:ext cx="6228258" cy="350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7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722107"/>
            <a:ext cx="8784976" cy="1914806"/>
          </a:xfrm>
        </p:spPr>
        <p:txBody>
          <a:bodyPr/>
          <a:lstStyle/>
          <a:p>
            <a:r>
              <a:rPr lang="fr-FR" dirty="0" smtClean="0"/>
              <a:t> 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8242"/>
            <a:ext cx="12477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67437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20" y="1844824"/>
            <a:ext cx="70104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20" y="4584520"/>
            <a:ext cx="71818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0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42</Words>
  <Application>Microsoft Office PowerPoint</Application>
  <PresentationFormat>Affichage à l'écran (4:3)</PresentationFormat>
  <Paragraphs>22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React native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Create components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Fetch et api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Cycle de vie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</dc:title>
  <dc:creator>fahmi chibani</dc:creator>
  <cp:lastModifiedBy>fahmi</cp:lastModifiedBy>
  <cp:revision>104</cp:revision>
  <dcterms:created xsi:type="dcterms:W3CDTF">2020-03-10T08:40:59Z</dcterms:created>
  <dcterms:modified xsi:type="dcterms:W3CDTF">2020-03-28T21:40:44Z</dcterms:modified>
</cp:coreProperties>
</file>