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22/03/2020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22/03/2020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22/03/2020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22/03/2020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Set up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29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88640"/>
            <a:ext cx="8229600" cy="4525963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err="1" smtClean="0"/>
              <a:t>js</a:t>
            </a:r>
            <a:endParaRPr lang="fr-FR" dirty="0" smtClean="0"/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-g expo-cli </a:t>
            </a:r>
            <a:br>
              <a:rPr lang="fr-FR" dirty="0"/>
            </a:br>
            <a:r>
              <a:rPr lang="fr-FR" dirty="0" smtClean="0"/>
              <a:t>-------------------</a:t>
            </a:r>
          </a:p>
          <a:p>
            <a:r>
              <a:rPr lang="fr-FR" dirty="0" smtClean="0"/>
              <a:t>Install </a:t>
            </a:r>
            <a:r>
              <a:rPr lang="fr-FR" dirty="0" err="1" smtClean="0"/>
              <a:t>android</a:t>
            </a:r>
            <a:r>
              <a:rPr lang="fr-FR" dirty="0" smtClean="0"/>
              <a:t> studio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/>
              <a:t>Install </a:t>
            </a:r>
            <a:r>
              <a:rPr lang="fr-FR" dirty="0" err="1"/>
              <a:t>genimotion</a:t>
            </a:r>
            <a:endParaRPr lang="fr-FR" dirty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2896"/>
            <a:ext cx="52863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0741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Affichage à l'écran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Set up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</dc:title>
  <dc:creator>fahmi</dc:creator>
  <cp:lastModifiedBy>fahmi</cp:lastModifiedBy>
  <cp:revision>5</cp:revision>
  <dcterms:created xsi:type="dcterms:W3CDTF">2020-03-22T00:38:31Z</dcterms:created>
  <dcterms:modified xsi:type="dcterms:W3CDTF">2020-03-22T00:49:09Z</dcterms:modified>
</cp:coreProperties>
</file>