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actnative.dev/docs/network.html#using-fet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courses/4902061-developpez-une-application-mobile-react-native/4915721-manipulez-le-state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hackernoon.com/understanding-react-native-bridge-concept-e9526066ddb8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native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8" y="115240"/>
            <a:ext cx="8784976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23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3" y="0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/>
              <a:t>Create</a:t>
            </a:r>
            <a:r>
              <a:rPr lang="fr-FR" dirty="0" smtClean="0"/>
              <a:t> components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" y="908720"/>
            <a:ext cx="698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" y="1771181"/>
            <a:ext cx="681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067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3" y="1988840"/>
            <a:ext cx="6734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6991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7286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7534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664"/>
            <a:ext cx="8115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085184"/>
            <a:ext cx="8334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175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271"/>
            <a:ext cx="4572000" cy="187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0928"/>
            <a:ext cx="7239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030"/>
            <a:ext cx="7812361" cy="15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3" y="1990786"/>
            <a:ext cx="8070503" cy="15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4005064"/>
            <a:ext cx="9144000" cy="16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69" y="0"/>
            <a:ext cx="7772400" cy="1470025"/>
          </a:xfrm>
        </p:spPr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et api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https://reactnative.dev/docs/network.html#using-fetch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7705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073"/>
            <a:ext cx="44577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" y="4681798"/>
            <a:ext cx="7740236" cy="12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" y="18864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38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" y="3563863"/>
            <a:ext cx="7486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7" y="5013176"/>
            <a:ext cx="684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2" y="1196752"/>
            <a:ext cx="89644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4169" y="32562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https://openclassrooms.com/en/courses/4902061-developpez-une-application-mobile-react-native/4915721-manipulez-le-state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" y="5445224"/>
            <a:ext cx="5819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7" y="4077072"/>
            <a:ext cx="7048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61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5" y="332656"/>
            <a:ext cx="6800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2" y="4445221"/>
            <a:ext cx="6791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4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219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" y="3066630"/>
            <a:ext cx="8739813" cy="328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05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4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4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991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7" y="1146752"/>
            <a:ext cx="167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92896"/>
            <a:ext cx="445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2903909"/>
            <a:ext cx="6734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4694609"/>
            <a:ext cx="6448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8759"/>
            <a:ext cx="6753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5517232"/>
            <a:ext cx="69056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6867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1520" y="436022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New </a:t>
            </a:r>
            <a:r>
              <a:rPr lang="fr-FR" b="1" dirty="0" err="1" smtClean="0"/>
              <a:t>project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393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229600" cy="5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245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" y="2010171"/>
            <a:ext cx="2276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224136" cy="238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504"/>
            <a:ext cx="6985355" cy="42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5" y="2791509"/>
            <a:ext cx="2144173" cy="37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4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743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6" y="3659218"/>
            <a:ext cx="7267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7684"/>
            <a:ext cx="6625538" cy="14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6349970"/>
            <a:ext cx="827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https://hackernoon.com/understanding-react-native-bridge-concept-e9526066ddb8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48"/>
            <a:ext cx="5821812" cy="273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26" y="71977"/>
            <a:ext cx="9002069" cy="3125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7" y="115240"/>
            <a:ext cx="8992437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dirty="0" smtClean="0"/>
          </a:p>
          <a:p>
            <a:r>
              <a:rPr lang="fr-FR" sz="2400" dirty="0" err="1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4" y="1916832"/>
            <a:ext cx="4410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0" y="3220569"/>
            <a:ext cx="6228258" cy="350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722107"/>
            <a:ext cx="8784976" cy="1914806"/>
          </a:xfrm>
        </p:spPr>
        <p:txBody>
          <a:bodyPr/>
          <a:lstStyle/>
          <a:p>
            <a:r>
              <a:rPr lang="fr-FR" dirty="0" smtClean="0"/>
              <a:t>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8242"/>
            <a:ext cx="1247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743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1844824"/>
            <a:ext cx="7010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4584520"/>
            <a:ext cx="7181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38</Words>
  <Application>Microsoft Office PowerPoint</Application>
  <PresentationFormat>Affichage à l'écran (4:3)</PresentationFormat>
  <Paragraphs>20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React native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Create components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Fetch et api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</dc:title>
  <dc:creator>fahmi chibani</dc:creator>
  <cp:lastModifiedBy>fahmi</cp:lastModifiedBy>
  <cp:revision>93</cp:revision>
  <dcterms:created xsi:type="dcterms:W3CDTF">2020-03-10T08:40:59Z</dcterms:created>
  <dcterms:modified xsi:type="dcterms:W3CDTF">2020-03-25T03:50:54Z</dcterms:modified>
</cp:coreProperties>
</file>