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2" r:id="rId19"/>
    <p:sldId id="276" r:id="rId20"/>
    <p:sldId id="277" r:id="rId21"/>
    <p:sldId id="278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actnative.dev/docs/network.html#using-fetch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en/courses/4902061-developpez-une-application-mobile-react-native/4915721-manipulez-le-state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hackernoon.com/understanding-react-native-bridge-concept-e9526066ddb8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native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8" y="115240"/>
            <a:ext cx="8784976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Installation:</a:t>
            </a:r>
            <a:endParaRPr lang="fr-FR" sz="2400" b="1" dirty="0"/>
          </a:p>
          <a:p>
            <a:pPr marL="0" indent="0">
              <a:buNone/>
            </a:pPr>
            <a:r>
              <a:rPr lang="fr-FR" sz="2400" dirty="0" smtClean="0"/>
              <a:t>  </a:t>
            </a:r>
            <a:r>
              <a:rPr lang="fr-FR" sz="2400" dirty="0" err="1" smtClean="0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923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3" y="0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/>
              <a:t>Create</a:t>
            </a:r>
            <a:r>
              <a:rPr lang="fr-FR" dirty="0" smtClean="0"/>
              <a:t> components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" y="908720"/>
            <a:ext cx="698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3" y="1771181"/>
            <a:ext cx="68103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067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3" y="1988840"/>
            <a:ext cx="6734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6991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7286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7534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04664"/>
            <a:ext cx="8115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085184"/>
            <a:ext cx="8334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7175"/>
            <a:ext cx="4448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5271"/>
            <a:ext cx="4572000" cy="187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780928"/>
            <a:ext cx="72390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1030"/>
            <a:ext cx="7812361" cy="157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3" y="1990786"/>
            <a:ext cx="8070503" cy="158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6" y="4005064"/>
            <a:ext cx="9144000" cy="16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069" y="0"/>
            <a:ext cx="7772400" cy="1470025"/>
          </a:xfrm>
        </p:spPr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et api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7504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https://reactnative.dev/docs/network.html#using-fetch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77057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6073"/>
            <a:ext cx="44577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" y="4681798"/>
            <a:ext cx="7740236" cy="123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0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7" y="18864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838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0" y="3563863"/>
            <a:ext cx="7486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7" y="5013176"/>
            <a:ext cx="684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2" y="1196752"/>
            <a:ext cx="89644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4169" y="325627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https://openclassrooms.com/en/courses/4902061-developpez-une-application-mobile-react-native/4915721-manipulez-le-state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1" y="5445224"/>
            <a:ext cx="5819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7" y="4077072"/>
            <a:ext cx="7048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61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5" y="332656"/>
            <a:ext cx="6800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2" y="4445221"/>
            <a:ext cx="6791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4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2194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" y="3066630"/>
            <a:ext cx="8739813" cy="328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05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166" y="188640"/>
            <a:ext cx="152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navigation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" y="764704"/>
            <a:ext cx="81057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" y="2420888"/>
            <a:ext cx="90106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" y="4159807"/>
            <a:ext cx="89154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4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7163"/>
            <a:ext cx="8362950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18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7705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4" y="1196752"/>
            <a:ext cx="6934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7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991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020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7" y="1146752"/>
            <a:ext cx="1676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92896"/>
            <a:ext cx="445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2903909"/>
            <a:ext cx="6734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4694609"/>
            <a:ext cx="6448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8759"/>
            <a:ext cx="67532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5517232"/>
            <a:ext cx="69056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6867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1520" y="436022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New </a:t>
            </a:r>
            <a:r>
              <a:rPr lang="fr-FR" b="1" dirty="0" err="1" smtClean="0"/>
              <a:t>project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393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229600" cy="51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2457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6" y="2010171"/>
            <a:ext cx="2276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224136" cy="238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504"/>
            <a:ext cx="6985355" cy="42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55" y="2791509"/>
            <a:ext cx="2144173" cy="377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4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743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7029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6" y="3659218"/>
            <a:ext cx="7267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37684"/>
            <a:ext cx="6625538" cy="141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6349970"/>
            <a:ext cx="827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https://hackernoon.com/understanding-react-native-bridge-concept-e9526066ddb8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648"/>
            <a:ext cx="5821812" cy="273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26" y="71977"/>
            <a:ext cx="9002069" cy="3125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7" y="115240"/>
            <a:ext cx="8992437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Installation:</a:t>
            </a:r>
            <a:endParaRPr lang="fr-FR" sz="2400" dirty="0" smtClean="0"/>
          </a:p>
          <a:p>
            <a:r>
              <a:rPr lang="fr-FR" sz="2400" dirty="0" err="1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24" y="1916832"/>
            <a:ext cx="4410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0" y="3220569"/>
            <a:ext cx="6228258" cy="350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722107"/>
            <a:ext cx="8784976" cy="1914806"/>
          </a:xfrm>
        </p:spPr>
        <p:txBody>
          <a:bodyPr/>
          <a:lstStyle/>
          <a:p>
            <a:r>
              <a:rPr lang="fr-FR" dirty="0" smtClean="0"/>
              <a:t> 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8242"/>
            <a:ext cx="1247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743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1844824"/>
            <a:ext cx="70104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4584520"/>
            <a:ext cx="71818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39</Words>
  <Application>Microsoft Office PowerPoint</Application>
  <PresentationFormat>Affichage à l'écran (4:3)</PresentationFormat>
  <Paragraphs>21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React native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Create components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Fetch et api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</dc:title>
  <dc:creator>fahmi chibani</dc:creator>
  <cp:lastModifiedBy>fahmi</cp:lastModifiedBy>
  <cp:revision>102</cp:revision>
  <dcterms:created xsi:type="dcterms:W3CDTF">2020-03-10T08:40:59Z</dcterms:created>
  <dcterms:modified xsi:type="dcterms:W3CDTF">2020-03-27T01:45:37Z</dcterms:modified>
</cp:coreProperties>
</file>