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1" roundtripDataSignature="AMtx7mgdQGDaGcQBVpE/emSKSHMihkXw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customschemas.google.com/relationships/presentationmetadata" Target="metadata"/><Relationship Id="rId10"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This approach is based on the principle that transferring weight parameters, even if only partially, is more effective than training them from scratch. Partial transfer allows us to fine-tune the higher dimensional weight vector/matrix/tensor of the target model by making use of the low dimensional weight vector/matrix/tensor learned from the source model</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The model is based on end to end TTS based encoder decoder which can predict emlspectrogram directly from input text sequence. The predicted model later </a:t>
            </a:r>
            <a:r>
              <a:rPr lang="en-US"/>
              <a:t>converts</a:t>
            </a:r>
            <a:r>
              <a:rPr lang="en-US"/>
              <a:t> it into a speech waveform. </a:t>
            </a:r>
            <a:endParaRPr/>
          </a:p>
          <a:p>
            <a:pPr indent="0" lvl="0" marL="0" rtl="0" algn="l">
              <a:lnSpc>
                <a:spcPct val="100000"/>
              </a:lnSpc>
              <a:spcBef>
                <a:spcPts val="0"/>
              </a:spcBef>
              <a:spcAft>
                <a:spcPts val="0"/>
              </a:spcAft>
              <a:buSzPts val="1100"/>
              <a:buNone/>
            </a:pPr>
            <a:r>
              <a:t/>
            </a:r>
            <a:endParaRPr/>
          </a:p>
        </p:txBody>
      </p:sp>
      <p:sp>
        <p:nvSpPr>
          <p:cNvPr id="154" name="Google Shape;15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Stage 1 : trains the monolingual single </a:t>
            </a:r>
            <a:r>
              <a:rPr lang="en-US"/>
              <a:t>speaker TTS on a high resource language as the first source</a:t>
            </a:r>
            <a:endParaRPr/>
          </a:p>
          <a:p>
            <a:pPr indent="0" lvl="0" marL="0" rtl="0" algn="l">
              <a:lnSpc>
                <a:spcPct val="100000"/>
              </a:lnSpc>
              <a:spcBef>
                <a:spcPts val="0"/>
              </a:spcBef>
              <a:spcAft>
                <a:spcPts val="0"/>
              </a:spcAft>
              <a:buSzPts val="1100"/>
              <a:buNone/>
            </a:pPr>
            <a:r>
              <a:rPr lang="en-US"/>
              <a:t>Stage 2 : trains speaker encoder on a high resource language as second source </a:t>
            </a:r>
            <a:endParaRPr/>
          </a:p>
          <a:p>
            <a:pPr indent="0" lvl="0" marL="0" rtl="0" algn="l">
              <a:lnSpc>
                <a:spcPct val="100000"/>
              </a:lnSpc>
              <a:spcBef>
                <a:spcPts val="0"/>
              </a:spcBef>
              <a:spcAft>
                <a:spcPts val="0"/>
              </a:spcAft>
              <a:buSzPts val="1100"/>
              <a:buNone/>
            </a:pPr>
            <a:r>
              <a:rPr lang="en-US"/>
              <a:t>Stage 3 : Transfers the trained sub-networks from the souce to the target model. </a:t>
            </a:r>
            <a:endParaRPr/>
          </a:p>
          <a:p>
            <a:pPr indent="0" lvl="0" marL="0" rtl="0" algn="l">
              <a:lnSpc>
                <a:spcPct val="100000"/>
              </a:lnSpc>
              <a:spcBef>
                <a:spcPts val="0"/>
              </a:spcBef>
              <a:spcAft>
                <a:spcPts val="0"/>
              </a:spcAft>
              <a:buSzPts val="1100"/>
              <a:buNone/>
            </a:pPr>
            <a:r>
              <a:rPr lang="en-US"/>
              <a:t>Finally the target model is then trained on the low resource language as the target domain</a:t>
            </a:r>
            <a:endParaRPr/>
          </a:p>
        </p:txBody>
      </p:sp>
      <p:sp>
        <p:nvSpPr>
          <p:cNvPr id="167" name="Google Shape;16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6f94923aa6_2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g16f94923aa6_2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pic>
        <p:nvPicPr>
          <p:cNvPr descr="Celestia-R1---OverlayContentHD.png" id="12" name="Google Shape;12;p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 name="Google Shape;13;p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6" name="Shape 76"/>
        <p:cNvGrpSpPr/>
        <p:nvPr/>
      </p:nvGrpSpPr>
      <p:grpSpPr>
        <a:xfrm>
          <a:off x="0" y="0"/>
          <a:ext cx="0" cy="0"/>
          <a:chOff x="0" y="0"/>
          <a:chExt cx="0" cy="0"/>
        </a:xfrm>
      </p:grpSpPr>
      <p:pic>
        <p:nvPicPr>
          <p:cNvPr descr="Celestia-R1---OverlayContentHD.png" id="77" name="Google Shape;77;p1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8" name="Google Shape;78;p18"/>
          <p:cNvSpPr txBox="1"/>
          <p:nvPr>
            <p:ph type="title"/>
          </p:nvPr>
        </p:nvSpPr>
        <p:spPr>
          <a:xfrm>
            <a:off x="685800" y="4732865"/>
            <a:ext cx="10131427"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2400"/>
              <a:buFont typeface="Calibri"/>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8"/>
          <p:cNvSpPr/>
          <p:nvPr>
            <p:ph idx="2" type="pic"/>
          </p:nvPr>
        </p:nvSpPr>
        <p:spPr>
          <a:xfrm>
            <a:off x="1371600" y="932112"/>
            <a:ext cx="8759827" cy="3164976"/>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352"/>
              </a:srgbClr>
            </a:outerShdw>
          </a:effectLst>
        </p:spPr>
      </p:sp>
      <p:sp>
        <p:nvSpPr>
          <p:cNvPr id="80" name="Google Shape;80;p18"/>
          <p:cNvSpPr txBox="1"/>
          <p:nvPr>
            <p:ph idx="1" type="body"/>
          </p:nvPr>
        </p:nvSpPr>
        <p:spPr>
          <a:xfrm>
            <a:off x="685800" y="5299603"/>
            <a:ext cx="10131427" cy="49371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1400"/>
              <a:buNone/>
              <a:defRPr sz="1400"/>
            </a:lvl1pPr>
            <a:lvl2pPr indent="-228600" lvl="1" marL="914400" algn="l">
              <a:lnSpc>
                <a:spcPct val="100000"/>
              </a:lnSpc>
              <a:spcBef>
                <a:spcPts val="1000"/>
              </a:spcBef>
              <a:spcAft>
                <a:spcPts val="0"/>
              </a:spcAft>
              <a:buSzPts val="1200"/>
              <a:buNone/>
              <a:defRPr sz="1200"/>
            </a:lvl2pPr>
            <a:lvl3pPr indent="-228600" lvl="2" marL="1371600" algn="l">
              <a:lnSpc>
                <a:spcPct val="100000"/>
              </a:lnSpc>
              <a:spcBef>
                <a:spcPts val="1000"/>
              </a:spcBef>
              <a:spcAft>
                <a:spcPts val="0"/>
              </a:spcAft>
              <a:buSzPts val="1000"/>
              <a:buNone/>
              <a:defRPr sz="1000"/>
            </a:lvl3pPr>
            <a:lvl4pPr indent="-228600" lvl="3" marL="1828800" algn="l">
              <a:lnSpc>
                <a:spcPct val="100000"/>
              </a:lnSpc>
              <a:spcBef>
                <a:spcPts val="1000"/>
              </a:spcBef>
              <a:spcAft>
                <a:spcPts val="0"/>
              </a:spcAft>
              <a:buSzPts val="900"/>
              <a:buNone/>
              <a:defRPr sz="900"/>
            </a:lvl4pPr>
            <a:lvl5pPr indent="-228600" lvl="4" marL="2286000" algn="l">
              <a:lnSpc>
                <a:spcPct val="100000"/>
              </a:lnSpc>
              <a:spcBef>
                <a:spcPts val="1000"/>
              </a:spcBef>
              <a:spcAft>
                <a:spcPts val="0"/>
              </a:spcAft>
              <a:buSzPts val="900"/>
              <a:buNone/>
              <a:defRPr sz="900"/>
            </a:lvl5pPr>
            <a:lvl6pPr indent="-228600" lvl="5" marL="2743200" algn="l">
              <a:lnSpc>
                <a:spcPct val="100000"/>
              </a:lnSpc>
              <a:spcBef>
                <a:spcPts val="1000"/>
              </a:spcBef>
              <a:spcAft>
                <a:spcPts val="0"/>
              </a:spcAft>
              <a:buSzPts val="900"/>
              <a:buNone/>
              <a:defRPr sz="900"/>
            </a:lvl6pPr>
            <a:lvl7pPr indent="-228600" lvl="6" marL="3200400" algn="l">
              <a:lnSpc>
                <a:spcPct val="100000"/>
              </a:lnSpc>
              <a:spcBef>
                <a:spcPts val="1000"/>
              </a:spcBef>
              <a:spcAft>
                <a:spcPts val="0"/>
              </a:spcAft>
              <a:buSzPts val="900"/>
              <a:buNone/>
              <a:defRPr sz="900"/>
            </a:lvl7pPr>
            <a:lvl8pPr indent="-228600" lvl="7" marL="3657600" algn="l">
              <a:lnSpc>
                <a:spcPct val="100000"/>
              </a:lnSpc>
              <a:spcBef>
                <a:spcPts val="1000"/>
              </a:spcBef>
              <a:spcAft>
                <a:spcPts val="0"/>
              </a:spcAft>
              <a:buSzPts val="900"/>
              <a:buNone/>
              <a:defRPr sz="900"/>
            </a:lvl8pPr>
            <a:lvl9pPr indent="-228600" lvl="8" marL="4114800" algn="l">
              <a:lnSpc>
                <a:spcPct val="100000"/>
              </a:lnSpc>
              <a:spcBef>
                <a:spcPts val="1000"/>
              </a:spcBef>
              <a:spcAft>
                <a:spcPts val="1000"/>
              </a:spcAft>
              <a:buSzPts val="900"/>
              <a:buNone/>
              <a:defRPr sz="900"/>
            </a:lvl9pPr>
          </a:lstStyle>
          <a:p/>
        </p:txBody>
      </p:sp>
      <p:sp>
        <p:nvSpPr>
          <p:cNvPr id="81" name="Google Shape;81;p1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4" name="Shape 84"/>
        <p:cNvGrpSpPr/>
        <p:nvPr/>
      </p:nvGrpSpPr>
      <p:grpSpPr>
        <a:xfrm>
          <a:off x="0" y="0"/>
          <a:ext cx="0" cy="0"/>
          <a:chOff x="0" y="0"/>
          <a:chExt cx="0" cy="0"/>
        </a:xfrm>
      </p:grpSpPr>
      <p:pic>
        <p:nvPicPr>
          <p:cNvPr descr="Celestia-R1---OverlayContentHD.png" id="85" name="Google Shape;85;p1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6" name="Google Shape;86;p19"/>
          <p:cNvSpPr txBox="1"/>
          <p:nvPr>
            <p:ph type="title"/>
          </p:nvPr>
        </p:nvSpPr>
        <p:spPr>
          <a:xfrm>
            <a:off x="685801" y="609601"/>
            <a:ext cx="10131427" cy="3124199"/>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200"/>
              <a:buFont typeface="Calibri"/>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9"/>
          <p:cNvSpPr txBox="1"/>
          <p:nvPr>
            <p:ph idx="1" type="body"/>
          </p:nvPr>
        </p:nvSpPr>
        <p:spPr>
          <a:xfrm>
            <a:off x="685800" y="4343400"/>
            <a:ext cx="10131428" cy="14478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1800"/>
              <a:buNone/>
              <a:defRPr sz="1800">
                <a:solidFill>
                  <a:schemeClr val="lt1"/>
                </a:solidFill>
              </a:defRPr>
            </a:lvl2pPr>
            <a:lvl3pPr indent="-228600" lvl="2" marL="1371600" algn="l">
              <a:lnSpc>
                <a:spcPct val="100000"/>
              </a:lnSpc>
              <a:spcBef>
                <a:spcPts val="1000"/>
              </a:spcBef>
              <a:spcAft>
                <a:spcPts val="0"/>
              </a:spcAft>
              <a:buSzPts val="1600"/>
              <a:buNone/>
              <a:defRPr sz="1600">
                <a:solidFill>
                  <a:schemeClr val="lt1"/>
                </a:solidFill>
              </a:defRPr>
            </a:lvl3pPr>
            <a:lvl4pPr indent="-228600" lvl="3" marL="1828800" algn="l">
              <a:lnSpc>
                <a:spcPct val="100000"/>
              </a:lnSpc>
              <a:spcBef>
                <a:spcPts val="1000"/>
              </a:spcBef>
              <a:spcAft>
                <a:spcPts val="0"/>
              </a:spcAft>
              <a:buSzPts val="1400"/>
              <a:buNone/>
              <a:defRPr sz="1400">
                <a:solidFill>
                  <a:schemeClr val="lt1"/>
                </a:solidFill>
              </a:defRPr>
            </a:lvl4pPr>
            <a:lvl5pPr indent="-228600" lvl="4" marL="2286000" algn="l">
              <a:lnSpc>
                <a:spcPct val="100000"/>
              </a:lnSpc>
              <a:spcBef>
                <a:spcPts val="1000"/>
              </a:spcBef>
              <a:spcAft>
                <a:spcPts val="0"/>
              </a:spcAft>
              <a:buSzPts val="1400"/>
              <a:buNone/>
              <a:defRPr sz="1400">
                <a:solidFill>
                  <a:schemeClr val="lt1"/>
                </a:solidFill>
              </a:defRPr>
            </a:lvl5pPr>
            <a:lvl6pPr indent="-228600" lvl="5" marL="2743200" algn="l">
              <a:lnSpc>
                <a:spcPct val="100000"/>
              </a:lnSpc>
              <a:spcBef>
                <a:spcPts val="1000"/>
              </a:spcBef>
              <a:spcAft>
                <a:spcPts val="0"/>
              </a:spcAft>
              <a:buSzPts val="1400"/>
              <a:buNone/>
              <a:defRPr sz="1400">
                <a:solidFill>
                  <a:schemeClr val="lt1"/>
                </a:solidFill>
              </a:defRPr>
            </a:lvl6pPr>
            <a:lvl7pPr indent="-228600" lvl="6" marL="3200400" algn="l">
              <a:lnSpc>
                <a:spcPct val="100000"/>
              </a:lnSpc>
              <a:spcBef>
                <a:spcPts val="1000"/>
              </a:spcBef>
              <a:spcAft>
                <a:spcPts val="0"/>
              </a:spcAft>
              <a:buSzPts val="1400"/>
              <a:buNone/>
              <a:defRPr sz="1400">
                <a:solidFill>
                  <a:schemeClr val="lt1"/>
                </a:solidFill>
              </a:defRPr>
            </a:lvl7pPr>
            <a:lvl8pPr indent="-228600" lvl="7" marL="3657600" algn="l">
              <a:lnSpc>
                <a:spcPct val="100000"/>
              </a:lnSpc>
              <a:spcBef>
                <a:spcPts val="1000"/>
              </a:spcBef>
              <a:spcAft>
                <a:spcPts val="0"/>
              </a:spcAft>
              <a:buSzPts val="1400"/>
              <a:buNone/>
              <a:defRPr sz="1400">
                <a:solidFill>
                  <a:schemeClr val="lt1"/>
                </a:solidFill>
              </a:defRPr>
            </a:lvl8pPr>
            <a:lvl9pPr indent="-228600" lvl="8" marL="4114800" algn="l">
              <a:lnSpc>
                <a:spcPct val="100000"/>
              </a:lnSpc>
              <a:spcBef>
                <a:spcPts val="1000"/>
              </a:spcBef>
              <a:spcAft>
                <a:spcPts val="1000"/>
              </a:spcAft>
              <a:buSzPts val="1400"/>
              <a:buNone/>
              <a:defRPr sz="1400">
                <a:solidFill>
                  <a:schemeClr val="lt1"/>
                </a:solidFill>
              </a:defRPr>
            </a:lvl9pPr>
          </a:lstStyle>
          <a:p/>
        </p:txBody>
      </p:sp>
      <p:sp>
        <p:nvSpPr>
          <p:cNvPr id="88" name="Google Shape;88;p1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1" name="Shape 91"/>
        <p:cNvGrpSpPr/>
        <p:nvPr/>
      </p:nvGrpSpPr>
      <p:grpSpPr>
        <a:xfrm>
          <a:off x="0" y="0"/>
          <a:ext cx="0" cy="0"/>
          <a:chOff x="0" y="0"/>
          <a:chExt cx="0" cy="0"/>
        </a:xfrm>
      </p:grpSpPr>
      <p:pic>
        <p:nvPicPr>
          <p:cNvPr descr="Celestia-R1---OverlayContentHD.png" id="92" name="Google Shape;92;p2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93" name="Google Shape;93;p20"/>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94" name="Google Shape;94;p20"/>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95" name="Google Shape;95;p20"/>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200"/>
              <a:buFont typeface="Calibri"/>
              <a:buNone/>
              <a:defRPr b="0" sz="320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0"/>
          <p:cNvSpPr txBox="1"/>
          <p:nvPr>
            <p:ph idx="1" type="body"/>
          </p:nvPr>
        </p:nvSpPr>
        <p:spPr>
          <a:xfrm>
            <a:off x="1097875" y="3352800"/>
            <a:ext cx="9339184" cy="381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800"/>
              <a:buFont typeface="Calibri"/>
              <a:buNone/>
              <a:defRPr/>
            </a:lvl1pPr>
            <a:lvl2pPr indent="-228600" lvl="1" marL="914400" algn="l">
              <a:lnSpc>
                <a:spcPct val="100000"/>
              </a:lnSpc>
              <a:spcBef>
                <a:spcPts val="1000"/>
              </a:spcBef>
              <a:spcAft>
                <a:spcPts val="0"/>
              </a:spcAft>
              <a:buSzPts val="1600"/>
              <a:buFont typeface="Calibri"/>
              <a:buNone/>
              <a:defRPr/>
            </a:lvl2pPr>
            <a:lvl3pPr indent="-228600" lvl="2" marL="1371600" algn="l">
              <a:lnSpc>
                <a:spcPct val="100000"/>
              </a:lnSpc>
              <a:spcBef>
                <a:spcPts val="1000"/>
              </a:spcBef>
              <a:spcAft>
                <a:spcPts val="0"/>
              </a:spcAft>
              <a:buSzPts val="1400"/>
              <a:buFont typeface="Calibri"/>
              <a:buNone/>
              <a:defRPr/>
            </a:lvl3pPr>
            <a:lvl4pPr indent="-228600" lvl="3" marL="1828800" algn="l">
              <a:lnSpc>
                <a:spcPct val="100000"/>
              </a:lnSpc>
              <a:spcBef>
                <a:spcPts val="1000"/>
              </a:spcBef>
              <a:spcAft>
                <a:spcPts val="0"/>
              </a:spcAft>
              <a:buSzPts val="1200"/>
              <a:buFont typeface="Calibri"/>
              <a:buNone/>
              <a:defRPr/>
            </a:lvl4pPr>
            <a:lvl5pPr indent="-228600" lvl="4" marL="2286000" algn="l">
              <a:lnSpc>
                <a:spcPct val="100000"/>
              </a:lnSpc>
              <a:spcBef>
                <a:spcPts val="1000"/>
              </a:spcBef>
              <a:spcAft>
                <a:spcPts val="0"/>
              </a:spcAft>
              <a:buSzPts val="1200"/>
              <a:buFont typeface="Calibri"/>
              <a:buNone/>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1000"/>
              </a:spcAft>
              <a:buSzPts val="1800"/>
              <a:buChar char="•"/>
              <a:defRPr/>
            </a:lvl9pPr>
          </a:lstStyle>
          <a:p/>
        </p:txBody>
      </p:sp>
      <p:sp>
        <p:nvSpPr>
          <p:cNvPr id="97" name="Google Shape;97;p20"/>
          <p:cNvSpPr txBox="1"/>
          <p:nvPr>
            <p:ph idx="2" type="body"/>
          </p:nvPr>
        </p:nvSpPr>
        <p:spPr>
          <a:xfrm>
            <a:off x="687465" y="4343400"/>
            <a:ext cx="10152367" cy="14478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1800"/>
              <a:buNone/>
              <a:defRPr sz="1800">
                <a:solidFill>
                  <a:schemeClr val="lt1"/>
                </a:solidFill>
              </a:defRPr>
            </a:lvl2pPr>
            <a:lvl3pPr indent="-228600" lvl="2" marL="1371600" algn="l">
              <a:lnSpc>
                <a:spcPct val="100000"/>
              </a:lnSpc>
              <a:spcBef>
                <a:spcPts val="1000"/>
              </a:spcBef>
              <a:spcAft>
                <a:spcPts val="0"/>
              </a:spcAft>
              <a:buSzPts val="1600"/>
              <a:buNone/>
              <a:defRPr sz="1600">
                <a:solidFill>
                  <a:schemeClr val="lt1"/>
                </a:solidFill>
              </a:defRPr>
            </a:lvl3pPr>
            <a:lvl4pPr indent="-228600" lvl="3" marL="1828800" algn="l">
              <a:lnSpc>
                <a:spcPct val="100000"/>
              </a:lnSpc>
              <a:spcBef>
                <a:spcPts val="1000"/>
              </a:spcBef>
              <a:spcAft>
                <a:spcPts val="0"/>
              </a:spcAft>
              <a:buSzPts val="1400"/>
              <a:buNone/>
              <a:defRPr sz="1400">
                <a:solidFill>
                  <a:schemeClr val="lt1"/>
                </a:solidFill>
              </a:defRPr>
            </a:lvl4pPr>
            <a:lvl5pPr indent="-228600" lvl="4" marL="2286000" algn="l">
              <a:lnSpc>
                <a:spcPct val="100000"/>
              </a:lnSpc>
              <a:spcBef>
                <a:spcPts val="1000"/>
              </a:spcBef>
              <a:spcAft>
                <a:spcPts val="0"/>
              </a:spcAft>
              <a:buSzPts val="1400"/>
              <a:buNone/>
              <a:defRPr sz="1400">
                <a:solidFill>
                  <a:schemeClr val="lt1"/>
                </a:solidFill>
              </a:defRPr>
            </a:lvl5pPr>
            <a:lvl6pPr indent="-228600" lvl="5" marL="2743200" algn="l">
              <a:lnSpc>
                <a:spcPct val="100000"/>
              </a:lnSpc>
              <a:spcBef>
                <a:spcPts val="1000"/>
              </a:spcBef>
              <a:spcAft>
                <a:spcPts val="0"/>
              </a:spcAft>
              <a:buSzPts val="1400"/>
              <a:buNone/>
              <a:defRPr sz="1400">
                <a:solidFill>
                  <a:schemeClr val="lt1"/>
                </a:solidFill>
              </a:defRPr>
            </a:lvl6pPr>
            <a:lvl7pPr indent="-228600" lvl="6" marL="3200400" algn="l">
              <a:lnSpc>
                <a:spcPct val="100000"/>
              </a:lnSpc>
              <a:spcBef>
                <a:spcPts val="1000"/>
              </a:spcBef>
              <a:spcAft>
                <a:spcPts val="0"/>
              </a:spcAft>
              <a:buSzPts val="1400"/>
              <a:buNone/>
              <a:defRPr sz="1400">
                <a:solidFill>
                  <a:schemeClr val="lt1"/>
                </a:solidFill>
              </a:defRPr>
            </a:lvl7pPr>
            <a:lvl8pPr indent="-228600" lvl="7" marL="3657600" algn="l">
              <a:lnSpc>
                <a:spcPct val="100000"/>
              </a:lnSpc>
              <a:spcBef>
                <a:spcPts val="1000"/>
              </a:spcBef>
              <a:spcAft>
                <a:spcPts val="0"/>
              </a:spcAft>
              <a:buSzPts val="1400"/>
              <a:buNone/>
              <a:defRPr sz="1400">
                <a:solidFill>
                  <a:schemeClr val="lt1"/>
                </a:solidFill>
              </a:defRPr>
            </a:lvl8pPr>
            <a:lvl9pPr indent="-228600" lvl="8" marL="4114800" algn="l">
              <a:lnSpc>
                <a:spcPct val="100000"/>
              </a:lnSpc>
              <a:spcBef>
                <a:spcPts val="1000"/>
              </a:spcBef>
              <a:spcAft>
                <a:spcPts val="1000"/>
              </a:spcAft>
              <a:buSzPts val="1400"/>
              <a:buNone/>
              <a:defRPr sz="1400">
                <a:solidFill>
                  <a:schemeClr val="lt1"/>
                </a:solidFill>
              </a:defRPr>
            </a:lvl9pPr>
          </a:lstStyle>
          <a:p/>
        </p:txBody>
      </p:sp>
      <p:sp>
        <p:nvSpPr>
          <p:cNvPr id="98" name="Google Shape;98;p2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2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1" name="Shape 101"/>
        <p:cNvGrpSpPr/>
        <p:nvPr/>
      </p:nvGrpSpPr>
      <p:grpSpPr>
        <a:xfrm>
          <a:off x="0" y="0"/>
          <a:ext cx="0" cy="0"/>
          <a:chOff x="0" y="0"/>
          <a:chExt cx="0" cy="0"/>
        </a:xfrm>
      </p:grpSpPr>
      <p:pic>
        <p:nvPicPr>
          <p:cNvPr descr="Celestia-R1---OverlayContentHD.png" id="102" name="Google Shape;102;p2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03" name="Google Shape;103;p21"/>
          <p:cNvSpPr txBox="1"/>
          <p:nvPr>
            <p:ph type="title"/>
          </p:nvPr>
        </p:nvSpPr>
        <p:spPr>
          <a:xfrm>
            <a:off x="685802" y="3308581"/>
            <a:ext cx="10131425" cy="1468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200"/>
              <a:buFont typeface="Calibri"/>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1"/>
          <p:cNvSpPr txBox="1"/>
          <p:nvPr>
            <p:ph idx="1" type="body"/>
          </p:nvPr>
        </p:nvSpPr>
        <p:spPr>
          <a:xfrm>
            <a:off x="685801" y="4777381"/>
            <a:ext cx="10131426"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1800"/>
              <a:buNone/>
              <a:defRPr sz="1800">
                <a:solidFill>
                  <a:schemeClr val="lt1"/>
                </a:solidFill>
              </a:defRPr>
            </a:lvl2pPr>
            <a:lvl3pPr indent="-228600" lvl="2" marL="1371600" algn="l">
              <a:lnSpc>
                <a:spcPct val="100000"/>
              </a:lnSpc>
              <a:spcBef>
                <a:spcPts val="1000"/>
              </a:spcBef>
              <a:spcAft>
                <a:spcPts val="0"/>
              </a:spcAft>
              <a:buSzPts val="1600"/>
              <a:buNone/>
              <a:defRPr sz="1600">
                <a:solidFill>
                  <a:schemeClr val="lt1"/>
                </a:solidFill>
              </a:defRPr>
            </a:lvl3pPr>
            <a:lvl4pPr indent="-228600" lvl="3" marL="1828800" algn="l">
              <a:lnSpc>
                <a:spcPct val="100000"/>
              </a:lnSpc>
              <a:spcBef>
                <a:spcPts val="1000"/>
              </a:spcBef>
              <a:spcAft>
                <a:spcPts val="0"/>
              </a:spcAft>
              <a:buSzPts val="1400"/>
              <a:buNone/>
              <a:defRPr sz="1400">
                <a:solidFill>
                  <a:schemeClr val="lt1"/>
                </a:solidFill>
              </a:defRPr>
            </a:lvl4pPr>
            <a:lvl5pPr indent="-228600" lvl="4" marL="2286000" algn="l">
              <a:lnSpc>
                <a:spcPct val="100000"/>
              </a:lnSpc>
              <a:spcBef>
                <a:spcPts val="1000"/>
              </a:spcBef>
              <a:spcAft>
                <a:spcPts val="0"/>
              </a:spcAft>
              <a:buSzPts val="1400"/>
              <a:buNone/>
              <a:defRPr sz="1400">
                <a:solidFill>
                  <a:schemeClr val="lt1"/>
                </a:solidFill>
              </a:defRPr>
            </a:lvl5pPr>
            <a:lvl6pPr indent="-228600" lvl="5" marL="2743200" algn="l">
              <a:lnSpc>
                <a:spcPct val="100000"/>
              </a:lnSpc>
              <a:spcBef>
                <a:spcPts val="1000"/>
              </a:spcBef>
              <a:spcAft>
                <a:spcPts val="0"/>
              </a:spcAft>
              <a:buSzPts val="1400"/>
              <a:buNone/>
              <a:defRPr sz="1400">
                <a:solidFill>
                  <a:schemeClr val="lt1"/>
                </a:solidFill>
              </a:defRPr>
            </a:lvl6pPr>
            <a:lvl7pPr indent="-228600" lvl="6" marL="3200400" algn="l">
              <a:lnSpc>
                <a:spcPct val="100000"/>
              </a:lnSpc>
              <a:spcBef>
                <a:spcPts val="1000"/>
              </a:spcBef>
              <a:spcAft>
                <a:spcPts val="0"/>
              </a:spcAft>
              <a:buSzPts val="1400"/>
              <a:buNone/>
              <a:defRPr sz="1400">
                <a:solidFill>
                  <a:schemeClr val="lt1"/>
                </a:solidFill>
              </a:defRPr>
            </a:lvl7pPr>
            <a:lvl8pPr indent="-228600" lvl="7" marL="3657600" algn="l">
              <a:lnSpc>
                <a:spcPct val="100000"/>
              </a:lnSpc>
              <a:spcBef>
                <a:spcPts val="1000"/>
              </a:spcBef>
              <a:spcAft>
                <a:spcPts val="0"/>
              </a:spcAft>
              <a:buSzPts val="1400"/>
              <a:buNone/>
              <a:defRPr sz="1400">
                <a:solidFill>
                  <a:schemeClr val="lt1"/>
                </a:solidFill>
              </a:defRPr>
            </a:lvl8pPr>
            <a:lvl9pPr indent="-228600" lvl="8" marL="4114800" algn="l">
              <a:lnSpc>
                <a:spcPct val="100000"/>
              </a:lnSpc>
              <a:spcBef>
                <a:spcPts val="1000"/>
              </a:spcBef>
              <a:spcAft>
                <a:spcPts val="1000"/>
              </a:spcAft>
              <a:buSzPts val="1400"/>
              <a:buNone/>
              <a:defRPr sz="1400">
                <a:solidFill>
                  <a:schemeClr val="lt1"/>
                </a:solidFill>
              </a:defRPr>
            </a:lvl9pPr>
          </a:lstStyle>
          <a:p/>
        </p:txBody>
      </p:sp>
      <p:sp>
        <p:nvSpPr>
          <p:cNvPr id="105" name="Google Shape;105;p2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2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2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08" name="Shape 108"/>
        <p:cNvGrpSpPr/>
        <p:nvPr/>
      </p:nvGrpSpPr>
      <p:grpSpPr>
        <a:xfrm>
          <a:off x="0" y="0"/>
          <a:ext cx="0" cy="0"/>
          <a:chOff x="0" y="0"/>
          <a:chExt cx="0" cy="0"/>
        </a:xfrm>
      </p:grpSpPr>
      <p:pic>
        <p:nvPicPr>
          <p:cNvPr descr="Celestia-R1---OverlayContentHD.png" id="109" name="Google Shape;109;p2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10" name="Google Shape;110;p22"/>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11" name="Google Shape;111;p22"/>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12" name="Google Shape;112;p22"/>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200"/>
              <a:buFont typeface="Calibri"/>
              <a:buNone/>
              <a:defRPr b="0" sz="320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22"/>
          <p:cNvSpPr txBox="1"/>
          <p:nvPr>
            <p:ph idx="1" type="body"/>
          </p:nvPr>
        </p:nvSpPr>
        <p:spPr>
          <a:xfrm>
            <a:off x="685800" y="3886200"/>
            <a:ext cx="10135436" cy="8890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SzPts val="2400"/>
              <a:buNone/>
              <a:defRPr b="0" sz="2400" cap="none">
                <a:solidFill>
                  <a:schemeClr val="lt1"/>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1000"/>
              </a:spcAft>
              <a:buSzPts val="1800"/>
              <a:buChar char="•"/>
              <a:defRPr/>
            </a:lvl9pPr>
          </a:lstStyle>
          <a:p/>
        </p:txBody>
      </p:sp>
      <p:sp>
        <p:nvSpPr>
          <p:cNvPr id="114" name="Google Shape;114;p22"/>
          <p:cNvSpPr txBox="1"/>
          <p:nvPr>
            <p:ph idx="2" type="body"/>
          </p:nvPr>
        </p:nvSpPr>
        <p:spPr>
          <a:xfrm>
            <a:off x="685799" y="4775200"/>
            <a:ext cx="10135436" cy="10160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1800"/>
              <a:buNone/>
              <a:defRPr sz="1800">
                <a:solidFill>
                  <a:schemeClr val="lt1"/>
                </a:solidFill>
              </a:defRPr>
            </a:lvl1pPr>
            <a:lvl2pPr indent="-228600" lvl="1" marL="914400" algn="l">
              <a:lnSpc>
                <a:spcPct val="100000"/>
              </a:lnSpc>
              <a:spcBef>
                <a:spcPts val="1000"/>
              </a:spcBef>
              <a:spcAft>
                <a:spcPts val="0"/>
              </a:spcAft>
              <a:buSzPts val="1800"/>
              <a:buNone/>
              <a:defRPr sz="1800">
                <a:solidFill>
                  <a:schemeClr val="lt1"/>
                </a:solidFill>
              </a:defRPr>
            </a:lvl2pPr>
            <a:lvl3pPr indent="-228600" lvl="2" marL="1371600" algn="l">
              <a:lnSpc>
                <a:spcPct val="100000"/>
              </a:lnSpc>
              <a:spcBef>
                <a:spcPts val="1000"/>
              </a:spcBef>
              <a:spcAft>
                <a:spcPts val="0"/>
              </a:spcAft>
              <a:buSzPts val="1600"/>
              <a:buNone/>
              <a:defRPr sz="1600">
                <a:solidFill>
                  <a:schemeClr val="lt1"/>
                </a:solidFill>
              </a:defRPr>
            </a:lvl3pPr>
            <a:lvl4pPr indent="-228600" lvl="3" marL="1828800" algn="l">
              <a:lnSpc>
                <a:spcPct val="100000"/>
              </a:lnSpc>
              <a:spcBef>
                <a:spcPts val="1000"/>
              </a:spcBef>
              <a:spcAft>
                <a:spcPts val="0"/>
              </a:spcAft>
              <a:buSzPts val="1400"/>
              <a:buNone/>
              <a:defRPr sz="1400">
                <a:solidFill>
                  <a:schemeClr val="lt1"/>
                </a:solidFill>
              </a:defRPr>
            </a:lvl4pPr>
            <a:lvl5pPr indent="-228600" lvl="4" marL="2286000" algn="l">
              <a:lnSpc>
                <a:spcPct val="100000"/>
              </a:lnSpc>
              <a:spcBef>
                <a:spcPts val="1000"/>
              </a:spcBef>
              <a:spcAft>
                <a:spcPts val="0"/>
              </a:spcAft>
              <a:buSzPts val="1400"/>
              <a:buNone/>
              <a:defRPr sz="1400">
                <a:solidFill>
                  <a:schemeClr val="lt1"/>
                </a:solidFill>
              </a:defRPr>
            </a:lvl5pPr>
            <a:lvl6pPr indent="-228600" lvl="5" marL="2743200" algn="l">
              <a:lnSpc>
                <a:spcPct val="100000"/>
              </a:lnSpc>
              <a:spcBef>
                <a:spcPts val="1000"/>
              </a:spcBef>
              <a:spcAft>
                <a:spcPts val="0"/>
              </a:spcAft>
              <a:buSzPts val="1400"/>
              <a:buNone/>
              <a:defRPr sz="1400">
                <a:solidFill>
                  <a:schemeClr val="lt1"/>
                </a:solidFill>
              </a:defRPr>
            </a:lvl6pPr>
            <a:lvl7pPr indent="-228600" lvl="6" marL="3200400" algn="l">
              <a:lnSpc>
                <a:spcPct val="100000"/>
              </a:lnSpc>
              <a:spcBef>
                <a:spcPts val="1000"/>
              </a:spcBef>
              <a:spcAft>
                <a:spcPts val="0"/>
              </a:spcAft>
              <a:buSzPts val="1400"/>
              <a:buNone/>
              <a:defRPr sz="1400">
                <a:solidFill>
                  <a:schemeClr val="lt1"/>
                </a:solidFill>
              </a:defRPr>
            </a:lvl7pPr>
            <a:lvl8pPr indent="-228600" lvl="7" marL="3657600" algn="l">
              <a:lnSpc>
                <a:spcPct val="100000"/>
              </a:lnSpc>
              <a:spcBef>
                <a:spcPts val="1000"/>
              </a:spcBef>
              <a:spcAft>
                <a:spcPts val="0"/>
              </a:spcAft>
              <a:buSzPts val="1400"/>
              <a:buNone/>
              <a:defRPr sz="1400">
                <a:solidFill>
                  <a:schemeClr val="lt1"/>
                </a:solidFill>
              </a:defRPr>
            </a:lvl8pPr>
            <a:lvl9pPr indent="-228600" lvl="8" marL="4114800" algn="l">
              <a:lnSpc>
                <a:spcPct val="100000"/>
              </a:lnSpc>
              <a:spcBef>
                <a:spcPts val="1000"/>
              </a:spcBef>
              <a:spcAft>
                <a:spcPts val="1000"/>
              </a:spcAft>
              <a:buSzPts val="1400"/>
              <a:buNone/>
              <a:defRPr sz="1400">
                <a:solidFill>
                  <a:schemeClr val="lt1"/>
                </a:solidFill>
              </a:defRPr>
            </a:lvl9pPr>
          </a:lstStyle>
          <a:p/>
        </p:txBody>
      </p:sp>
      <p:sp>
        <p:nvSpPr>
          <p:cNvPr id="115" name="Google Shape;115;p22"/>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22"/>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22"/>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8" name="Shape 118"/>
        <p:cNvGrpSpPr/>
        <p:nvPr/>
      </p:nvGrpSpPr>
      <p:grpSpPr>
        <a:xfrm>
          <a:off x="0" y="0"/>
          <a:ext cx="0" cy="0"/>
          <a:chOff x="0" y="0"/>
          <a:chExt cx="0" cy="0"/>
        </a:xfrm>
      </p:grpSpPr>
      <p:pic>
        <p:nvPicPr>
          <p:cNvPr descr="Celestia-R1---OverlayContentHD.png" id="119" name="Google Shape;119;p2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0" name="Google Shape;120;p23"/>
          <p:cNvSpPr txBox="1"/>
          <p:nvPr>
            <p:ph type="title"/>
          </p:nvPr>
        </p:nvSpPr>
        <p:spPr>
          <a:xfrm>
            <a:off x="685801" y="609601"/>
            <a:ext cx="10131427" cy="2743199"/>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600"/>
              <a:buFont typeface="Calibri"/>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23"/>
          <p:cNvSpPr txBox="1"/>
          <p:nvPr>
            <p:ph idx="1" type="body"/>
          </p:nvPr>
        </p:nvSpPr>
        <p:spPr>
          <a:xfrm>
            <a:off x="685801" y="3505200"/>
            <a:ext cx="10131428" cy="8382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SzPts val="2800"/>
              <a:buNone/>
              <a:defRPr b="0" sz="2800" cap="none">
                <a:solidFill>
                  <a:schemeClr val="lt1"/>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1000"/>
              </a:spcAft>
              <a:buSzPts val="1800"/>
              <a:buChar char="•"/>
              <a:defRPr/>
            </a:lvl9pPr>
          </a:lstStyle>
          <a:p/>
        </p:txBody>
      </p:sp>
      <p:sp>
        <p:nvSpPr>
          <p:cNvPr id="122" name="Google Shape;122;p23"/>
          <p:cNvSpPr txBox="1"/>
          <p:nvPr>
            <p:ph idx="2" type="body"/>
          </p:nvPr>
        </p:nvSpPr>
        <p:spPr>
          <a:xfrm>
            <a:off x="685800" y="4343400"/>
            <a:ext cx="10131428" cy="1447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1800"/>
              <a:buNone/>
              <a:defRPr sz="1800">
                <a:solidFill>
                  <a:schemeClr val="lt1"/>
                </a:solidFill>
              </a:defRPr>
            </a:lvl1pPr>
            <a:lvl2pPr indent="-228600" lvl="1" marL="914400" algn="l">
              <a:lnSpc>
                <a:spcPct val="100000"/>
              </a:lnSpc>
              <a:spcBef>
                <a:spcPts val="1000"/>
              </a:spcBef>
              <a:spcAft>
                <a:spcPts val="0"/>
              </a:spcAft>
              <a:buSzPts val="1800"/>
              <a:buNone/>
              <a:defRPr sz="1800">
                <a:solidFill>
                  <a:schemeClr val="lt1"/>
                </a:solidFill>
              </a:defRPr>
            </a:lvl2pPr>
            <a:lvl3pPr indent="-228600" lvl="2" marL="1371600" algn="l">
              <a:lnSpc>
                <a:spcPct val="100000"/>
              </a:lnSpc>
              <a:spcBef>
                <a:spcPts val="1000"/>
              </a:spcBef>
              <a:spcAft>
                <a:spcPts val="0"/>
              </a:spcAft>
              <a:buSzPts val="1600"/>
              <a:buNone/>
              <a:defRPr sz="1600">
                <a:solidFill>
                  <a:schemeClr val="lt1"/>
                </a:solidFill>
              </a:defRPr>
            </a:lvl3pPr>
            <a:lvl4pPr indent="-228600" lvl="3" marL="1828800" algn="l">
              <a:lnSpc>
                <a:spcPct val="100000"/>
              </a:lnSpc>
              <a:spcBef>
                <a:spcPts val="1000"/>
              </a:spcBef>
              <a:spcAft>
                <a:spcPts val="0"/>
              </a:spcAft>
              <a:buSzPts val="1400"/>
              <a:buNone/>
              <a:defRPr sz="1400">
                <a:solidFill>
                  <a:schemeClr val="lt1"/>
                </a:solidFill>
              </a:defRPr>
            </a:lvl4pPr>
            <a:lvl5pPr indent="-228600" lvl="4" marL="2286000" algn="l">
              <a:lnSpc>
                <a:spcPct val="100000"/>
              </a:lnSpc>
              <a:spcBef>
                <a:spcPts val="1000"/>
              </a:spcBef>
              <a:spcAft>
                <a:spcPts val="0"/>
              </a:spcAft>
              <a:buSzPts val="1400"/>
              <a:buNone/>
              <a:defRPr sz="1400">
                <a:solidFill>
                  <a:schemeClr val="lt1"/>
                </a:solidFill>
              </a:defRPr>
            </a:lvl5pPr>
            <a:lvl6pPr indent="-228600" lvl="5" marL="2743200" algn="l">
              <a:lnSpc>
                <a:spcPct val="100000"/>
              </a:lnSpc>
              <a:spcBef>
                <a:spcPts val="1000"/>
              </a:spcBef>
              <a:spcAft>
                <a:spcPts val="0"/>
              </a:spcAft>
              <a:buSzPts val="1400"/>
              <a:buNone/>
              <a:defRPr sz="1400">
                <a:solidFill>
                  <a:schemeClr val="lt1"/>
                </a:solidFill>
              </a:defRPr>
            </a:lvl6pPr>
            <a:lvl7pPr indent="-228600" lvl="6" marL="3200400" algn="l">
              <a:lnSpc>
                <a:spcPct val="100000"/>
              </a:lnSpc>
              <a:spcBef>
                <a:spcPts val="1000"/>
              </a:spcBef>
              <a:spcAft>
                <a:spcPts val="0"/>
              </a:spcAft>
              <a:buSzPts val="1400"/>
              <a:buNone/>
              <a:defRPr sz="1400">
                <a:solidFill>
                  <a:schemeClr val="lt1"/>
                </a:solidFill>
              </a:defRPr>
            </a:lvl7pPr>
            <a:lvl8pPr indent="-228600" lvl="7" marL="3657600" algn="l">
              <a:lnSpc>
                <a:spcPct val="100000"/>
              </a:lnSpc>
              <a:spcBef>
                <a:spcPts val="1000"/>
              </a:spcBef>
              <a:spcAft>
                <a:spcPts val="0"/>
              </a:spcAft>
              <a:buSzPts val="1400"/>
              <a:buNone/>
              <a:defRPr sz="1400">
                <a:solidFill>
                  <a:schemeClr val="lt1"/>
                </a:solidFill>
              </a:defRPr>
            </a:lvl8pPr>
            <a:lvl9pPr indent="-228600" lvl="8" marL="4114800" algn="l">
              <a:lnSpc>
                <a:spcPct val="100000"/>
              </a:lnSpc>
              <a:spcBef>
                <a:spcPts val="1000"/>
              </a:spcBef>
              <a:spcAft>
                <a:spcPts val="1000"/>
              </a:spcAft>
              <a:buSzPts val="1400"/>
              <a:buNone/>
              <a:defRPr sz="1400">
                <a:solidFill>
                  <a:schemeClr val="lt1"/>
                </a:solidFill>
              </a:defRPr>
            </a:lvl9pPr>
          </a:lstStyle>
          <a:p/>
        </p:txBody>
      </p:sp>
      <p:sp>
        <p:nvSpPr>
          <p:cNvPr id="123" name="Google Shape;123;p2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2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2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6" name="Shape 126"/>
        <p:cNvGrpSpPr/>
        <p:nvPr/>
      </p:nvGrpSpPr>
      <p:grpSpPr>
        <a:xfrm>
          <a:off x="0" y="0"/>
          <a:ext cx="0" cy="0"/>
          <a:chOff x="0" y="0"/>
          <a:chExt cx="0" cy="0"/>
        </a:xfrm>
      </p:grpSpPr>
      <p:pic>
        <p:nvPicPr>
          <p:cNvPr descr="Celestia-R1---OverlayContentHD.png" id="127" name="Google Shape;127;p2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8" name="Google Shape;128;p24"/>
          <p:cNvSpPr txBox="1"/>
          <p:nvPr>
            <p:ph idx="1" type="body"/>
          </p:nvPr>
        </p:nvSpPr>
        <p:spPr>
          <a:xfrm rot="5400000">
            <a:off x="3926947" y="-1099079"/>
            <a:ext cx="3649133" cy="10131425"/>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1000"/>
              </a:spcAft>
              <a:buSzPts val="1800"/>
              <a:buChar char="•"/>
              <a:defRPr/>
            </a:lvl9pPr>
          </a:lstStyle>
          <a:p/>
        </p:txBody>
      </p:sp>
      <p:sp>
        <p:nvSpPr>
          <p:cNvPr id="129" name="Google Shape;129;p2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2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2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24"/>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pic>
        <p:nvPicPr>
          <p:cNvPr descr="Celestia-R1---OverlayContentHD.png" id="134" name="Google Shape;134;p2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5" name="Google Shape;135;p25"/>
          <p:cNvSpPr txBox="1"/>
          <p:nvPr>
            <p:ph type="title"/>
          </p:nvPr>
        </p:nvSpPr>
        <p:spPr>
          <a:xfrm rot="5400000">
            <a:off x="7147151" y="2121124"/>
            <a:ext cx="5181601" cy="2158552"/>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25"/>
          <p:cNvSpPr txBox="1"/>
          <p:nvPr>
            <p:ph idx="1" type="body"/>
          </p:nvPr>
        </p:nvSpPr>
        <p:spPr>
          <a:xfrm rot="5400000">
            <a:off x="2011058" y="-715658"/>
            <a:ext cx="5181600" cy="783211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1000"/>
              </a:spcAft>
              <a:buSzPts val="1800"/>
              <a:buChar char="•"/>
              <a:defRPr/>
            </a:lvl9pPr>
          </a:lstStyle>
          <a:p/>
        </p:txBody>
      </p:sp>
      <p:sp>
        <p:nvSpPr>
          <p:cNvPr id="137" name="Google Shape;137;p2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2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2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6" name="Shape 16"/>
        <p:cNvGrpSpPr/>
        <p:nvPr/>
      </p:nvGrpSpPr>
      <p:grpSpPr>
        <a:xfrm>
          <a:off x="0" y="0"/>
          <a:ext cx="0" cy="0"/>
          <a:chOff x="0" y="0"/>
          <a:chExt cx="0" cy="0"/>
        </a:xfrm>
      </p:grpSpPr>
      <p:pic>
        <p:nvPicPr>
          <p:cNvPr descr="Celestia-R1---OverlayTitleHD.png" id="17" name="Google Shape;17;p10"/>
          <p:cNvPicPr preferRelativeResize="0"/>
          <p:nvPr/>
        </p:nvPicPr>
        <p:blipFill rotWithShape="1">
          <a:blip r:embed="rId3">
            <a:alphaModFix/>
          </a:blip>
          <a:srcRect b="0" l="0" r="0" t="0"/>
          <a:stretch/>
        </p:blipFill>
        <p:spPr>
          <a:xfrm>
            <a:off x="0" y="0"/>
            <a:ext cx="12188825" cy="6856214"/>
          </a:xfrm>
          <a:prstGeom prst="rect">
            <a:avLst/>
          </a:prstGeom>
          <a:noFill/>
          <a:ln>
            <a:noFill/>
          </a:ln>
        </p:spPr>
      </p:pic>
      <p:sp>
        <p:nvSpPr>
          <p:cNvPr id="18" name="Google Shape;18;p10"/>
          <p:cNvSpPr txBox="1"/>
          <p:nvPr>
            <p:ph type="ctrTitle"/>
          </p:nvPr>
        </p:nvSpPr>
        <p:spPr>
          <a:xfrm>
            <a:off x="3962399" y="1964267"/>
            <a:ext cx="7197726" cy="2421464"/>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lt1"/>
              </a:buClr>
              <a:buSzPts val="4800"/>
              <a:buFont typeface="Calibri"/>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0"/>
          <p:cNvSpPr txBox="1"/>
          <p:nvPr>
            <p:ph idx="1" type="subTitle"/>
          </p:nvPr>
        </p:nvSpPr>
        <p:spPr>
          <a:xfrm>
            <a:off x="3962399" y="4385732"/>
            <a:ext cx="7197726" cy="1405467"/>
          </a:xfrm>
          <a:prstGeom prst="rect">
            <a:avLst/>
          </a:prstGeom>
          <a:noFill/>
          <a:ln>
            <a:noFill/>
          </a:ln>
        </p:spPr>
        <p:txBody>
          <a:bodyPr anchorCtr="0" anchor="t" bIns="45700" lIns="91425" spcFirstLastPara="1" rIns="91425" wrap="square" tIns="45700">
            <a:normAutofit/>
          </a:bodyPr>
          <a:lstStyle>
            <a:lvl1pPr lvl="0" algn="r">
              <a:lnSpc>
                <a:spcPct val="100000"/>
              </a:lnSpc>
              <a:spcBef>
                <a:spcPts val="0"/>
              </a:spcBef>
              <a:spcAft>
                <a:spcPts val="0"/>
              </a:spcAft>
              <a:buSzPts val="1800"/>
              <a:buNone/>
              <a:defRPr sz="1800" cap="none">
                <a:solidFill>
                  <a:schemeClr val="lt1"/>
                </a:solidFill>
              </a:defRPr>
            </a:lvl1pPr>
            <a:lvl2pPr lvl="1" algn="ctr">
              <a:lnSpc>
                <a:spcPct val="100000"/>
              </a:lnSpc>
              <a:spcBef>
                <a:spcPts val="1000"/>
              </a:spcBef>
              <a:spcAft>
                <a:spcPts val="0"/>
              </a:spcAft>
              <a:buSzPts val="1600"/>
              <a:buNone/>
              <a:defRPr>
                <a:solidFill>
                  <a:schemeClr val="lt1"/>
                </a:solidFill>
              </a:defRPr>
            </a:lvl2pPr>
            <a:lvl3pPr lvl="2" algn="ctr">
              <a:lnSpc>
                <a:spcPct val="100000"/>
              </a:lnSpc>
              <a:spcBef>
                <a:spcPts val="1000"/>
              </a:spcBef>
              <a:spcAft>
                <a:spcPts val="0"/>
              </a:spcAft>
              <a:buSzPts val="1400"/>
              <a:buNone/>
              <a:defRPr>
                <a:solidFill>
                  <a:schemeClr val="lt1"/>
                </a:solidFill>
              </a:defRPr>
            </a:lvl3pPr>
            <a:lvl4pPr lvl="3" algn="ctr">
              <a:lnSpc>
                <a:spcPct val="100000"/>
              </a:lnSpc>
              <a:spcBef>
                <a:spcPts val="1000"/>
              </a:spcBef>
              <a:spcAft>
                <a:spcPts val="0"/>
              </a:spcAft>
              <a:buSzPts val="1200"/>
              <a:buNone/>
              <a:defRPr>
                <a:solidFill>
                  <a:schemeClr val="lt1"/>
                </a:solidFill>
              </a:defRPr>
            </a:lvl4pPr>
            <a:lvl5pPr lvl="4" algn="ctr">
              <a:lnSpc>
                <a:spcPct val="100000"/>
              </a:lnSpc>
              <a:spcBef>
                <a:spcPts val="1000"/>
              </a:spcBef>
              <a:spcAft>
                <a:spcPts val="0"/>
              </a:spcAft>
              <a:buSzPts val="1200"/>
              <a:buNone/>
              <a:defRPr>
                <a:solidFill>
                  <a:schemeClr val="lt1"/>
                </a:solidFill>
              </a:defRPr>
            </a:lvl5pPr>
            <a:lvl6pPr lvl="5" algn="ctr">
              <a:lnSpc>
                <a:spcPct val="100000"/>
              </a:lnSpc>
              <a:spcBef>
                <a:spcPts val="1000"/>
              </a:spcBef>
              <a:spcAft>
                <a:spcPts val="0"/>
              </a:spcAft>
              <a:buSzPts val="1200"/>
              <a:buNone/>
              <a:defRPr>
                <a:solidFill>
                  <a:schemeClr val="lt1"/>
                </a:solidFill>
              </a:defRPr>
            </a:lvl6pPr>
            <a:lvl7pPr lvl="6" algn="ctr">
              <a:lnSpc>
                <a:spcPct val="100000"/>
              </a:lnSpc>
              <a:spcBef>
                <a:spcPts val="1000"/>
              </a:spcBef>
              <a:spcAft>
                <a:spcPts val="0"/>
              </a:spcAft>
              <a:buSzPts val="1200"/>
              <a:buNone/>
              <a:defRPr>
                <a:solidFill>
                  <a:schemeClr val="lt1"/>
                </a:solidFill>
              </a:defRPr>
            </a:lvl7pPr>
            <a:lvl8pPr lvl="7" algn="ctr">
              <a:lnSpc>
                <a:spcPct val="100000"/>
              </a:lnSpc>
              <a:spcBef>
                <a:spcPts val="1000"/>
              </a:spcBef>
              <a:spcAft>
                <a:spcPts val="0"/>
              </a:spcAft>
              <a:buSzPts val="1200"/>
              <a:buNone/>
              <a:defRPr>
                <a:solidFill>
                  <a:schemeClr val="lt1"/>
                </a:solidFill>
              </a:defRPr>
            </a:lvl8pPr>
            <a:lvl9pPr lvl="8" algn="ctr">
              <a:lnSpc>
                <a:spcPct val="100000"/>
              </a:lnSpc>
              <a:spcBef>
                <a:spcPts val="1000"/>
              </a:spcBef>
              <a:spcAft>
                <a:spcPts val="1000"/>
              </a:spcAft>
              <a:buSzPts val="1200"/>
              <a:buNone/>
              <a:defRPr>
                <a:solidFill>
                  <a:schemeClr val="lt1"/>
                </a:solidFill>
              </a:defRPr>
            </a:lvl9pPr>
          </a:lstStyle>
          <a:p/>
        </p:txBody>
      </p:sp>
      <p:sp>
        <p:nvSpPr>
          <p:cNvPr id="20" name="Google Shape;20;p10"/>
          <p:cNvSpPr txBox="1"/>
          <p:nvPr>
            <p:ph idx="10" type="dt"/>
          </p:nvPr>
        </p:nvSpPr>
        <p:spPr>
          <a:xfrm>
            <a:off x="8932558" y="5870575"/>
            <a:ext cx="1600200" cy="3778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0"/>
          <p:cNvSpPr txBox="1"/>
          <p:nvPr>
            <p:ph idx="11" type="ftr"/>
          </p:nvPr>
        </p:nvSpPr>
        <p:spPr>
          <a:xfrm>
            <a:off x="3962399" y="5870575"/>
            <a:ext cx="4893958" cy="3778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0"/>
          <p:cNvSpPr txBox="1"/>
          <p:nvPr>
            <p:ph idx="12" type="sldNum"/>
          </p:nvPr>
        </p:nvSpPr>
        <p:spPr>
          <a:xfrm>
            <a:off x="10608958" y="5870575"/>
            <a:ext cx="551167" cy="3778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pic>
        <p:nvPicPr>
          <p:cNvPr descr="Celestia-R1---OverlayContentHD.png" id="24" name="Google Shape;24;p1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5" name="Google Shape;25;p11"/>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1"/>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1000"/>
              </a:spcAft>
              <a:buSzPts val="1800"/>
              <a:buChar char="•"/>
              <a:defRPr/>
            </a:lvl9pPr>
          </a:lstStyle>
          <a:p/>
        </p:txBody>
      </p:sp>
      <p:sp>
        <p:nvSpPr>
          <p:cNvPr id="27" name="Google Shape;27;p1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pic>
        <p:nvPicPr>
          <p:cNvPr descr="Celestia-R1---OverlayContentHD.png" id="31" name="Google Shape;31;p1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2" name="Google Shape;32;p12"/>
          <p:cNvSpPr txBox="1"/>
          <p:nvPr>
            <p:ph type="title"/>
          </p:nvPr>
        </p:nvSpPr>
        <p:spPr>
          <a:xfrm>
            <a:off x="685800" y="3308581"/>
            <a:ext cx="10131427" cy="1468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000"/>
              <a:buFont typeface="Calibri"/>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2"/>
          <p:cNvSpPr txBox="1"/>
          <p:nvPr>
            <p:ph idx="1" type="body"/>
          </p:nvPr>
        </p:nvSpPr>
        <p:spPr>
          <a:xfrm>
            <a:off x="685799" y="4777381"/>
            <a:ext cx="1013142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2000"/>
              <a:buNone/>
              <a:defRPr sz="2000" cap="none">
                <a:solidFill>
                  <a:schemeClr val="lt1"/>
                </a:solidFill>
              </a:defRPr>
            </a:lvl1pPr>
            <a:lvl2pPr indent="-228600" lvl="1" marL="914400" algn="l">
              <a:lnSpc>
                <a:spcPct val="100000"/>
              </a:lnSpc>
              <a:spcBef>
                <a:spcPts val="1000"/>
              </a:spcBef>
              <a:spcAft>
                <a:spcPts val="0"/>
              </a:spcAft>
              <a:buSzPts val="1800"/>
              <a:buNone/>
              <a:defRPr sz="1800">
                <a:solidFill>
                  <a:schemeClr val="lt1"/>
                </a:solidFill>
              </a:defRPr>
            </a:lvl2pPr>
            <a:lvl3pPr indent="-228600" lvl="2" marL="1371600" algn="l">
              <a:lnSpc>
                <a:spcPct val="100000"/>
              </a:lnSpc>
              <a:spcBef>
                <a:spcPts val="1000"/>
              </a:spcBef>
              <a:spcAft>
                <a:spcPts val="0"/>
              </a:spcAft>
              <a:buSzPts val="1600"/>
              <a:buNone/>
              <a:defRPr sz="1600">
                <a:solidFill>
                  <a:schemeClr val="lt1"/>
                </a:solidFill>
              </a:defRPr>
            </a:lvl3pPr>
            <a:lvl4pPr indent="-228600" lvl="3" marL="1828800" algn="l">
              <a:lnSpc>
                <a:spcPct val="100000"/>
              </a:lnSpc>
              <a:spcBef>
                <a:spcPts val="1000"/>
              </a:spcBef>
              <a:spcAft>
                <a:spcPts val="0"/>
              </a:spcAft>
              <a:buSzPts val="1400"/>
              <a:buNone/>
              <a:defRPr sz="1400">
                <a:solidFill>
                  <a:schemeClr val="lt1"/>
                </a:solidFill>
              </a:defRPr>
            </a:lvl4pPr>
            <a:lvl5pPr indent="-228600" lvl="4" marL="2286000" algn="l">
              <a:lnSpc>
                <a:spcPct val="100000"/>
              </a:lnSpc>
              <a:spcBef>
                <a:spcPts val="1000"/>
              </a:spcBef>
              <a:spcAft>
                <a:spcPts val="0"/>
              </a:spcAft>
              <a:buSzPts val="1400"/>
              <a:buNone/>
              <a:defRPr sz="1400">
                <a:solidFill>
                  <a:schemeClr val="lt1"/>
                </a:solidFill>
              </a:defRPr>
            </a:lvl5pPr>
            <a:lvl6pPr indent="-228600" lvl="5" marL="2743200" algn="l">
              <a:lnSpc>
                <a:spcPct val="100000"/>
              </a:lnSpc>
              <a:spcBef>
                <a:spcPts val="1000"/>
              </a:spcBef>
              <a:spcAft>
                <a:spcPts val="0"/>
              </a:spcAft>
              <a:buSzPts val="1400"/>
              <a:buNone/>
              <a:defRPr sz="1400">
                <a:solidFill>
                  <a:schemeClr val="lt1"/>
                </a:solidFill>
              </a:defRPr>
            </a:lvl6pPr>
            <a:lvl7pPr indent="-228600" lvl="6" marL="3200400" algn="l">
              <a:lnSpc>
                <a:spcPct val="100000"/>
              </a:lnSpc>
              <a:spcBef>
                <a:spcPts val="1000"/>
              </a:spcBef>
              <a:spcAft>
                <a:spcPts val="0"/>
              </a:spcAft>
              <a:buSzPts val="1400"/>
              <a:buNone/>
              <a:defRPr sz="1400">
                <a:solidFill>
                  <a:schemeClr val="lt1"/>
                </a:solidFill>
              </a:defRPr>
            </a:lvl7pPr>
            <a:lvl8pPr indent="-228600" lvl="7" marL="3657600" algn="l">
              <a:lnSpc>
                <a:spcPct val="100000"/>
              </a:lnSpc>
              <a:spcBef>
                <a:spcPts val="1000"/>
              </a:spcBef>
              <a:spcAft>
                <a:spcPts val="0"/>
              </a:spcAft>
              <a:buSzPts val="1400"/>
              <a:buNone/>
              <a:defRPr sz="1400">
                <a:solidFill>
                  <a:schemeClr val="lt1"/>
                </a:solidFill>
              </a:defRPr>
            </a:lvl8pPr>
            <a:lvl9pPr indent="-228600" lvl="8" marL="4114800" algn="l">
              <a:lnSpc>
                <a:spcPct val="100000"/>
              </a:lnSpc>
              <a:spcBef>
                <a:spcPts val="1000"/>
              </a:spcBef>
              <a:spcAft>
                <a:spcPts val="1000"/>
              </a:spcAft>
              <a:buSzPts val="1400"/>
              <a:buNone/>
              <a:defRPr sz="1400">
                <a:solidFill>
                  <a:schemeClr val="lt1"/>
                </a:solidFill>
              </a:defRPr>
            </a:lvl9pPr>
          </a:lstStyle>
          <a:p/>
        </p:txBody>
      </p:sp>
      <p:sp>
        <p:nvSpPr>
          <p:cNvPr id="34" name="Google Shape;34;p12"/>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2"/>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2"/>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pic>
        <p:nvPicPr>
          <p:cNvPr descr="Celestia-R1---OverlayContentHD.png" id="38" name="Google Shape;38;p1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9" name="Google Shape;39;p13"/>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3"/>
          <p:cNvSpPr txBox="1"/>
          <p:nvPr>
            <p:ph idx="1" type="body"/>
          </p:nvPr>
        </p:nvSpPr>
        <p:spPr>
          <a:xfrm>
            <a:off x="685802" y="2142067"/>
            <a:ext cx="4995334" cy="3649134"/>
          </a:xfrm>
          <a:prstGeom prst="rect">
            <a:avLst/>
          </a:prstGeom>
          <a:noFill/>
          <a:ln>
            <a:noFill/>
          </a:ln>
        </p:spPr>
        <p:txBody>
          <a:bodyPr anchorCtr="0" anchor="ctr" bIns="45700" lIns="91425" spcFirstLastPara="1" rIns="91425" wrap="square" tIns="45700">
            <a:norm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1000"/>
              </a:spcAft>
              <a:buSzPts val="1800"/>
              <a:buChar char="•"/>
              <a:defRPr/>
            </a:lvl9pPr>
          </a:lstStyle>
          <a:p/>
        </p:txBody>
      </p:sp>
      <p:sp>
        <p:nvSpPr>
          <p:cNvPr id="41" name="Google Shape;41;p13"/>
          <p:cNvSpPr txBox="1"/>
          <p:nvPr>
            <p:ph idx="2" type="body"/>
          </p:nvPr>
        </p:nvSpPr>
        <p:spPr>
          <a:xfrm>
            <a:off x="5821895" y="2142067"/>
            <a:ext cx="4995332" cy="3649133"/>
          </a:xfrm>
          <a:prstGeom prst="rect">
            <a:avLst/>
          </a:prstGeom>
          <a:noFill/>
          <a:ln>
            <a:noFill/>
          </a:ln>
        </p:spPr>
        <p:txBody>
          <a:bodyPr anchorCtr="0" anchor="ctr" bIns="45700" lIns="91425" spcFirstLastPara="1" rIns="91425" wrap="square" tIns="45700">
            <a:norm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1000"/>
              </a:spcAft>
              <a:buSzPts val="1800"/>
              <a:buChar char="•"/>
              <a:defRPr/>
            </a:lvl9pPr>
          </a:lstStyle>
          <a:p/>
        </p:txBody>
      </p:sp>
      <p:sp>
        <p:nvSpPr>
          <p:cNvPr id="42" name="Google Shape;42;p1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14"/>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6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4"/>
          <p:cNvSpPr txBox="1"/>
          <p:nvPr>
            <p:ph idx="1" type="body"/>
          </p:nvPr>
        </p:nvSpPr>
        <p:spPr>
          <a:xfrm>
            <a:off x="973670" y="2218267"/>
            <a:ext cx="4709054"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0"/>
              </a:spcBef>
              <a:spcAft>
                <a:spcPts val="0"/>
              </a:spcAft>
              <a:buSzPts val="2800"/>
              <a:buNone/>
              <a:defRPr b="0" sz="2800"/>
            </a:lvl1pPr>
            <a:lvl2pPr indent="-228600" lvl="1" marL="914400" algn="l">
              <a:lnSpc>
                <a:spcPct val="100000"/>
              </a:lnSpc>
              <a:spcBef>
                <a:spcPts val="1000"/>
              </a:spcBef>
              <a:spcAft>
                <a:spcPts val="0"/>
              </a:spcAft>
              <a:buSzPts val="2000"/>
              <a:buNone/>
              <a:defRPr b="1" sz="20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1000"/>
              </a:spcAft>
              <a:buSzPts val="1600"/>
              <a:buNone/>
              <a:defRPr b="1" sz="1600"/>
            </a:lvl9pPr>
          </a:lstStyle>
          <a:p/>
        </p:txBody>
      </p:sp>
      <p:sp>
        <p:nvSpPr>
          <p:cNvPr id="48" name="Google Shape;48;p14"/>
          <p:cNvSpPr txBox="1"/>
          <p:nvPr>
            <p:ph idx="2" type="body"/>
          </p:nvPr>
        </p:nvSpPr>
        <p:spPr>
          <a:xfrm>
            <a:off x="685801" y="2870201"/>
            <a:ext cx="4996923" cy="292099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1000"/>
              </a:spcAft>
              <a:buSzPts val="1800"/>
              <a:buChar char="•"/>
              <a:defRPr/>
            </a:lvl9pPr>
          </a:lstStyle>
          <a:p/>
        </p:txBody>
      </p:sp>
      <p:sp>
        <p:nvSpPr>
          <p:cNvPr id="49" name="Google Shape;49;p14"/>
          <p:cNvSpPr txBox="1"/>
          <p:nvPr>
            <p:ph idx="3" type="body"/>
          </p:nvPr>
        </p:nvSpPr>
        <p:spPr>
          <a:xfrm>
            <a:off x="6096003" y="2226734"/>
            <a:ext cx="472281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0"/>
              </a:spcBef>
              <a:spcAft>
                <a:spcPts val="0"/>
              </a:spcAft>
              <a:buSzPts val="2800"/>
              <a:buNone/>
              <a:defRPr b="0" sz="2800"/>
            </a:lvl1pPr>
            <a:lvl2pPr indent="-228600" lvl="1" marL="914400" algn="l">
              <a:lnSpc>
                <a:spcPct val="100000"/>
              </a:lnSpc>
              <a:spcBef>
                <a:spcPts val="1000"/>
              </a:spcBef>
              <a:spcAft>
                <a:spcPts val="0"/>
              </a:spcAft>
              <a:buSzPts val="2000"/>
              <a:buNone/>
              <a:defRPr b="1" sz="20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1000"/>
              </a:spcAft>
              <a:buSzPts val="1600"/>
              <a:buNone/>
              <a:defRPr b="1" sz="1600"/>
            </a:lvl9pPr>
          </a:lstStyle>
          <a:p/>
        </p:txBody>
      </p:sp>
      <p:sp>
        <p:nvSpPr>
          <p:cNvPr id="50" name="Google Shape;50;p14"/>
          <p:cNvSpPr txBox="1"/>
          <p:nvPr>
            <p:ph idx="4" type="body"/>
          </p:nvPr>
        </p:nvSpPr>
        <p:spPr>
          <a:xfrm>
            <a:off x="5823483" y="2870201"/>
            <a:ext cx="4995334" cy="292099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1000"/>
              </a:spcAft>
              <a:buSzPts val="1800"/>
              <a:buChar char="•"/>
              <a:defRPr/>
            </a:lvl9pPr>
          </a:lstStyle>
          <a:p/>
        </p:txBody>
      </p:sp>
      <p:sp>
        <p:nvSpPr>
          <p:cNvPr id="51" name="Google Shape;51;p1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pic>
        <p:nvPicPr>
          <p:cNvPr descr="Celestia-R1---OverlayContentHD.png" id="55" name="Google Shape;55;p1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56" name="Google Shape;56;p15"/>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pic>
        <p:nvPicPr>
          <p:cNvPr descr="Celestia-R1---OverlayContentHD.png" id="61" name="Google Shape;61;p1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62" name="Google Shape;62;p16"/>
          <p:cNvSpPr txBox="1"/>
          <p:nvPr>
            <p:ph type="title"/>
          </p:nvPr>
        </p:nvSpPr>
        <p:spPr>
          <a:xfrm>
            <a:off x="685800" y="2074333"/>
            <a:ext cx="3680885" cy="1371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2400"/>
              <a:buFont typeface="Calibri"/>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6"/>
          <p:cNvSpPr txBox="1"/>
          <p:nvPr>
            <p:ph idx="1" type="body"/>
          </p:nvPr>
        </p:nvSpPr>
        <p:spPr>
          <a:xfrm>
            <a:off x="4648201" y="609601"/>
            <a:ext cx="6169026" cy="5181600"/>
          </a:xfrm>
          <a:prstGeom prst="rect">
            <a:avLst/>
          </a:prstGeom>
          <a:noFill/>
          <a:ln>
            <a:noFill/>
          </a:ln>
        </p:spPr>
        <p:txBody>
          <a:bodyPr anchorCtr="0" anchor="ctr" bIns="45700" lIns="91425" spcFirstLastPara="1" rIns="91425" wrap="square" tIns="45700">
            <a:norm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1000"/>
              </a:spcAft>
              <a:buSzPts val="1800"/>
              <a:buChar char="•"/>
              <a:defRPr/>
            </a:lvl9pPr>
          </a:lstStyle>
          <a:p/>
        </p:txBody>
      </p:sp>
      <p:sp>
        <p:nvSpPr>
          <p:cNvPr id="64" name="Google Shape;64;p16"/>
          <p:cNvSpPr txBox="1"/>
          <p:nvPr>
            <p:ph idx="2" type="body"/>
          </p:nvPr>
        </p:nvSpPr>
        <p:spPr>
          <a:xfrm>
            <a:off x="685800" y="3445933"/>
            <a:ext cx="3680885" cy="1828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1600"/>
              <a:buNone/>
              <a:defRPr sz="1600"/>
            </a:lvl1pPr>
            <a:lvl2pPr indent="-228600" lvl="1" marL="914400" algn="l">
              <a:lnSpc>
                <a:spcPct val="100000"/>
              </a:lnSpc>
              <a:spcBef>
                <a:spcPts val="1000"/>
              </a:spcBef>
              <a:spcAft>
                <a:spcPts val="0"/>
              </a:spcAft>
              <a:buSzPts val="1200"/>
              <a:buNone/>
              <a:defRPr sz="1200"/>
            </a:lvl2pPr>
            <a:lvl3pPr indent="-228600" lvl="2" marL="1371600" algn="l">
              <a:lnSpc>
                <a:spcPct val="100000"/>
              </a:lnSpc>
              <a:spcBef>
                <a:spcPts val="1000"/>
              </a:spcBef>
              <a:spcAft>
                <a:spcPts val="0"/>
              </a:spcAft>
              <a:buSzPts val="1000"/>
              <a:buNone/>
              <a:defRPr sz="1000"/>
            </a:lvl3pPr>
            <a:lvl4pPr indent="-228600" lvl="3" marL="1828800" algn="l">
              <a:lnSpc>
                <a:spcPct val="100000"/>
              </a:lnSpc>
              <a:spcBef>
                <a:spcPts val="1000"/>
              </a:spcBef>
              <a:spcAft>
                <a:spcPts val="0"/>
              </a:spcAft>
              <a:buSzPts val="900"/>
              <a:buNone/>
              <a:defRPr sz="900"/>
            </a:lvl4pPr>
            <a:lvl5pPr indent="-228600" lvl="4" marL="2286000" algn="l">
              <a:lnSpc>
                <a:spcPct val="100000"/>
              </a:lnSpc>
              <a:spcBef>
                <a:spcPts val="1000"/>
              </a:spcBef>
              <a:spcAft>
                <a:spcPts val="0"/>
              </a:spcAft>
              <a:buSzPts val="900"/>
              <a:buNone/>
              <a:defRPr sz="900"/>
            </a:lvl5pPr>
            <a:lvl6pPr indent="-228600" lvl="5" marL="2743200" algn="l">
              <a:lnSpc>
                <a:spcPct val="100000"/>
              </a:lnSpc>
              <a:spcBef>
                <a:spcPts val="1000"/>
              </a:spcBef>
              <a:spcAft>
                <a:spcPts val="0"/>
              </a:spcAft>
              <a:buSzPts val="900"/>
              <a:buNone/>
              <a:defRPr sz="900"/>
            </a:lvl6pPr>
            <a:lvl7pPr indent="-228600" lvl="6" marL="3200400" algn="l">
              <a:lnSpc>
                <a:spcPct val="100000"/>
              </a:lnSpc>
              <a:spcBef>
                <a:spcPts val="1000"/>
              </a:spcBef>
              <a:spcAft>
                <a:spcPts val="0"/>
              </a:spcAft>
              <a:buSzPts val="900"/>
              <a:buNone/>
              <a:defRPr sz="900"/>
            </a:lvl7pPr>
            <a:lvl8pPr indent="-228600" lvl="7" marL="3657600" algn="l">
              <a:lnSpc>
                <a:spcPct val="100000"/>
              </a:lnSpc>
              <a:spcBef>
                <a:spcPts val="1000"/>
              </a:spcBef>
              <a:spcAft>
                <a:spcPts val="0"/>
              </a:spcAft>
              <a:buSzPts val="900"/>
              <a:buNone/>
              <a:defRPr sz="900"/>
            </a:lvl8pPr>
            <a:lvl9pPr indent="-228600" lvl="8" marL="4114800" algn="l">
              <a:lnSpc>
                <a:spcPct val="100000"/>
              </a:lnSpc>
              <a:spcBef>
                <a:spcPts val="1000"/>
              </a:spcBef>
              <a:spcAft>
                <a:spcPts val="1000"/>
              </a:spcAft>
              <a:buSzPts val="900"/>
              <a:buNone/>
              <a:defRPr sz="900"/>
            </a:lvl9pPr>
          </a:lstStyle>
          <a:p/>
        </p:txBody>
      </p:sp>
      <p:sp>
        <p:nvSpPr>
          <p:cNvPr id="65" name="Google Shape;65;p1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pic>
        <p:nvPicPr>
          <p:cNvPr descr="Celestia-R1---OverlayContentHD.png" id="69" name="Google Shape;69;p1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0" name="Google Shape;70;p17"/>
          <p:cNvSpPr txBox="1"/>
          <p:nvPr>
            <p:ph type="title"/>
          </p:nvPr>
        </p:nvSpPr>
        <p:spPr>
          <a:xfrm>
            <a:off x="685800" y="1600200"/>
            <a:ext cx="6164653" cy="1371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2800"/>
              <a:buFont typeface="Calibri"/>
              <a:buNone/>
              <a:defRPr b="0"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7"/>
          <p:cNvSpPr/>
          <p:nvPr>
            <p:ph idx="2" type="pic"/>
          </p:nvPr>
        </p:nvSpPr>
        <p:spPr>
          <a:xfrm>
            <a:off x="7536253" y="914400"/>
            <a:ext cx="3280974" cy="4572000"/>
          </a:xfrm>
          <a:prstGeom prst="roundRect">
            <a:avLst>
              <a:gd fmla="val 42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352"/>
              </a:srgbClr>
            </a:outerShdw>
          </a:effectLst>
        </p:spPr>
      </p:sp>
      <p:sp>
        <p:nvSpPr>
          <p:cNvPr id="72" name="Google Shape;72;p17"/>
          <p:cNvSpPr txBox="1"/>
          <p:nvPr>
            <p:ph idx="1" type="body"/>
          </p:nvPr>
        </p:nvSpPr>
        <p:spPr>
          <a:xfrm>
            <a:off x="685800" y="2971800"/>
            <a:ext cx="6164653" cy="1828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1800"/>
              <a:buNone/>
              <a:defRPr sz="1800"/>
            </a:lvl1pPr>
            <a:lvl2pPr indent="-228600" lvl="1" marL="914400" algn="l">
              <a:lnSpc>
                <a:spcPct val="100000"/>
              </a:lnSpc>
              <a:spcBef>
                <a:spcPts val="1000"/>
              </a:spcBef>
              <a:spcAft>
                <a:spcPts val="0"/>
              </a:spcAft>
              <a:buSzPts val="1200"/>
              <a:buNone/>
              <a:defRPr sz="1200"/>
            </a:lvl2pPr>
            <a:lvl3pPr indent="-228600" lvl="2" marL="1371600" algn="l">
              <a:lnSpc>
                <a:spcPct val="100000"/>
              </a:lnSpc>
              <a:spcBef>
                <a:spcPts val="1000"/>
              </a:spcBef>
              <a:spcAft>
                <a:spcPts val="0"/>
              </a:spcAft>
              <a:buSzPts val="1000"/>
              <a:buNone/>
              <a:defRPr sz="1000"/>
            </a:lvl3pPr>
            <a:lvl4pPr indent="-228600" lvl="3" marL="1828800" algn="l">
              <a:lnSpc>
                <a:spcPct val="100000"/>
              </a:lnSpc>
              <a:spcBef>
                <a:spcPts val="1000"/>
              </a:spcBef>
              <a:spcAft>
                <a:spcPts val="0"/>
              </a:spcAft>
              <a:buSzPts val="900"/>
              <a:buNone/>
              <a:defRPr sz="900"/>
            </a:lvl4pPr>
            <a:lvl5pPr indent="-228600" lvl="4" marL="2286000" algn="l">
              <a:lnSpc>
                <a:spcPct val="100000"/>
              </a:lnSpc>
              <a:spcBef>
                <a:spcPts val="1000"/>
              </a:spcBef>
              <a:spcAft>
                <a:spcPts val="0"/>
              </a:spcAft>
              <a:buSzPts val="900"/>
              <a:buNone/>
              <a:defRPr sz="900"/>
            </a:lvl5pPr>
            <a:lvl6pPr indent="-228600" lvl="5" marL="2743200" algn="l">
              <a:lnSpc>
                <a:spcPct val="100000"/>
              </a:lnSpc>
              <a:spcBef>
                <a:spcPts val="1000"/>
              </a:spcBef>
              <a:spcAft>
                <a:spcPts val="0"/>
              </a:spcAft>
              <a:buSzPts val="900"/>
              <a:buNone/>
              <a:defRPr sz="900"/>
            </a:lvl6pPr>
            <a:lvl7pPr indent="-228600" lvl="6" marL="3200400" algn="l">
              <a:lnSpc>
                <a:spcPct val="100000"/>
              </a:lnSpc>
              <a:spcBef>
                <a:spcPts val="1000"/>
              </a:spcBef>
              <a:spcAft>
                <a:spcPts val="0"/>
              </a:spcAft>
              <a:buSzPts val="900"/>
              <a:buNone/>
              <a:defRPr sz="900"/>
            </a:lvl7pPr>
            <a:lvl8pPr indent="-228600" lvl="7" marL="3657600" algn="l">
              <a:lnSpc>
                <a:spcPct val="100000"/>
              </a:lnSpc>
              <a:spcBef>
                <a:spcPts val="1000"/>
              </a:spcBef>
              <a:spcAft>
                <a:spcPts val="0"/>
              </a:spcAft>
              <a:buSzPts val="900"/>
              <a:buNone/>
              <a:defRPr sz="900"/>
            </a:lvl8pPr>
            <a:lvl9pPr indent="-228600" lvl="8" marL="4114800" algn="l">
              <a:lnSpc>
                <a:spcPct val="100000"/>
              </a:lnSpc>
              <a:spcBef>
                <a:spcPts val="1000"/>
              </a:spcBef>
              <a:spcAft>
                <a:spcPts val="1000"/>
              </a:spcAft>
              <a:buSzPts val="900"/>
              <a:buNone/>
              <a:defRPr sz="900"/>
            </a:lvl9pPr>
          </a:lstStyle>
          <a:p/>
        </p:txBody>
      </p:sp>
      <p:sp>
        <p:nvSpPr>
          <p:cNvPr id="73" name="Google Shape;73;p1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6.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8"/>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7" name="Google Shape;7;p8"/>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marR="0" rtl="0" algn="l">
              <a:lnSpc>
                <a:spcPct val="100000"/>
              </a:lnSpc>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lnSpc>
                <a:spcPct val="100000"/>
              </a:lnSpc>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lnSpc>
                <a:spcPct val="100000"/>
              </a:lnSpc>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lnSpc>
                <a:spcPct val="100000"/>
              </a:lnSpc>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8" name="Google Shape;8;p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9pPr>
          </a:lstStyle>
          <a:p/>
        </p:txBody>
      </p:sp>
      <p:sp>
        <p:nvSpPr>
          <p:cNvPr id="9" name="Google Shape;9;p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9pPr>
          </a:lstStyle>
          <a:p/>
        </p:txBody>
      </p:sp>
      <p:sp>
        <p:nvSpPr>
          <p:cNvPr id="10" name="Google Shape;10;p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ieeexplore.ieee.org/abstract/document/967374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
          <p:cNvSpPr txBox="1"/>
          <p:nvPr/>
        </p:nvSpPr>
        <p:spPr>
          <a:xfrm>
            <a:off x="1644150" y="797500"/>
            <a:ext cx="9331500" cy="5633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Times New Roman"/>
                <a:ea typeface="Times New Roman"/>
                <a:cs typeface="Times New Roman"/>
                <a:sym typeface="Times New Roman"/>
              </a:rPr>
              <a:t>CSE 4</a:t>
            </a:r>
            <a:r>
              <a:rPr lang="en-US" sz="2400">
                <a:solidFill>
                  <a:schemeClr val="lt1"/>
                </a:solidFill>
                <a:latin typeface="Times New Roman"/>
                <a:ea typeface="Times New Roman"/>
                <a:cs typeface="Times New Roman"/>
                <a:sym typeface="Times New Roman"/>
              </a:rPr>
              <a:t>31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Times New Roman"/>
                <a:ea typeface="Times New Roman"/>
                <a:cs typeface="Times New Roman"/>
                <a:sym typeface="Times New Roman"/>
              </a:rPr>
              <a:t>Task 2  - Paper </a:t>
            </a:r>
            <a:r>
              <a:rPr b="1" lang="en-US" sz="2400">
                <a:solidFill>
                  <a:schemeClr val="lt1"/>
                </a:solidFill>
                <a:latin typeface="Times New Roman"/>
                <a:ea typeface="Times New Roman"/>
                <a:cs typeface="Times New Roman"/>
                <a:sym typeface="Times New Roman"/>
              </a:rPr>
              <a:t>Review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Times New Roman"/>
                <a:ea typeface="Times New Roman"/>
                <a:cs typeface="Times New Roman"/>
                <a:sym typeface="Times New Roman"/>
              </a:rPr>
              <a:t>Paper :</a:t>
            </a:r>
            <a:r>
              <a:rPr b="0" i="0" lang="en-US" sz="2400" u="none" cap="none" strike="noStrike">
                <a:solidFill>
                  <a:schemeClr val="lt1"/>
                </a:solidFill>
                <a:latin typeface="Times New Roman"/>
                <a:ea typeface="Times New Roman"/>
                <a:cs typeface="Times New Roman"/>
                <a:sym typeface="Times New Roman"/>
              </a:rPr>
              <a:t> Transfer Learning, Style Control, and Speaker</a:t>
            </a:r>
            <a:r>
              <a:rPr lang="en-US" sz="2400">
                <a:solidFill>
                  <a:schemeClr val="lt1"/>
                </a:solidFill>
                <a:latin typeface="Times New Roman"/>
                <a:ea typeface="Times New Roman"/>
                <a:cs typeface="Times New Roman"/>
                <a:sym typeface="Times New Roman"/>
              </a:rPr>
              <a:t> </a:t>
            </a:r>
            <a:r>
              <a:rPr b="0" i="0" lang="en-US" sz="2400" u="none" cap="none" strike="noStrike">
                <a:solidFill>
                  <a:schemeClr val="lt1"/>
                </a:solidFill>
                <a:latin typeface="Times New Roman"/>
                <a:ea typeface="Times New Roman"/>
                <a:cs typeface="Times New Roman"/>
                <a:sym typeface="Times New Roman"/>
              </a:rPr>
              <a:t>Reconstruction</a:t>
            </a:r>
            <a:r>
              <a:rPr lang="en-US" sz="2400">
                <a:solidFill>
                  <a:schemeClr val="lt1"/>
                </a:solidFill>
                <a:latin typeface="Times New Roman"/>
                <a:ea typeface="Times New Roman"/>
                <a:cs typeface="Times New Roman"/>
                <a:sym typeface="Times New Roman"/>
              </a:rPr>
              <a:t> </a:t>
            </a:r>
            <a:r>
              <a:rPr b="0" i="0" lang="en-US" sz="2400" u="none" cap="none" strike="noStrike">
                <a:solidFill>
                  <a:schemeClr val="lt1"/>
                </a:solidFill>
                <a:latin typeface="Times New Roman"/>
                <a:ea typeface="Times New Roman"/>
                <a:cs typeface="Times New Roman"/>
                <a:sym typeface="Times New Roman"/>
              </a:rPr>
              <a:t>Loss for Zero-Shot Multilingual</a:t>
            </a:r>
            <a:r>
              <a:rPr lang="en-US" sz="2400">
                <a:solidFill>
                  <a:schemeClr val="lt1"/>
                </a:solidFill>
                <a:latin typeface="Times New Roman"/>
                <a:ea typeface="Times New Roman"/>
                <a:cs typeface="Times New Roman"/>
                <a:sym typeface="Times New Roman"/>
              </a:rPr>
              <a:t> </a:t>
            </a:r>
            <a:r>
              <a:rPr b="0" i="0" lang="en-US" sz="2400" u="none" cap="none" strike="noStrike">
                <a:solidFill>
                  <a:schemeClr val="lt1"/>
                </a:solidFill>
                <a:latin typeface="Times New Roman"/>
                <a:ea typeface="Times New Roman"/>
                <a:cs typeface="Times New Roman"/>
                <a:sym typeface="Times New Roman"/>
              </a:rPr>
              <a:t>Multi-Speaker Text-to-Speech on</a:t>
            </a:r>
            <a:r>
              <a:rPr lang="en-US" sz="2400">
                <a:solidFill>
                  <a:schemeClr val="lt1"/>
                </a:solidFill>
                <a:latin typeface="Times New Roman"/>
                <a:ea typeface="Times New Roman"/>
                <a:cs typeface="Times New Roman"/>
                <a:sym typeface="Times New Roman"/>
              </a:rPr>
              <a:t> </a:t>
            </a:r>
            <a:r>
              <a:rPr b="0" i="0" lang="en-US" sz="2400" u="none" cap="none" strike="noStrike">
                <a:solidFill>
                  <a:schemeClr val="lt1"/>
                </a:solidFill>
                <a:latin typeface="Times New Roman"/>
                <a:ea typeface="Times New Roman"/>
                <a:cs typeface="Times New Roman"/>
                <a:sym typeface="Times New Roman"/>
              </a:rPr>
              <a:t>Low-Resource</a:t>
            </a:r>
            <a:r>
              <a:rPr lang="en-US" sz="2400">
                <a:solidFill>
                  <a:schemeClr val="lt1"/>
                </a:solidFill>
                <a:latin typeface="Times New Roman"/>
                <a:ea typeface="Times New Roman"/>
                <a:cs typeface="Times New Roman"/>
                <a:sym typeface="Times New Roman"/>
              </a:rPr>
              <a:t> </a:t>
            </a:r>
            <a:r>
              <a:rPr b="0" i="0" lang="en-US" sz="2400" u="none" cap="none" strike="noStrike">
                <a:solidFill>
                  <a:schemeClr val="lt1"/>
                </a:solidFill>
                <a:latin typeface="Times New Roman"/>
                <a:ea typeface="Times New Roman"/>
                <a:cs typeface="Times New Roman"/>
                <a:sym typeface="Times New Roman"/>
              </a:rPr>
              <a:t>Languages</a:t>
            </a:r>
            <a:endParaRPr b="0" i="0" sz="2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t/>
            </a:r>
            <a:endParaRPr sz="2400">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Times New Roman"/>
                <a:ea typeface="Times New Roman"/>
                <a:cs typeface="Times New Roman"/>
                <a:sym typeface="Times New Roman"/>
              </a:rPr>
              <a:t>Paper Link : </a:t>
            </a:r>
            <a:r>
              <a:rPr b="1" i="0" lang="en-US" sz="2400" u="sng" cap="none" strike="noStrike">
                <a:solidFill>
                  <a:schemeClr val="hlink"/>
                </a:solidFill>
                <a:latin typeface="Times New Roman"/>
                <a:ea typeface="Times New Roman"/>
                <a:cs typeface="Times New Roman"/>
                <a:sym typeface="Times New Roman"/>
                <a:hlinkClick r:id="rId3"/>
              </a:rPr>
              <a:t>https://ieeexplore.ieee.org/abstract/document/9673749</a:t>
            </a:r>
            <a:endParaRPr b="0" i="0" sz="2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Times New Roman"/>
                <a:ea typeface="Times New Roman"/>
                <a:cs typeface="Times New Roman"/>
                <a:sym typeface="Times New Roman"/>
              </a:rPr>
              <a:t>Members: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lt1"/>
              </a:buClr>
              <a:buSzPts val="2400"/>
              <a:buFont typeface="Arial"/>
              <a:buChar char="•"/>
            </a:pPr>
            <a:r>
              <a:rPr b="0" i="0" lang="en-US" sz="2400" u="none" cap="none" strike="noStrike">
                <a:solidFill>
                  <a:schemeClr val="lt1"/>
                </a:solidFill>
                <a:latin typeface="Times New Roman"/>
                <a:ea typeface="Times New Roman"/>
                <a:cs typeface="Times New Roman"/>
                <a:sym typeface="Times New Roman"/>
              </a:rPr>
              <a:t>Fahmida Ahmed – 22241167</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2400"/>
              <a:buFont typeface="Times New Roman"/>
              <a:buChar char="•"/>
            </a:pPr>
            <a:r>
              <a:rPr lang="en-US" sz="2400">
                <a:solidFill>
                  <a:schemeClr val="lt1"/>
                </a:solidFill>
                <a:latin typeface="Times New Roman"/>
                <a:ea typeface="Times New Roman"/>
                <a:cs typeface="Times New Roman"/>
                <a:sym typeface="Times New Roman"/>
              </a:rPr>
              <a:t>Md. Muhtadee Faiaz Khan Soumik - 19101491</a:t>
            </a:r>
            <a:endParaRPr sz="2400">
              <a:solidFill>
                <a:schemeClr val="lt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lt1"/>
              </a:buClr>
              <a:buSzPts val="2400"/>
              <a:buFont typeface="Times New Roman"/>
              <a:buChar char="•"/>
            </a:pPr>
            <a:r>
              <a:rPr lang="en-US" sz="2400">
                <a:solidFill>
                  <a:schemeClr val="lt1"/>
                </a:solidFill>
                <a:latin typeface="Times New Roman"/>
                <a:ea typeface="Times New Roman"/>
                <a:cs typeface="Times New Roman"/>
                <a:sym typeface="Times New Roman"/>
              </a:rPr>
              <a:t>Syed Ziaul Bin Bashar -  19101166</a:t>
            </a:r>
            <a:endParaRPr sz="2400">
              <a:solidFill>
                <a:schemeClr val="lt1"/>
              </a:solidFill>
              <a:latin typeface="Times New Roman"/>
              <a:ea typeface="Times New Roman"/>
              <a:cs typeface="Times New Roman"/>
              <a:sym typeface="Times New Roman"/>
            </a:endParaRPr>
          </a:p>
        </p:txBody>
      </p:sp>
      <p:sp>
        <p:nvSpPr>
          <p:cNvPr id="145" name="Google Shape;145;p1"/>
          <p:cNvSpPr txBox="1"/>
          <p:nvPr/>
        </p:nvSpPr>
        <p:spPr>
          <a:xfrm>
            <a:off x="11123875" y="6013700"/>
            <a:ext cx="651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Times New Roman"/>
                <a:ea typeface="Times New Roman"/>
                <a:cs typeface="Times New Roman"/>
                <a:sym typeface="Times New Roman"/>
              </a:rPr>
              <a:t>1</a:t>
            </a:r>
            <a:endParaRPr b="1" i="0" sz="14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
          <p:cNvSpPr txBox="1"/>
          <p:nvPr/>
        </p:nvSpPr>
        <p:spPr>
          <a:xfrm>
            <a:off x="11153500" y="6117400"/>
            <a:ext cx="577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Times New Roman"/>
                <a:ea typeface="Times New Roman"/>
                <a:cs typeface="Times New Roman"/>
                <a:sym typeface="Times New Roman"/>
              </a:rPr>
              <a:t>2</a:t>
            </a:r>
            <a:endParaRPr b="1" i="0" sz="1400" u="none" cap="none" strike="noStrike">
              <a:solidFill>
                <a:schemeClr val="lt1"/>
              </a:solidFill>
              <a:latin typeface="Times New Roman"/>
              <a:ea typeface="Times New Roman"/>
              <a:cs typeface="Times New Roman"/>
              <a:sym typeface="Times New Roman"/>
            </a:endParaRPr>
          </a:p>
        </p:txBody>
      </p:sp>
      <p:sp>
        <p:nvSpPr>
          <p:cNvPr id="151" name="Google Shape;151;p2"/>
          <p:cNvSpPr txBox="1"/>
          <p:nvPr/>
        </p:nvSpPr>
        <p:spPr>
          <a:xfrm>
            <a:off x="622100" y="651725"/>
            <a:ext cx="10916400" cy="561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lt1"/>
                </a:solidFill>
                <a:latin typeface="Times New Roman"/>
                <a:ea typeface="Times New Roman"/>
                <a:cs typeface="Times New Roman"/>
                <a:sym typeface="Times New Roman"/>
              </a:rPr>
              <a:t>Systems built on deep neural networks (DNNs) typically need a lot of training data, which makes them problematic for languages with limited resources. Recent studies have been successful in developing zero-shot multi-speaker DNN-based TTS on languages with a high resource requirement, but their performance on unseen speakers is still subpar. </a:t>
            </a:r>
            <a:endParaRPr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US" sz="1800">
                <a:solidFill>
                  <a:schemeClr val="lt1"/>
                </a:solidFill>
                <a:latin typeface="Times New Roman"/>
                <a:ea typeface="Times New Roman"/>
                <a:cs typeface="Times New Roman"/>
                <a:sym typeface="Times New Roman"/>
              </a:rPr>
              <a:t>For overcoming the problem of data scarcity in the DNN-based (Text -to-Speech) TTS on low-resource languages and improving the performance of zero-shot speaker adaptation for unseen speakers.</a:t>
            </a:r>
            <a:endParaRPr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US" sz="1800">
                <a:solidFill>
                  <a:schemeClr val="lt1"/>
                </a:solidFill>
                <a:latin typeface="Times New Roman"/>
                <a:ea typeface="Times New Roman"/>
                <a:cs typeface="Times New Roman"/>
                <a:sym typeface="Times New Roman"/>
              </a:rPr>
              <a:t>Zero-shot methods generally work by associating observed and </a:t>
            </a:r>
            <a:r>
              <a:rPr lang="en-US" sz="1800">
                <a:solidFill>
                  <a:schemeClr val="lt1"/>
                </a:solidFill>
                <a:latin typeface="Times New Roman"/>
                <a:ea typeface="Times New Roman"/>
                <a:cs typeface="Times New Roman"/>
                <a:sym typeface="Times New Roman"/>
              </a:rPr>
              <a:t>unobserved</a:t>
            </a:r>
            <a:r>
              <a:rPr lang="en-US" sz="1800">
                <a:solidFill>
                  <a:schemeClr val="lt1"/>
                </a:solidFill>
                <a:latin typeface="Times New Roman"/>
                <a:ea typeface="Times New Roman"/>
                <a:cs typeface="Times New Roman"/>
                <a:sym typeface="Times New Roman"/>
              </a:rPr>
              <a:t> classes through some form of auxiliary information, which encodes observable distinguishing properties of objects. </a:t>
            </a:r>
            <a:endParaRPr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US" sz="1800">
                <a:solidFill>
                  <a:schemeClr val="lt1"/>
                </a:solidFill>
                <a:latin typeface="Times New Roman"/>
                <a:ea typeface="Times New Roman"/>
                <a:cs typeface="Times New Roman"/>
                <a:sym typeface="Times New Roman"/>
              </a:rPr>
              <a:t>In this paper, Zero Shot Multilingual Multi-Speaker Text-to-Speech has proposed on Low-Resource Languages and training strategy has succeeded in increasing the speaker cosine similarity of the synthesized speech on the unseen</a:t>
            </a:r>
            <a:endParaRPr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US" sz="1800">
                <a:solidFill>
                  <a:schemeClr val="lt1"/>
                </a:solidFill>
                <a:latin typeface="Times New Roman"/>
                <a:ea typeface="Times New Roman"/>
                <a:cs typeface="Times New Roman"/>
                <a:sym typeface="Times New Roman"/>
              </a:rPr>
              <a:t>speakers test set by 0.468 and 0.279 in native and foreign languages respectively by focusing on how to improve style encoder network and </a:t>
            </a:r>
            <a:r>
              <a:rPr lang="en-US" sz="1800">
                <a:solidFill>
                  <a:schemeClr val="lt1"/>
                </a:solidFill>
                <a:latin typeface="Times New Roman"/>
                <a:ea typeface="Times New Roman"/>
                <a:cs typeface="Times New Roman"/>
                <a:sym typeface="Times New Roman"/>
              </a:rPr>
              <a:t>utterance level</a:t>
            </a:r>
            <a:r>
              <a:rPr lang="en-US" sz="1800">
                <a:solidFill>
                  <a:schemeClr val="lt1"/>
                </a:solidFill>
                <a:latin typeface="Times New Roman"/>
                <a:ea typeface="Times New Roman"/>
                <a:cs typeface="Times New Roman"/>
                <a:sym typeface="Times New Roman"/>
              </a:rPr>
              <a:t> speaker reconstruction loss. </a:t>
            </a:r>
            <a:endParaRPr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4"/>
          <p:cNvSpPr txBox="1"/>
          <p:nvPr/>
        </p:nvSpPr>
        <p:spPr>
          <a:xfrm>
            <a:off x="11153500" y="5984075"/>
            <a:ext cx="592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Times New Roman"/>
                <a:ea typeface="Times New Roman"/>
                <a:cs typeface="Times New Roman"/>
                <a:sym typeface="Times New Roman"/>
              </a:rPr>
              <a:t>4</a:t>
            </a:r>
            <a:endParaRPr b="1" i="0" sz="1400" u="none" cap="none" strike="noStrike">
              <a:solidFill>
                <a:schemeClr val="lt1"/>
              </a:solidFill>
              <a:latin typeface="Times New Roman"/>
              <a:ea typeface="Times New Roman"/>
              <a:cs typeface="Times New Roman"/>
              <a:sym typeface="Times New Roman"/>
            </a:endParaRPr>
          </a:p>
        </p:txBody>
      </p:sp>
      <p:sp>
        <p:nvSpPr>
          <p:cNvPr id="157" name="Google Shape;157;p4"/>
          <p:cNvSpPr txBox="1"/>
          <p:nvPr/>
        </p:nvSpPr>
        <p:spPr>
          <a:xfrm>
            <a:off x="483375" y="361600"/>
            <a:ext cx="454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rPr>
              <a:t>A. PARTIAL NETWORK-BASED DTL</a:t>
            </a:r>
            <a:endParaRPr>
              <a:solidFill>
                <a:schemeClr val="lt1"/>
              </a:solidFill>
            </a:endParaRPr>
          </a:p>
        </p:txBody>
      </p:sp>
      <p:sp>
        <p:nvSpPr>
          <p:cNvPr id="158" name="Google Shape;158;p4"/>
          <p:cNvSpPr txBox="1"/>
          <p:nvPr/>
        </p:nvSpPr>
        <p:spPr>
          <a:xfrm>
            <a:off x="483375" y="1635550"/>
            <a:ext cx="441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rPr>
              <a:t>B. ZERO-SHOT TTS MODEL ARCHITECTURE</a:t>
            </a:r>
            <a:endParaRPr>
              <a:solidFill>
                <a:schemeClr val="lt1"/>
              </a:solidFill>
            </a:endParaRPr>
          </a:p>
        </p:txBody>
      </p:sp>
      <p:sp>
        <p:nvSpPr>
          <p:cNvPr id="159" name="Google Shape;159;p4"/>
          <p:cNvSpPr txBox="1"/>
          <p:nvPr/>
        </p:nvSpPr>
        <p:spPr>
          <a:xfrm>
            <a:off x="202700" y="376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lt1"/>
                </a:solidFill>
              </a:rPr>
              <a:t>METHODS</a:t>
            </a:r>
            <a:endParaRPr b="1">
              <a:solidFill>
                <a:schemeClr val="lt1"/>
              </a:solidFill>
            </a:endParaRPr>
          </a:p>
        </p:txBody>
      </p:sp>
      <p:sp>
        <p:nvSpPr>
          <p:cNvPr id="160" name="Google Shape;160;p4"/>
          <p:cNvSpPr txBox="1"/>
          <p:nvPr/>
        </p:nvSpPr>
        <p:spPr>
          <a:xfrm>
            <a:off x="483375" y="2035750"/>
            <a:ext cx="10087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Calibri"/>
                <a:ea typeface="Calibri"/>
                <a:cs typeface="Calibri"/>
                <a:sym typeface="Calibri"/>
              </a:rPr>
              <a:t>Here the model is based on an end-to-end TTS attention-based encoder decoder that can predict melspectrogram y’ = (y’</a:t>
            </a:r>
            <a:r>
              <a:rPr baseline="-25000" lang="en-US">
                <a:solidFill>
                  <a:schemeClr val="lt1"/>
                </a:solidFill>
                <a:latin typeface="Calibri"/>
                <a:ea typeface="Calibri"/>
                <a:cs typeface="Calibri"/>
                <a:sym typeface="Calibri"/>
              </a:rPr>
              <a:t>1</a:t>
            </a:r>
            <a:r>
              <a:rPr lang="en-US">
                <a:solidFill>
                  <a:schemeClr val="lt1"/>
                </a:solidFill>
                <a:latin typeface="Calibri"/>
                <a:ea typeface="Calibri"/>
                <a:cs typeface="Calibri"/>
                <a:sym typeface="Calibri"/>
              </a:rPr>
              <a:t> , . , y’</a:t>
            </a:r>
            <a:r>
              <a:rPr baseline="-25000" lang="en-US">
                <a:solidFill>
                  <a:schemeClr val="lt1"/>
                </a:solidFill>
                <a:latin typeface="Calibri"/>
                <a:ea typeface="Calibri"/>
                <a:cs typeface="Calibri"/>
                <a:sym typeface="Calibri"/>
              </a:rPr>
              <a:t>TY</a:t>
            </a:r>
            <a:r>
              <a:rPr lang="en-US">
                <a:solidFill>
                  <a:schemeClr val="lt1"/>
                </a:solidFill>
                <a:latin typeface="Calibri"/>
                <a:ea typeface="Calibri"/>
                <a:cs typeface="Calibri"/>
                <a:sym typeface="Calibri"/>
              </a:rPr>
              <a:t> ) directly from the input grapheme-level text sequences x = (x</a:t>
            </a:r>
            <a:r>
              <a:rPr baseline="-25000" lang="en-US">
                <a:solidFill>
                  <a:schemeClr val="lt1"/>
                </a:solidFill>
                <a:latin typeface="Calibri"/>
                <a:ea typeface="Calibri"/>
                <a:cs typeface="Calibri"/>
                <a:sym typeface="Calibri"/>
              </a:rPr>
              <a:t>1</a:t>
            </a:r>
            <a:r>
              <a:rPr lang="en-US">
                <a:solidFill>
                  <a:schemeClr val="lt1"/>
                </a:solidFill>
                <a:latin typeface="Calibri"/>
                <a:ea typeface="Calibri"/>
                <a:cs typeface="Calibri"/>
                <a:sym typeface="Calibri"/>
              </a:rPr>
              <a:t>, . . . , x</a:t>
            </a:r>
            <a:r>
              <a:rPr baseline="-25000" lang="en-US">
                <a:solidFill>
                  <a:schemeClr val="lt1"/>
                </a:solidFill>
                <a:latin typeface="Calibri"/>
                <a:ea typeface="Calibri"/>
                <a:cs typeface="Calibri"/>
                <a:sym typeface="Calibri"/>
              </a:rPr>
              <a:t>Tx</a:t>
            </a:r>
            <a:r>
              <a:rPr lang="en-US">
                <a:solidFill>
                  <a:schemeClr val="lt1"/>
                </a:solidFill>
                <a:latin typeface="Calibri"/>
                <a:ea typeface="Calibri"/>
                <a:cs typeface="Calibri"/>
                <a:sym typeface="Calibri"/>
              </a:rPr>
              <a:t> ), language identity LangID, and the mel-spectrogram of the target speaker speech sample M = (m</a:t>
            </a:r>
            <a:r>
              <a:rPr baseline="-25000" lang="en-US">
                <a:solidFill>
                  <a:schemeClr val="lt1"/>
                </a:solidFill>
                <a:latin typeface="Calibri"/>
                <a:ea typeface="Calibri"/>
                <a:cs typeface="Calibri"/>
                <a:sym typeface="Calibri"/>
              </a:rPr>
              <a:t>1 </a:t>
            </a:r>
            <a:r>
              <a:rPr lang="en-US">
                <a:solidFill>
                  <a:schemeClr val="lt1"/>
                </a:solidFill>
                <a:latin typeface="Calibri"/>
                <a:ea typeface="Calibri"/>
                <a:cs typeface="Calibri"/>
                <a:sym typeface="Calibri"/>
              </a:rPr>
              <a:t>, . . . , m</a:t>
            </a:r>
            <a:r>
              <a:rPr baseline="-25000" lang="en-US">
                <a:solidFill>
                  <a:schemeClr val="lt1"/>
                </a:solidFill>
                <a:latin typeface="Calibri"/>
                <a:ea typeface="Calibri"/>
                <a:cs typeface="Calibri"/>
                <a:sym typeface="Calibri"/>
              </a:rPr>
              <a:t>TM</a:t>
            </a:r>
            <a:r>
              <a:rPr lang="en-US">
                <a:solidFill>
                  <a:schemeClr val="lt1"/>
                </a:solidFill>
                <a:latin typeface="Calibri"/>
                <a:ea typeface="Calibri"/>
                <a:cs typeface="Calibri"/>
                <a:sym typeface="Calibri"/>
              </a:rPr>
              <a:t> ). The predicted mel-spectrogram is then converted into a speech waveform using WaveGlow vocode.</a:t>
            </a:r>
            <a:endParaRPr>
              <a:solidFill>
                <a:schemeClr val="lt1"/>
              </a:solidFill>
              <a:latin typeface="Calibri"/>
              <a:ea typeface="Calibri"/>
              <a:cs typeface="Calibri"/>
              <a:sym typeface="Calibri"/>
            </a:endParaRPr>
          </a:p>
        </p:txBody>
      </p:sp>
      <p:sp>
        <p:nvSpPr>
          <p:cNvPr id="161" name="Google Shape;161;p4"/>
          <p:cNvSpPr txBox="1"/>
          <p:nvPr/>
        </p:nvSpPr>
        <p:spPr>
          <a:xfrm>
            <a:off x="483375" y="3082438"/>
            <a:ext cx="889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Calibri"/>
                <a:ea typeface="Calibri"/>
                <a:cs typeface="Calibri"/>
                <a:sym typeface="Calibri"/>
              </a:rPr>
              <a:t>The Zero-shot TTs has 4 type of encoders - Text Encoder, Language Encoder, Style Encoder Speaker Encoder. Mel-Spectrogram is used for decoding.</a:t>
            </a:r>
            <a:endParaRPr>
              <a:solidFill>
                <a:schemeClr val="lt1"/>
              </a:solidFill>
              <a:latin typeface="Calibri"/>
              <a:ea typeface="Calibri"/>
              <a:cs typeface="Calibri"/>
              <a:sym typeface="Calibri"/>
            </a:endParaRPr>
          </a:p>
        </p:txBody>
      </p:sp>
      <p:pic>
        <p:nvPicPr>
          <p:cNvPr id="162" name="Google Shape;162;p4"/>
          <p:cNvPicPr preferRelativeResize="0"/>
          <p:nvPr/>
        </p:nvPicPr>
        <p:blipFill>
          <a:blip r:embed="rId3">
            <a:alphaModFix/>
          </a:blip>
          <a:stretch>
            <a:fillRect/>
          </a:stretch>
        </p:blipFill>
        <p:spPr>
          <a:xfrm>
            <a:off x="483375" y="3698038"/>
            <a:ext cx="4771822" cy="3070563"/>
          </a:xfrm>
          <a:prstGeom prst="rect">
            <a:avLst/>
          </a:prstGeom>
          <a:noFill/>
          <a:ln>
            <a:noFill/>
          </a:ln>
        </p:spPr>
      </p:pic>
      <p:pic>
        <p:nvPicPr>
          <p:cNvPr id="163" name="Google Shape;163;p4"/>
          <p:cNvPicPr preferRelativeResize="0"/>
          <p:nvPr/>
        </p:nvPicPr>
        <p:blipFill>
          <a:blip r:embed="rId4">
            <a:alphaModFix/>
          </a:blip>
          <a:stretch>
            <a:fillRect/>
          </a:stretch>
        </p:blipFill>
        <p:spPr>
          <a:xfrm>
            <a:off x="5255200" y="3698051"/>
            <a:ext cx="3449133" cy="3070550"/>
          </a:xfrm>
          <a:prstGeom prst="rect">
            <a:avLst/>
          </a:prstGeom>
          <a:noFill/>
          <a:ln>
            <a:noFill/>
          </a:ln>
        </p:spPr>
      </p:pic>
      <p:sp>
        <p:nvSpPr>
          <p:cNvPr id="164" name="Google Shape;164;p4"/>
          <p:cNvSpPr txBox="1"/>
          <p:nvPr/>
        </p:nvSpPr>
        <p:spPr>
          <a:xfrm>
            <a:off x="503975" y="675325"/>
            <a:ext cx="10205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rPr>
              <a:t>This approach is based on the principle that transferring weight parameters, even if only partially, is more effective than training them from scratch. Partial transfer allows to fine-tune the higher dimensional weight vector/matrix/tensor of the target model by making use of the low dimensional weight vector/matrix/tensor learned from the source model</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5"/>
          <p:cNvSpPr txBox="1"/>
          <p:nvPr/>
        </p:nvSpPr>
        <p:spPr>
          <a:xfrm>
            <a:off x="11168325" y="6117400"/>
            <a:ext cx="592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Times New Roman"/>
                <a:ea typeface="Times New Roman"/>
                <a:cs typeface="Times New Roman"/>
                <a:sym typeface="Times New Roman"/>
              </a:rPr>
              <a:t>5</a:t>
            </a:r>
            <a:endParaRPr b="1" i="0" sz="1400" u="none" cap="none" strike="noStrike">
              <a:solidFill>
                <a:schemeClr val="lt1"/>
              </a:solidFill>
              <a:latin typeface="Times New Roman"/>
              <a:ea typeface="Times New Roman"/>
              <a:cs typeface="Times New Roman"/>
              <a:sym typeface="Times New Roman"/>
            </a:endParaRPr>
          </a:p>
        </p:txBody>
      </p:sp>
      <p:sp>
        <p:nvSpPr>
          <p:cNvPr id="170" name="Google Shape;170;p5"/>
          <p:cNvSpPr txBox="1"/>
          <p:nvPr/>
        </p:nvSpPr>
        <p:spPr>
          <a:xfrm>
            <a:off x="492525" y="3956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rPr>
              <a:t>C. TTS MODEL TRAINING</a:t>
            </a:r>
            <a:endParaRPr>
              <a:solidFill>
                <a:schemeClr val="lt1"/>
              </a:solidFill>
            </a:endParaRPr>
          </a:p>
        </p:txBody>
      </p:sp>
      <p:pic>
        <p:nvPicPr>
          <p:cNvPr id="171" name="Google Shape;171;p5"/>
          <p:cNvPicPr preferRelativeResize="0"/>
          <p:nvPr/>
        </p:nvPicPr>
        <p:blipFill>
          <a:blip r:embed="rId3">
            <a:alphaModFix/>
          </a:blip>
          <a:stretch>
            <a:fillRect/>
          </a:stretch>
        </p:blipFill>
        <p:spPr>
          <a:xfrm>
            <a:off x="492525" y="1007025"/>
            <a:ext cx="4609834" cy="5110377"/>
          </a:xfrm>
          <a:prstGeom prst="rect">
            <a:avLst/>
          </a:prstGeom>
          <a:noFill/>
          <a:ln>
            <a:noFill/>
          </a:ln>
        </p:spPr>
      </p:pic>
      <p:sp>
        <p:nvSpPr>
          <p:cNvPr id="172" name="Google Shape;172;p5"/>
          <p:cNvSpPr txBox="1"/>
          <p:nvPr/>
        </p:nvSpPr>
        <p:spPr>
          <a:xfrm>
            <a:off x="5737200" y="1007025"/>
            <a:ext cx="57915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rPr>
              <a:t>Zero-shot multilingual multi-speaker TTS model training. </a:t>
            </a:r>
            <a:endParaRPr>
              <a:solidFill>
                <a:schemeClr val="lt1"/>
              </a:solidFill>
            </a:endParaRPr>
          </a:p>
          <a:p>
            <a:pPr indent="0" lvl="0" marL="0" rtl="0" algn="l">
              <a:spcBef>
                <a:spcPts val="0"/>
              </a:spcBef>
              <a:spcAft>
                <a:spcPts val="0"/>
              </a:spcAft>
              <a:buNone/>
            </a:pPr>
            <a:r>
              <a:rPr lang="en-US">
                <a:solidFill>
                  <a:schemeClr val="lt1"/>
                </a:solidFill>
              </a:rPr>
              <a:t>It consists of </a:t>
            </a:r>
            <a:r>
              <a:rPr lang="en-US">
                <a:solidFill>
                  <a:schemeClr val="lt1"/>
                </a:solidFill>
              </a:rPr>
              <a:t>three training stages that include transfer learning. Stage 1 (Top) trains the monolingual single-speaker TTS on a high-resource language as the first source model. Stage 2 (Bottom) trains the speaker encoder on a high-resource language as the second source model. In Stage 3 (Middle), it transfers the trained sub-networks from the source models to the target model. The black dashed box indicates full network-based DTL, while the red dashed box indicates a partial network-based DTL. The target model is then trained on the low-resource languages as the target domain.</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6"/>
          <p:cNvSpPr txBox="1"/>
          <p:nvPr/>
        </p:nvSpPr>
        <p:spPr>
          <a:xfrm>
            <a:off x="11005375" y="5998900"/>
            <a:ext cx="607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Times New Roman"/>
                <a:ea typeface="Times New Roman"/>
                <a:cs typeface="Times New Roman"/>
                <a:sym typeface="Times New Roman"/>
              </a:rPr>
              <a:t>6</a:t>
            </a:r>
            <a:endParaRPr b="1" i="0" sz="1400" u="none" cap="none" strike="noStrike">
              <a:solidFill>
                <a:schemeClr val="lt1"/>
              </a:solidFill>
              <a:latin typeface="Times New Roman"/>
              <a:ea typeface="Times New Roman"/>
              <a:cs typeface="Times New Roman"/>
              <a:sym typeface="Times New Roman"/>
            </a:endParaRPr>
          </a:p>
        </p:txBody>
      </p:sp>
      <p:sp>
        <p:nvSpPr>
          <p:cNvPr id="178" name="Google Shape;178;p6"/>
          <p:cNvSpPr txBox="1"/>
          <p:nvPr/>
        </p:nvSpPr>
        <p:spPr>
          <a:xfrm>
            <a:off x="503600" y="562850"/>
            <a:ext cx="11212800" cy="58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lt1"/>
                </a:solidFill>
                <a:latin typeface="Times New Roman"/>
                <a:ea typeface="Times New Roman"/>
                <a:cs typeface="Times New Roman"/>
                <a:sym typeface="Times New Roman"/>
              </a:rPr>
              <a:t>The graph of training and validation loss shows that the more the parameters are transferred from the pre-trained source model to the target model, the lower (better) the loss value and the faster the model achieves convergence. It shows the learning process comparison of the zero shot multilingual multi-speaker TTS using the three training schemes. NB-DTL scheme is better than FS scheme, but it still has not succeeded in producing a reasonable alignment map. Both schemes are unable to produce an intelligible synthesized speech. Meanwhile, the proposed partial NB-DTL scheme successfully generates a diagonal alignment map and is able to synthesize intelligible speech sound.</a:t>
            </a:r>
            <a:endParaRPr sz="1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600">
                <a:solidFill>
                  <a:schemeClr val="lt1"/>
                </a:solidFill>
                <a:latin typeface="Times New Roman"/>
                <a:ea typeface="Times New Roman"/>
                <a:cs typeface="Times New Roman"/>
                <a:sym typeface="Times New Roman"/>
              </a:rPr>
              <a:t>All models are trained using partial network-based DTL. In addition to dividing the test categories into seen and unseen speaker test,</a:t>
            </a:r>
            <a:endParaRPr sz="16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600">
                <a:solidFill>
                  <a:schemeClr val="lt1"/>
                </a:solidFill>
                <a:latin typeface="Times New Roman"/>
                <a:ea typeface="Times New Roman"/>
                <a:cs typeface="Times New Roman"/>
                <a:sym typeface="Times New Roman"/>
              </a:rPr>
              <a:t>we also divide them into native and foreign language test. Native language test refers to target speakers of a language used to synthesize text in the same language, while foreign language test refers to target speakers of a language used to synthesize text in different languages.</a:t>
            </a:r>
            <a:endParaRPr sz="1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lt1"/>
              </a:solidFill>
              <a:latin typeface="Times New Roman"/>
              <a:ea typeface="Times New Roman"/>
              <a:cs typeface="Times New Roman"/>
              <a:sym typeface="Times New Roman"/>
            </a:endParaRPr>
          </a:p>
        </p:txBody>
      </p:sp>
      <p:pic>
        <p:nvPicPr>
          <p:cNvPr id="179" name="Google Shape;179;p6"/>
          <p:cNvPicPr preferRelativeResize="0"/>
          <p:nvPr/>
        </p:nvPicPr>
        <p:blipFill>
          <a:blip r:embed="rId3">
            <a:alphaModFix/>
          </a:blip>
          <a:stretch>
            <a:fillRect/>
          </a:stretch>
        </p:blipFill>
        <p:spPr>
          <a:xfrm>
            <a:off x="1777450" y="2357375"/>
            <a:ext cx="3999275" cy="2710575"/>
          </a:xfrm>
          <a:prstGeom prst="rect">
            <a:avLst/>
          </a:prstGeom>
          <a:noFill/>
          <a:ln>
            <a:noFill/>
          </a:ln>
        </p:spPr>
      </p:pic>
      <p:pic>
        <p:nvPicPr>
          <p:cNvPr id="180" name="Google Shape;180;p6"/>
          <p:cNvPicPr preferRelativeResize="0"/>
          <p:nvPr/>
        </p:nvPicPr>
        <p:blipFill>
          <a:blip r:embed="rId4">
            <a:alphaModFix/>
          </a:blip>
          <a:stretch>
            <a:fillRect/>
          </a:stretch>
        </p:blipFill>
        <p:spPr>
          <a:xfrm>
            <a:off x="6531985" y="2357375"/>
            <a:ext cx="3768639" cy="2710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16f94923aa6_2_2"/>
          <p:cNvSpPr txBox="1"/>
          <p:nvPr/>
        </p:nvSpPr>
        <p:spPr>
          <a:xfrm>
            <a:off x="11005375" y="5998900"/>
            <a:ext cx="607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Times New Roman"/>
                <a:ea typeface="Times New Roman"/>
                <a:cs typeface="Times New Roman"/>
                <a:sym typeface="Times New Roman"/>
              </a:rPr>
              <a:t>6</a:t>
            </a:r>
            <a:endParaRPr b="1" i="0" sz="1400" u="none" cap="none" strike="noStrike">
              <a:solidFill>
                <a:schemeClr val="lt1"/>
              </a:solidFill>
              <a:latin typeface="Times New Roman"/>
              <a:ea typeface="Times New Roman"/>
              <a:cs typeface="Times New Roman"/>
              <a:sym typeface="Times New Roman"/>
            </a:endParaRPr>
          </a:p>
        </p:txBody>
      </p:sp>
      <p:sp>
        <p:nvSpPr>
          <p:cNvPr id="186" name="Google Shape;186;g16f94923aa6_2_2"/>
          <p:cNvSpPr txBox="1"/>
          <p:nvPr/>
        </p:nvSpPr>
        <p:spPr>
          <a:xfrm>
            <a:off x="489600" y="392550"/>
            <a:ext cx="11212800" cy="60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lt1"/>
                </a:solidFill>
                <a:latin typeface="Times New Roman"/>
                <a:ea typeface="Times New Roman"/>
                <a:cs typeface="Times New Roman"/>
                <a:sym typeface="Times New Roman"/>
              </a:rPr>
              <a:t>The MCD evaluation shows that there is no </a:t>
            </a:r>
            <a:r>
              <a:rPr lang="en-US" sz="1600">
                <a:solidFill>
                  <a:schemeClr val="lt1"/>
                </a:solidFill>
                <a:latin typeface="Times New Roman"/>
                <a:ea typeface="Times New Roman"/>
                <a:cs typeface="Times New Roman"/>
                <a:sym typeface="Times New Roman"/>
              </a:rPr>
              <a:t>significant</a:t>
            </a:r>
            <a:r>
              <a:rPr lang="en-US" sz="1600">
                <a:solidFill>
                  <a:schemeClr val="lt1"/>
                </a:solidFill>
                <a:latin typeface="Times New Roman"/>
                <a:ea typeface="Times New Roman"/>
                <a:cs typeface="Times New Roman"/>
                <a:sym typeface="Times New Roman"/>
              </a:rPr>
              <a:t> difference between baseline models and our proposed model, between seen and unseen speakers, as well as between native and foreign languages. For the MOS test, respondents were asked to listen to a set of speech utterances generated by the baseline models, the proposed model, and the original human voice. To measure the speaker similarity of the synthesized speech sound and the target speaker's speech sound, the utterance-level d-vector speaker representation of the synthesized sound to the d-vector speaker model of the same target speaker using cosine similarity. For the DMOS test, the proposed model received the highest speaker similarity rating from respondents on both seen and unseen speaker test as well as on both native and foreign languages test.</a:t>
            </a:r>
            <a:endParaRPr sz="1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6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b="1" sz="1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6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600">
                <a:solidFill>
                  <a:schemeClr val="lt1"/>
                </a:solidFill>
                <a:latin typeface="Times New Roman"/>
                <a:ea typeface="Times New Roman"/>
                <a:cs typeface="Times New Roman"/>
                <a:sym typeface="Times New Roman"/>
              </a:rPr>
              <a:t>The experiments show that our proposed model and loss function </a:t>
            </a:r>
            <a:r>
              <a:rPr lang="en-US" sz="1600">
                <a:solidFill>
                  <a:schemeClr val="lt1"/>
                </a:solidFill>
                <a:latin typeface="Times New Roman"/>
                <a:ea typeface="Times New Roman"/>
                <a:cs typeface="Times New Roman"/>
                <a:sym typeface="Times New Roman"/>
              </a:rPr>
              <a:t>significantly</a:t>
            </a:r>
            <a:r>
              <a:rPr lang="en-US" sz="1600">
                <a:solidFill>
                  <a:schemeClr val="lt1"/>
                </a:solidFill>
                <a:latin typeface="Times New Roman"/>
                <a:ea typeface="Times New Roman"/>
                <a:cs typeface="Times New Roman"/>
                <a:sym typeface="Times New Roman"/>
              </a:rPr>
              <a:t> improve the performance of zero-shot speaker</a:t>
            </a:r>
            <a:endParaRPr sz="1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US" sz="1600">
                <a:solidFill>
                  <a:schemeClr val="lt1"/>
                </a:solidFill>
                <a:latin typeface="Times New Roman"/>
                <a:ea typeface="Times New Roman"/>
                <a:cs typeface="Times New Roman"/>
                <a:sym typeface="Times New Roman"/>
              </a:rPr>
              <a:t>adaptation for both seen and unseen speakers in both native and foreign languages. For future work apart from leveraging</a:t>
            </a:r>
            <a:endParaRPr sz="1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US" sz="1600">
                <a:solidFill>
                  <a:schemeClr val="lt1"/>
                </a:solidFill>
                <a:latin typeface="Times New Roman"/>
                <a:ea typeface="Times New Roman"/>
                <a:cs typeface="Times New Roman"/>
                <a:sym typeface="Times New Roman"/>
              </a:rPr>
              <a:t>transfer learning the future model can combine machine learning with linguistic knowledge such as a phonetic dictionary, combined with the latest TTS technology for further development of</a:t>
            </a:r>
            <a:r>
              <a:rPr lang="en-US" sz="1600">
                <a:latin typeface="Times New Roman"/>
                <a:ea typeface="Times New Roman"/>
                <a:cs typeface="Times New Roman"/>
                <a:sym typeface="Times New Roman"/>
              </a:rPr>
              <a:t> </a:t>
            </a:r>
            <a:r>
              <a:rPr lang="en-US" sz="1600">
                <a:solidFill>
                  <a:schemeClr val="lt1"/>
                </a:solidFill>
                <a:latin typeface="Times New Roman"/>
                <a:ea typeface="Times New Roman"/>
                <a:cs typeface="Times New Roman"/>
                <a:sym typeface="Times New Roman"/>
              </a:rPr>
              <a:t>more than 700 low-resource ethnic languages. The use of a dataset containing multilingual speakers where a speaker speaks several languages can also be explored further to improve zero-shot speaker adaptation in foreign languages.</a:t>
            </a:r>
            <a:endParaRPr sz="1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b="1" sz="1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600">
              <a:solidFill>
                <a:schemeClr val="lt1"/>
              </a:solidFill>
              <a:latin typeface="Times New Roman"/>
              <a:ea typeface="Times New Roman"/>
              <a:cs typeface="Times New Roman"/>
              <a:sym typeface="Times New Roman"/>
            </a:endParaRPr>
          </a:p>
        </p:txBody>
      </p:sp>
      <p:pic>
        <p:nvPicPr>
          <p:cNvPr id="187" name="Google Shape;187;g16f94923aa6_2_2"/>
          <p:cNvPicPr preferRelativeResize="0"/>
          <p:nvPr/>
        </p:nvPicPr>
        <p:blipFill>
          <a:blip r:embed="rId3">
            <a:alphaModFix/>
          </a:blip>
          <a:stretch>
            <a:fillRect/>
          </a:stretch>
        </p:blipFill>
        <p:spPr>
          <a:xfrm>
            <a:off x="1037750" y="2324825"/>
            <a:ext cx="4637274" cy="2393825"/>
          </a:xfrm>
          <a:prstGeom prst="rect">
            <a:avLst/>
          </a:prstGeom>
          <a:noFill/>
          <a:ln>
            <a:noFill/>
          </a:ln>
        </p:spPr>
      </p:pic>
      <p:pic>
        <p:nvPicPr>
          <p:cNvPr id="188" name="Google Shape;188;g16f94923aa6_2_2"/>
          <p:cNvPicPr preferRelativeResize="0"/>
          <p:nvPr/>
        </p:nvPicPr>
        <p:blipFill>
          <a:blip r:embed="rId4">
            <a:alphaModFix/>
          </a:blip>
          <a:stretch>
            <a:fillRect/>
          </a:stretch>
        </p:blipFill>
        <p:spPr>
          <a:xfrm>
            <a:off x="6683347" y="2307275"/>
            <a:ext cx="4607653" cy="2411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2022-10-19T05:23:11Z</dcterms:created>
  <dc:creator>SN PC</dc:creator>
</cp:coreProperties>
</file>