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3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DD7-B515-D859-C527-F4EC55A4A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1CD26-77A5-EBE6-D823-851BB156E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8640-9FA8-1BA4-943A-A4F8E7F1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50D-3E96-6B83-94B8-18096A19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553C-41BD-C772-B7FB-01D612A1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7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3BD4-8E13-7076-AA70-62BD66F5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2D80D-9E3D-CC37-8732-A459D432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1A3C-14CE-5565-EA44-1B96344D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4CC5-A60B-EAE9-1BF9-8ACFA64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DD47-F695-2E1C-FC67-523A6576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B2F38-9DCB-8A40-71E4-1A8E6C47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19EC-CB18-D004-0A1D-4DF4EF6C4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FB57-B4F5-9BDC-B2E1-9118A82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3695-091F-D919-83DE-24F40B30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4C7D-E498-629B-0659-EDD660A6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057C-CB6E-546E-420F-1C4221F9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E441-F9B2-7BC2-1B6F-ED01D1A9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8B2E-AF47-E604-0706-BF8ABFB5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DCB0-61B5-7BD7-A4AD-1BDE3A1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7AE-0B2C-DFE7-B3A2-D64C7B0B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8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668-5812-F19E-0FE1-51B010B8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1278-F31E-08C7-68E4-34EAD2A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FB53-58B3-D794-7DD5-EC47F9F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0834-4780-FECD-CF68-4744EA66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CE08-C75F-6A04-950E-549FA2B9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6E37-0034-B1D9-53EA-464CC594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F1DD-2797-E4E3-9A7C-55128C528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AE170-4E11-755C-AE01-04F56C78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3229-32F4-93E5-D2FF-19772A1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44C9-9C97-51A9-BFC6-43A013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93A9-634F-4586-4064-A0F700A3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78C-2F7E-A196-75E0-0A0FD10D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4A86-74D0-A03E-118F-32B76DDE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DAF2-6613-E93A-EF79-A12992FB3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E2AF7-98D2-22EA-E7A8-BDC3ED00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846E3-F52D-082F-534C-E8979CB9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B34C1-2CFC-3FBC-2664-BE3550A6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F526-AB9E-3522-73DA-039A0CD5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A517-6368-0652-6AC8-C6457EAF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B47-6766-108E-A197-AD5500F7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7A88F-C405-3EFD-839A-481DB77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E46D1-F8BB-8FD8-BA04-5E4F253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B8C8F-6B85-CAF7-1C89-1A9FE5E7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2B536-A68C-B5BF-D982-E003F2D3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F2C34-6CFF-D97E-275E-33CD3B56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0E071-E21B-6CF7-22C0-250EB26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349D-C37B-28D8-CBBD-69D5C8E3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130F-A580-4D45-957F-344D3C8A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C939-6620-E149-2ED5-D6A9376BF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F4321-F969-F096-1567-21A4D6B4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E44D-19E8-94BE-CB5E-8B99EDF9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9D21-CD3A-DA7E-52F5-840CF086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3B32-78F5-6B30-C8B9-8A1D4F4F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9D68F-D229-C699-64D7-95B47EF1B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ED7AA-2A90-7BFC-60B9-71FF3E6A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2912-BB9B-1124-2977-2E66F4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8D5E-8B5A-0E70-1B9F-8519C64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6BDB-D367-6167-26D0-D2791DEF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2E0B6-3E0C-AA77-2490-FC33460B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D117-2772-1CAC-6B60-9DFE2FD2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7A8D-12F7-A9E8-6E46-CF37C1907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1A3D-6587-4C7C-8205-FAFB504D78AA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4391-BFCD-4A5B-FFBD-76BAEAA4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6870-3F40-E833-3993-B5E7F4B0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FFF5-7A00-4493-9DDB-0E65FD64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D802-3DB0-92D9-4EF8-BE8433B3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F9485-8B6E-38C8-7A4E-6EA06BAC9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Rana De</a:t>
            </a:r>
          </a:p>
        </p:txBody>
      </p:sp>
    </p:spTree>
    <p:extLst>
      <p:ext uri="{BB962C8B-B14F-4D97-AF65-F5344CB8AC3E}">
        <p14:creationId xmlns:p14="http://schemas.microsoft.com/office/powerpoint/2010/main" val="146472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0C56-EA33-BE8F-2D04-BAAD0D5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2EDFA-2053-2E8A-F6DE-D50B948F2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58" y="1849312"/>
            <a:ext cx="6596742" cy="4754669"/>
          </a:xfrm>
        </p:spPr>
      </p:pic>
    </p:spTree>
    <p:extLst>
      <p:ext uri="{BB962C8B-B14F-4D97-AF65-F5344CB8AC3E}">
        <p14:creationId xmlns:p14="http://schemas.microsoft.com/office/powerpoint/2010/main" val="8613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73C1-9C01-C07F-7214-35908F0C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EE4E-EF5C-FCB5-C146-7D5AA2E0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 or root component</a:t>
            </a:r>
          </a:p>
          <a:p>
            <a:r>
              <a:rPr lang="en-IN" dirty="0"/>
              <a:t>Folder structure</a:t>
            </a:r>
          </a:p>
          <a:p>
            <a:r>
              <a:rPr lang="en-IN" dirty="0"/>
              <a:t>Own Component</a:t>
            </a:r>
          </a:p>
          <a:p>
            <a:r>
              <a:rPr lang="en-IN" dirty="0" err="1"/>
              <a:t>NgFor</a:t>
            </a:r>
            <a:r>
              <a:rPr lang="en-IN" dirty="0"/>
              <a:t> and </a:t>
            </a:r>
            <a:r>
              <a:rPr lang="en-IN" dirty="0" err="1"/>
              <a:t>NgIf</a:t>
            </a:r>
            <a:endParaRPr lang="en-IN" dirty="0"/>
          </a:p>
          <a:p>
            <a:r>
              <a:rPr lang="en-IN" dirty="0"/>
              <a:t>Input property binding</a:t>
            </a:r>
          </a:p>
          <a:p>
            <a:r>
              <a:rPr lang="en-IN" dirty="0"/>
              <a:t>User input with local ref </a:t>
            </a:r>
          </a:p>
          <a:p>
            <a:r>
              <a:rPr lang="en-IN" dirty="0" err="1"/>
              <a:t>ngModel</a:t>
            </a:r>
            <a:endParaRPr lang="en-IN" dirty="0"/>
          </a:p>
          <a:p>
            <a:r>
              <a:rPr lang="en-IN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27305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A6A2-819D-6940-F92E-D498A229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8A70C-5543-FD93-B3AC-CC42C4A4F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88" y="1690687"/>
            <a:ext cx="4956080" cy="1261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E83F5-376E-2A31-8D92-4FB56709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8" y="3027953"/>
            <a:ext cx="7560870" cy="383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A8DD4-9083-E345-7901-953DEEED3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58" y="2847902"/>
            <a:ext cx="3539993" cy="18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3943-1E23-511B-2A0A-D1A8A227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29E9-082D-8994-90FA-81741337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import </a:t>
            </a:r>
            <a:r>
              <a:rPr lang="en-US" dirty="0" err="1"/>
              <a:t>TestBed</a:t>
            </a:r>
            <a:r>
              <a:rPr lang="en-US" dirty="0"/>
              <a:t> and </a:t>
            </a:r>
            <a:r>
              <a:rPr lang="en-US" dirty="0" err="1"/>
              <a:t>ComponentFixture</a:t>
            </a:r>
            <a:r>
              <a:rPr lang="en-US" dirty="0"/>
              <a:t> from @angular/core/testing.</a:t>
            </a:r>
          </a:p>
          <a:p>
            <a:r>
              <a:rPr lang="en-US" dirty="0"/>
              <a:t>We import the </a:t>
            </a:r>
            <a:r>
              <a:rPr lang="en-US" dirty="0" err="1"/>
              <a:t>HelloComponent</a:t>
            </a:r>
            <a:r>
              <a:rPr lang="en-US" dirty="0"/>
              <a:t> to test.</a:t>
            </a:r>
          </a:p>
          <a:p>
            <a:r>
              <a:rPr lang="en-US" dirty="0"/>
              <a:t>We use the </a:t>
            </a:r>
            <a:r>
              <a:rPr lang="en-US" dirty="0" err="1"/>
              <a:t>beforeEach</a:t>
            </a:r>
            <a:r>
              <a:rPr lang="en-US" dirty="0"/>
              <a:t> function to set up the testing environment. </a:t>
            </a:r>
            <a:r>
              <a:rPr lang="en-US" dirty="0" err="1"/>
              <a:t>TestBed.configureTestingModule</a:t>
            </a:r>
            <a:r>
              <a:rPr lang="en-US" dirty="0"/>
              <a:t> is used to configure the testing module with the necessary declarations.</a:t>
            </a:r>
          </a:p>
          <a:p>
            <a:r>
              <a:rPr lang="en-US" dirty="0" err="1"/>
              <a:t>compileComponents</a:t>
            </a:r>
            <a:r>
              <a:rPr lang="en-US" dirty="0"/>
              <a:t>() is an asynchronous function that compiles all components in the </a:t>
            </a:r>
            <a:r>
              <a:rPr lang="en-US" dirty="0" err="1"/>
              <a:t>TestBed's</a:t>
            </a:r>
            <a:r>
              <a:rPr lang="en-US" dirty="0"/>
              <a:t> module.</a:t>
            </a:r>
          </a:p>
          <a:p>
            <a:r>
              <a:rPr lang="en-US" dirty="0"/>
              <a:t>In the second </a:t>
            </a:r>
            <a:r>
              <a:rPr lang="en-US" dirty="0" err="1"/>
              <a:t>beforeEach</a:t>
            </a:r>
            <a:r>
              <a:rPr lang="en-US" dirty="0"/>
              <a:t>, we create a fixture for the </a:t>
            </a:r>
            <a:r>
              <a:rPr lang="en-US" dirty="0" err="1"/>
              <a:t>HelloComponent</a:t>
            </a:r>
            <a:r>
              <a:rPr lang="en-US" dirty="0"/>
              <a:t> and obtain its instance.</a:t>
            </a:r>
          </a:p>
          <a:p>
            <a:r>
              <a:rPr lang="en-US" dirty="0"/>
              <a:t>In the first test, we simply check if the component is created.</a:t>
            </a:r>
          </a:p>
          <a:p>
            <a:r>
              <a:rPr lang="en-US" dirty="0"/>
              <a:t>In the second test, we set a name for the component, trigger change detection, and then assert that the rendered HTML contains the correct greeting.</a:t>
            </a:r>
          </a:p>
          <a:p>
            <a:r>
              <a:rPr lang="en-US" dirty="0"/>
              <a:t>Ng test</a:t>
            </a:r>
          </a:p>
          <a:p>
            <a:r>
              <a:rPr lang="en-IN" dirty="0"/>
              <a:t>ng test --include='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app.component.spec.ts</a:t>
            </a:r>
            <a:r>
              <a:rPr lang="en-IN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5779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EFA0-D811-DD1A-22CD-8B41E777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DC4CD-B006-2AAC-BE22-8EE7E1E6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84" y="1368104"/>
            <a:ext cx="10421804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9CC67-15DD-67D3-C7E4-5DFAF9DD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" y="3429000"/>
            <a:ext cx="10421804" cy="30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AE5-C1AB-9E36-29C6-1245432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451BC-8E6E-A97A-A5CD-00AC7C959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45" y="2086502"/>
            <a:ext cx="9735909" cy="3829584"/>
          </a:xfrm>
        </p:spPr>
      </p:pic>
    </p:spTree>
    <p:extLst>
      <p:ext uri="{BB962C8B-B14F-4D97-AF65-F5344CB8AC3E}">
        <p14:creationId xmlns:p14="http://schemas.microsoft.com/office/powerpoint/2010/main" val="16780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E693-2A37-8768-B0FD-843905B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C73E-A2C3-65A9-9D99-EBCDAF84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90D48-E679-B0AD-2CAC-1B5464C9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36" y="1539184"/>
            <a:ext cx="912622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381B-C8F8-E0EF-18B0-0ECB93DB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6C31-B70D-A590-BC43-B0380A94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6E05E-28F6-35AE-73F6-5DB9C586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628"/>
            <a:ext cx="977401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CAC6-EB9F-BAE7-080F-F4BE2103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88456-2FC4-0A82-6108-B53F6E84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878" y="1825625"/>
            <a:ext cx="7905428" cy="4351338"/>
          </a:xfrm>
        </p:spPr>
      </p:pic>
    </p:spTree>
    <p:extLst>
      <p:ext uri="{BB962C8B-B14F-4D97-AF65-F5344CB8AC3E}">
        <p14:creationId xmlns:p14="http://schemas.microsoft.com/office/powerpoint/2010/main" val="34382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8C73-871C-4372-9C9E-2A44AF19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655C5-8FB3-C6AA-E295-22B3F2AD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93" y="1825625"/>
            <a:ext cx="7786213" cy="4351338"/>
          </a:xfrm>
        </p:spPr>
      </p:pic>
    </p:spTree>
    <p:extLst>
      <p:ext uri="{BB962C8B-B14F-4D97-AF65-F5344CB8AC3E}">
        <p14:creationId xmlns:p14="http://schemas.microsoft.com/office/powerpoint/2010/main" val="1121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004-837E-D142-25E2-D9DC8B12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EDED-873F-445B-79C8-A6F06FB2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B84F2-A28D-D99B-37F0-D9AF5F8E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8" y="1502557"/>
            <a:ext cx="1058375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0EBB-0B8B-EA36-EE11-54EC1995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E4471-7E71-1CAE-0A29-CDF12555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9" y="1917065"/>
            <a:ext cx="515856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A8946-86E1-197A-DD11-D1A9BEBD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90" y="1415341"/>
            <a:ext cx="687801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0F6-42CE-92B5-1DE7-36C9AD1D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Own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7E74-FBC5-4A67-BDB7-1BF791B0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CE9DC-BF93-E8F2-2765-E286DECB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58640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374E-8C4A-B714-0AD4-F13B5E75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8087"/>
            <a:ext cx="2372056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4BAEE-44F9-5D7F-62A8-946EFE4E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40" y="1690688"/>
            <a:ext cx="5036227" cy="2414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647F6-6ED7-FA0F-6F35-5A5647F3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1126"/>
            <a:ext cx="724001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65AA-B464-4413-516A-6304BC6F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BDF92-30FD-5C13-6A63-6B0B07FC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13" y="1690688"/>
            <a:ext cx="5789365" cy="36215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8DB4F-0518-C788-89DF-19670BEF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50" y="1357923"/>
            <a:ext cx="4285961" cy="40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190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Angular</vt:lpstr>
      <vt:lpstr>PowerPoint Presentation</vt:lpstr>
      <vt:lpstr>What Angular</vt:lpstr>
      <vt:lpstr>SPA</vt:lpstr>
      <vt:lpstr>Angular Components</vt:lpstr>
      <vt:lpstr>Angular CLI</vt:lpstr>
      <vt:lpstr>Folder Structure</vt:lpstr>
      <vt:lpstr>Own Component</vt:lpstr>
      <vt:lpstr>Architecture</vt:lpstr>
      <vt:lpstr>MEAN</vt:lpstr>
      <vt:lpstr>About Angular</vt:lpstr>
      <vt:lpstr>Unit Test</vt:lpstr>
      <vt:lpstr>Continue Unit Test</vt:lpstr>
      <vt:lpstr>Route Configuration</vt:lpstr>
      <vt:lpstr>Router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Rana De</dc:creator>
  <cp:lastModifiedBy>Rana De</cp:lastModifiedBy>
  <cp:revision>11</cp:revision>
  <dcterms:created xsi:type="dcterms:W3CDTF">2024-03-31T16:30:46Z</dcterms:created>
  <dcterms:modified xsi:type="dcterms:W3CDTF">2024-04-04T19:03:10Z</dcterms:modified>
</cp:coreProperties>
</file>