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76" r:id="rId3"/>
    <p:sldId id="299" r:id="rId4"/>
    <p:sldId id="327" r:id="rId5"/>
    <p:sldId id="297" r:id="rId6"/>
    <p:sldId id="329" r:id="rId7"/>
    <p:sldId id="331" r:id="rId8"/>
    <p:sldId id="365" r:id="rId9"/>
    <p:sldId id="332" r:id="rId10"/>
    <p:sldId id="333" r:id="rId11"/>
    <p:sldId id="337" r:id="rId12"/>
    <p:sldId id="334" r:id="rId13"/>
    <p:sldId id="336" r:id="rId14"/>
    <p:sldId id="338" r:id="rId15"/>
    <p:sldId id="341" r:id="rId16"/>
    <p:sldId id="342" r:id="rId17"/>
    <p:sldId id="344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275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hmidur Rahman Sakib" userId="0af3a778cf3bac1e" providerId="LiveId" clId="{6C4406F1-9F6C-44BC-8428-DB69A2D2BA52}"/>
    <pc:docChg chg="undo custSel addSld delSld modSld">
      <pc:chgData name="Md. Fahmidur Rahman Sakib" userId="0af3a778cf3bac1e" providerId="LiveId" clId="{6C4406F1-9F6C-44BC-8428-DB69A2D2BA52}" dt="2024-04-21T05:09:56.790" v="75" actId="313"/>
      <pc:docMkLst>
        <pc:docMk/>
      </pc:docMkLst>
      <pc:sldChg chg="add">
        <pc:chgData name="Md. Fahmidur Rahman Sakib" userId="0af3a778cf3bac1e" providerId="LiveId" clId="{6C4406F1-9F6C-44BC-8428-DB69A2D2BA52}" dt="2024-04-21T05:00:41.882" v="39"/>
        <pc:sldMkLst>
          <pc:docMk/>
          <pc:sldMk cId="401891178" sldId="257"/>
        </pc:sldMkLst>
      </pc:sldChg>
      <pc:sldChg chg="add">
        <pc:chgData name="Md. Fahmidur Rahman Sakib" userId="0af3a778cf3bac1e" providerId="LiveId" clId="{6C4406F1-9F6C-44BC-8428-DB69A2D2BA52}" dt="2024-04-21T05:00:34.010" v="38"/>
        <pc:sldMkLst>
          <pc:docMk/>
          <pc:sldMk cId="1170900350" sldId="258"/>
        </pc:sldMkLst>
      </pc:sldChg>
      <pc:sldChg chg="modSp mod">
        <pc:chgData name="Md. Fahmidur Rahman Sakib" userId="0af3a778cf3bac1e" providerId="LiveId" clId="{6C4406F1-9F6C-44BC-8428-DB69A2D2BA52}" dt="2024-04-21T05:01:44.582" v="68" actId="255"/>
        <pc:sldMkLst>
          <pc:docMk/>
          <pc:sldMk cId="0" sldId="275"/>
        </pc:sldMkLst>
        <pc:spChg chg="mod">
          <ac:chgData name="Md. Fahmidur Rahman Sakib" userId="0af3a778cf3bac1e" providerId="LiveId" clId="{6C4406F1-9F6C-44BC-8428-DB69A2D2BA52}" dt="2024-04-21T05:01:44.582" v="68" actId="255"/>
          <ac:spMkLst>
            <pc:docMk/>
            <pc:sldMk cId="0" sldId="275"/>
            <ac:spMk id="2" creationId="{00000000-0000-0000-0000-000000000000}"/>
          </ac:spMkLst>
        </pc:spChg>
      </pc:sldChg>
      <pc:sldChg chg="delSp modSp add mod">
        <pc:chgData name="Md. Fahmidur Rahman Sakib" userId="0af3a778cf3bac1e" providerId="LiveId" clId="{6C4406F1-9F6C-44BC-8428-DB69A2D2BA52}" dt="2024-04-21T05:03:34.889" v="73" actId="2710"/>
        <pc:sldMkLst>
          <pc:docMk/>
          <pc:sldMk cId="0" sldId="276"/>
        </pc:sldMkLst>
        <pc:spChg chg="mod">
          <ac:chgData name="Md. Fahmidur Rahman Sakib" userId="0af3a778cf3bac1e" providerId="LiveId" clId="{6C4406F1-9F6C-44BC-8428-DB69A2D2BA52}" dt="2024-04-21T05:03:34.889" v="73" actId="2710"/>
          <ac:spMkLst>
            <pc:docMk/>
            <pc:sldMk cId="0" sldId="276"/>
            <ac:spMk id="4" creationId="{00000000-0000-0000-0000-000000000000}"/>
          </ac:spMkLst>
        </pc:spChg>
        <pc:spChg chg="del">
          <ac:chgData name="Md. Fahmidur Rahman Sakib" userId="0af3a778cf3bac1e" providerId="LiveId" clId="{6C4406F1-9F6C-44BC-8428-DB69A2D2BA52}" dt="2024-04-21T05:03:19.041" v="72" actId="478"/>
          <ac:spMkLst>
            <pc:docMk/>
            <pc:sldMk cId="0" sldId="276"/>
            <ac:spMk id="6" creationId="{2974C4FC-67A6-49A7-B263-2BBC2BE35304}"/>
          </ac:spMkLst>
        </pc:spChg>
      </pc:sldChg>
      <pc:sldChg chg="del">
        <pc:chgData name="Md. Fahmidur Rahman Sakib" userId="0af3a778cf3bac1e" providerId="LiveId" clId="{6C4406F1-9F6C-44BC-8428-DB69A2D2BA52}" dt="2024-04-21T05:00:58.492" v="43" actId="47"/>
        <pc:sldMkLst>
          <pc:docMk/>
          <pc:sldMk cId="0" sldId="298"/>
        </pc:sldMkLst>
      </pc:sldChg>
      <pc:sldChg chg="del">
        <pc:chgData name="Md. Fahmidur Rahman Sakib" userId="0af3a778cf3bac1e" providerId="LiveId" clId="{6C4406F1-9F6C-44BC-8428-DB69A2D2BA52}" dt="2024-04-21T05:00:57.241" v="41" actId="47"/>
        <pc:sldMkLst>
          <pc:docMk/>
          <pc:sldMk cId="0" sldId="300"/>
        </pc:sldMkLst>
      </pc:sldChg>
      <pc:sldChg chg="addSp delSp del">
        <pc:chgData name="Md. Fahmidur Rahman Sakib" userId="0af3a778cf3bac1e" providerId="LiveId" clId="{6C4406F1-9F6C-44BC-8428-DB69A2D2BA52}" dt="2024-04-21T05:00:54.051" v="40" actId="47"/>
        <pc:sldMkLst>
          <pc:docMk/>
          <pc:sldMk cId="0" sldId="301"/>
        </pc:sldMkLst>
        <pc:picChg chg="add del">
          <ac:chgData name="Md. Fahmidur Rahman Sakib" userId="0af3a778cf3bac1e" providerId="LiveId" clId="{6C4406F1-9F6C-44BC-8428-DB69A2D2BA52}" dt="2024-04-21T04:53:07.970" v="1"/>
          <ac:picMkLst>
            <pc:docMk/>
            <pc:sldMk cId="0" sldId="301"/>
            <ac:picMk id="5" creationId="{147A9F80-241F-48DC-AF62-2BBDAA4D1A79}"/>
          </ac:picMkLst>
        </pc:picChg>
      </pc:sldChg>
      <pc:sldChg chg="del">
        <pc:chgData name="Md. Fahmidur Rahman Sakib" userId="0af3a778cf3bac1e" providerId="LiveId" clId="{6C4406F1-9F6C-44BC-8428-DB69A2D2BA52}" dt="2024-04-21T05:00:57.903" v="42" actId="47"/>
        <pc:sldMkLst>
          <pc:docMk/>
          <pc:sldMk cId="0" sldId="302"/>
        </pc:sldMkLst>
      </pc:sldChg>
      <pc:sldChg chg="del">
        <pc:chgData name="Md. Fahmidur Rahman Sakib" userId="0af3a778cf3bac1e" providerId="LiveId" clId="{6C4406F1-9F6C-44BC-8428-DB69A2D2BA52}" dt="2024-04-21T05:00:59.138" v="44" actId="47"/>
        <pc:sldMkLst>
          <pc:docMk/>
          <pc:sldMk cId="0" sldId="303"/>
        </pc:sldMkLst>
      </pc:sldChg>
      <pc:sldChg chg="del">
        <pc:chgData name="Md. Fahmidur Rahman Sakib" userId="0af3a778cf3bac1e" providerId="LiveId" clId="{6C4406F1-9F6C-44BC-8428-DB69A2D2BA52}" dt="2024-04-21T05:00:59.619" v="45" actId="47"/>
        <pc:sldMkLst>
          <pc:docMk/>
          <pc:sldMk cId="0" sldId="304"/>
        </pc:sldMkLst>
      </pc:sldChg>
      <pc:sldChg chg="del">
        <pc:chgData name="Md. Fahmidur Rahman Sakib" userId="0af3a778cf3bac1e" providerId="LiveId" clId="{6C4406F1-9F6C-44BC-8428-DB69A2D2BA52}" dt="2024-04-21T05:01:00.150" v="46" actId="47"/>
        <pc:sldMkLst>
          <pc:docMk/>
          <pc:sldMk cId="0" sldId="305"/>
        </pc:sldMkLst>
      </pc:sldChg>
      <pc:sldChg chg="del">
        <pc:chgData name="Md. Fahmidur Rahman Sakib" userId="0af3a778cf3bac1e" providerId="LiveId" clId="{6C4406F1-9F6C-44BC-8428-DB69A2D2BA52}" dt="2024-04-21T05:01:00.643" v="47" actId="47"/>
        <pc:sldMkLst>
          <pc:docMk/>
          <pc:sldMk cId="0" sldId="306"/>
        </pc:sldMkLst>
      </pc:sldChg>
      <pc:sldChg chg="del">
        <pc:chgData name="Md. Fahmidur Rahman Sakib" userId="0af3a778cf3bac1e" providerId="LiveId" clId="{6C4406F1-9F6C-44BC-8428-DB69A2D2BA52}" dt="2024-04-21T05:01:01.076" v="48" actId="47"/>
        <pc:sldMkLst>
          <pc:docMk/>
          <pc:sldMk cId="0" sldId="307"/>
        </pc:sldMkLst>
      </pc:sldChg>
      <pc:sldChg chg="del">
        <pc:chgData name="Md. Fahmidur Rahman Sakib" userId="0af3a778cf3bac1e" providerId="LiveId" clId="{6C4406F1-9F6C-44BC-8428-DB69A2D2BA52}" dt="2024-04-21T05:01:01.532" v="49" actId="47"/>
        <pc:sldMkLst>
          <pc:docMk/>
          <pc:sldMk cId="0" sldId="308"/>
        </pc:sldMkLst>
      </pc:sldChg>
      <pc:sldChg chg="del">
        <pc:chgData name="Md. Fahmidur Rahman Sakib" userId="0af3a778cf3bac1e" providerId="LiveId" clId="{6C4406F1-9F6C-44BC-8428-DB69A2D2BA52}" dt="2024-04-21T05:01:02.054" v="50" actId="47"/>
        <pc:sldMkLst>
          <pc:docMk/>
          <pc:sldMk cId="0" sldId="309"/>
        </pc:sldMkLst>
      </pc:sldChg>
      <pc:sldChg chg="del">
        <pc:chgData name="Md. Fahmidur Rahman Sakib" userId="0af3a778cf3bac1e" providerId="LiveId" clId="{6C4406F1-9F6C-44BC-8428-DB69A2D2BA52}" dt="2024-04-21T05:01:02.503" v="51" actId="47"/>
        <pc:sldMkLst>
          <pc:docMk/>
          <pc:sldMk cId="0" sldId="310"/>
        </pc:sldMkLst>
      </pc:sldChg>
      <pc:sldChg chg="del">
        <pc:chgData name="Md. Fahmidur Rahman Sakib" userId="0af3a778cf3bac1e" providerId="LiveId" clId="{6C4406F1-9F6C-44BC-8428-DB69A2D2BA52}" dt="2024-04-21T05:01:02.970" v="52" actId="47"/>
        <pc:sldMkLst>
          <pc:docMk/>
          <pc:sldMk cId="0" sldId="311"/>
        </pc:sldMkLst>
      </pc:sldChg>
      <pc:sldChg chg="del">
        <pc:chgData name="Md. Fahmidur Rahman Sakib" userId="0af3a778cf3bac1e" providerId="LiveId" clId="{6C4406F1-9F6C-44BC-8428-DB69A2D2BA52}" dt="2024-04-21T05:01:03.952" v="54" actId="47"/>
        <pc:sldMkLst>
          <pc:docMk/>
          <pc:sldMk cId="0" sldId="312"/>
        </pc:sldMkLst>
      </pc:sldChg>
      <pc:sldChg chg="del">
        <pc:chgData name="Md. Fahmidur Rahman Sakib" userId="0af3a778cf3bac1e" providerId="LiveId" clId="{6C4406F1-9F6C-44BC-8428-DB69A2D2BA52}" dt="2024-04-21T05:01:04.459" v="55" actId="47"/>
        <pc:sldMkLst>
          <pc:docMk/>
          <pc:sldMk cId="0" sldId="313"/>
        </pc:sldMkLst>
      </pc:sldChg>
      <pc:sldChg chg="del">
        <pc:chgData name="Md. Fahmidur Rahman Sakib" userId="0af3a778cf3bac1e" providerId="LiveId" clId="{6C4406F1-9F6C-44BC-8428-DB69A2D2BA52}" dt="2024-04-21T05:01:03.386" v="53" actId="47"/>
        <pc:sldMkLst>
          <pc:docMk/>
          <pc:sldMk cId="0" sldId="315"/>
        </pc:sldMkLst>
      </pc:sldChg>
      <pc:sldChg chg="del">
        <pc:chgData name="Md. Fahmidur Rahman Sakib" userId="0af3a778cf3bac1e" providerId="LiveId" clId="{6C4406F1-9F6C-44BC-8428-DB69A2D2BA52}" dt="2024-04-21T05:01:04.993" v="56" actId="47"/>
        <pc:sldMkLst>
          <pc:docMk/>
          <pc:sldMk cId="185638958" sldId="316"/>
        </pc:sldMkLst>
      </pc:sldChg>
      <pc:sldChg chg="del">
        <pc:chgData name="Md. Fahmidur Rahman Sakib" userId="0af3a778cf3bac1e" providerId="LiveId" clId="{6C4406F1-9F6C-44BC-8428-DB69A2D2BA52}" dt="2024-04-21T05:01:05.497" v="57" actId="47"/>
        <pc:sldMkLst>
          <pc:docMk/>
          <pc:sldMk cId="3733485756" sldId="317"/>
        </pc:sldMkLst>
      </pc:sldChg>
      <pc:sldChg chg="del">
        <pc:chgData name="Md. Fahmidur Rahman Sakib" userId="0af3a778cf3bac1e" providerId="LiveId" clId="{6C4406F1-9F6C-44BC-8428-DB69A2D2BA52}" dt="2024-04-21T05:01:05.988" v="58" actId="47"/>
        <pc:sldMkLst>
          <pc:docMk/>
          <pc:sldMk cId="3756014738" sldId="318"/>
        </pc:sldMkLst>
      </pc:sldChg>
      <pc:sldChg chg="del">
        <pc:chgData name="Md. Fahmidur Rahman Sakib" userId="0af3a778cf3bac1e" providerId="LiveId" clId="{6C4406F1-9F6C-44BC-8428-DB69A2D2BA52}" dt="2024-04-21T05:01:06.534" v="59" actId="47"/>
        <pc:sldMkLst>
          <pc:docMk/>
          <pc:sldMk cId="748835264" sldId="319"/>
        </pc:sldMkLst>
      </pc:sldChg>
      <pc:sldChg chg="del">
        <pc:chgData name="Md. Fahmidur Rahman Sakib" userId="0af3a778cf3bac1e" providerId="LiveId" clId="{6C4406F1-9F6C-44BC-8428-DB69A2D2BA52}" dt="2024-04-21T05:01:07.129" v="60" actId="47"/>
        <pc:sldMkLst>
          <pc:docMk/>
          <pc:sldMk cId="888354524" sldId="320"/>
        </pc:sldMkLst>
      </pc:sldChg>
      <pc:sldChg chg="del">
        <pc:chgData name="Md. Fahmidur Rahman Sakib" userId="0af3a778cf3bac1e" providerId="LiveId" clId="{6C4406F1-9F6C-44BC-8428-DB69A2D2BA52}" dt="2024-04-21T05:01:07.652" v="61" actId="47"/>
        <pc:sldMkLst>
          <pc:docMk/>
          <pc:sldMk cId="1969097608" sldId="321"/>
        </pc:sldMkLst>
      </pc:sldChg>
      <pc:sldChg chg="del">
        <pc:chgData name="Md. Fahmidur Rahman Sakib" userId="0af3a778cf3bac1e" providerId="LiveId" clId="{6C4406F1-9F6C-44BC-8428-DB69A2D2BA52}" dt="2024-04-21T05:01:08.171" v="62" actId="47"/>
        <pc:sldMkLst>
          <pc:docMk/>
          <pc:sldMk cId="4098439414" sldId="322"/>
        </pc:sldMkLst>
      </pc:sldChg>
      <pc:sldChg chg="del">
        <pc:chgData name="Md. Fahmidur Rahman Sakib" userId="0af3a778cf3bac1e" providerId="LiveId" clId="{6C4406F1-9F6C-44BC-8428-DB69A2D2BA52}" dt="2024-04-21T05:01:08.669" v="63" actId="47"/>
        <pc:sldMkLst>
          <pc:docMk/>
          <pc:sldMk cId="511212556" sldId="323"/>
        </pc:sldMkLst>
      </pc:sldChg>
      <pc:sldChg chg="del">
        <pc:chgData name="Md. Fahmidur Rahman Sakib" userId="0af3a778cf3bac1e" providerId="LiveId" clId="{6C4406F1-9F6C-44BC-8428-DB69A2D2BA52}" dt="2024-04-21T05:01:09.180" v="64" actId="47"/>
        <pc:sldMkLst>
          <pc:docMk/>
          <pc:sldMk cId="952970719" sldId="324"/>
        </pc:sldMkLst>
      </pc:sldChg>
      <pc:sldChg chg="del">
        <pc:chgData name="Md. Fahmidur Rahman Sakib" userId="0af3a778cf3bac1e" providerId="LiveId" clId="{6C4406F1-9F6C-44BC-8428-DB69A2D2BA52}" dt="2024-04-21T05:01:09.761" v="65" actId="47"/>
        <pc:sldMkLst>
          <pc:docMk/>
          <pc:sldMk cId="1647754108" sldId="325"/>
        </pc:sldMkLst>
      </pc:sldChg>
      <pc:sldChg chg="add del">
        <pc:chgData name="Md. Fahmidur Rahman Sakib" userId="0af3a778cf3bac1e" providerId="LiveId" clId="{6C4406F1-9F6C-44BC-8428-DB69A2D2BA52}" dt="2024-04-21T05:01:14.901" v="67" actId="47"/>
        <pc:sldMkLst>
          <pc:docMk/>
          <pc:sldMk cId="1936933155" sldId="326"/>
        </pc:sldMkLst>
      </pc:sldChg>
      <pc:sldChg chg="add">
        <pc:chgData name="Md. Fahmidur Rahman Sakib" userId="0af3a778cf3bac1e" providerId="LiveId" clId="{6C4406F1-9F6C-44BC-8428-DB69A2D2BA52}" dt="2024-04-21T04:53:15.004" v="2"/>
        <pc:sldMkLst>
          <pc:docMk/>
          <pc:sldMk cId="11134872" sldId="329"/>
        </pc:sldMkLst>
      </pc:sldChg>
      <pc:sldChg chg="add">
        <pc:chgData name="Md. Fahmidur Rahman Sakib" userId="0af3a778cf3bac1e" providerId="LiveId" clId="{6C4406F1-9F6C-44BC-8428-DB69A2D2BA52}" dt="2024-04-21T04:53:35.905" v="3"/>
        <pc:sldMkLst>
          <pc:docMk/>
          <pc:sldMk cId="1372971811" sldId="331"/>
        </pc:sldMkLst>
      </pc:sldChg>
      <pc:sldChg chg="add">
        <pc:chgData name="Md. Fahmidur Rahman Sakib" userId="0af3a778cf3bac1e" providerId="LiveId" clId="{6C4406F1-9F6C-44BC-8428-DB69A2D2BA52}" dt="2024-04-21T04:54:06.892" v="5"/>
        <pc:sldMkLst>
          <pc:docMk/>
          <pc:sldMk cId="1486265111" sldId="332"/>
        </pc:sldMkLst>
      </pc:sldChg>
      <pc:sldChg chg="add">
        <pc:chgData name="Md. Fahmidur Rahman Sakib" userId="0af3a778cf3bac1e" providerId="LiveId" clId="{6C4406F1-9F6C-44BC-8428-DB69A2D2BA52}" dt="2024-04-21T04:54:17.165" v="6"/>
        <pc:sldMkLst>
          <pc:docMk/>
          <pc:sldMk cId="419092395" sldId="333"/>
        </pc:sldMkLst>
      </pc:sldChg>
      <pc:sldChg chg="add">
        <pc:chgData name="Md. Fahmidur Rahman Sakib" userId="0af3a778cf3bac1e" providerId="LiveId" clId="{6C4406F1-9F6C-44BC-8428-DB69A2D2BA52}" dt="2024-04-21T04:54:31.001" v="8"/>
        <pc:sldMkLst>
          <pc:docMk/>
          <pc:sldMk cId="1826793069" sldId="334"/>
        </pc:sldMkLst>
      </pc:sldChg>
      <pc:sldChg chg="add">
        <pc:chgData name="Md. Fahmidur Rahman Sakib" userId="0af3a778cf3bac1e" providerId="LiveId" clId="{6C4406F1-9F6C-44BC-8428-DB69A2D2BA52}" dt="2024-04-21T04:54:39.275" v="9"/>
        <pc:sldMkLst>
          <pc:docMk/>
          <pc:sldMk cId="1031984947" sldId="336"/>
        </pc:sldMkLst>
      </pc:sldChg>
      <pc:sldChg chg="add">
        <pc:chgData name="Md. Fahmidur Rahman Sakib" userId="0af3a778cf3bac1e" providerId="LiveId" clId="{6C4406F1-9F6C-44BC-8428-DB69A2D2BA52}" dt="2024-04-21T04:54:23.750" v="7"/>
        <pc:sldMkLst>
          <pc:docMk/>
          <pc:sldMk cId="2038917339" sldId="337"/>
        </pc:sldMkLst>
      </pc:sldChg>
      <pc:sldChg chg="add">
        <pc:chgData name="Md. Fahmidur Rahman Sakib" userId="0af3a778cf3bac1e" providerId="LiveId" clId="{6C4406F1-9F6C-44BC-8428-DB69A2D2BA52}" dt="2024-04-21T04:54:56.550" v="10"/>
        <pc:sldMkLst>
          <pc:docMk/>
          <pc:sldMk cId="1518821131" sldId="338"/>
        </pc:sldMkLst>
      </pc:sldChg>
      <pc:sldChg chg="add">
        <pc:chgData name="Md. Fahmidur Rahman Sakib" userId="0af3a778cf3bac1e" providerId="LiveId" clId="{6C4406F1-9F6C-44BC-8428-DB69A2D2BA52}" dt="2024-04-21T04:55:06.146" v="11"/>
        <pc:sldMkLst>
          <pc:docMk/>
          <pc:sldMk cId="2958078665" sldId="341"/>
        </pc:sldMkLst>
      </pc:sldChg>
      <pc:sldChg chg="add">
        <pc:chgData name="Md. Fahmidur Rahman Sakib" userId="0af3a778cf3bac1e" providerId="LiveId" clId="{6C4406F1-9F6C-44BC-8428-DB69A2D2BA52}" dt="2024-04-21T04:55:12.521" v="12"/>
        <pc:sldMkLst>
          <pc:docMk/>
          <pc:sldMk cId="1311380414" sldId="342"/>
        </pc:sldMkLst>
      </pc:sldChg>
      <pc:sldChg chg="add">
        <pc:chgData name="Md. Fahmidur Rahman Sakib" userId="0af3a778cf3bac1e" providerId="LiveId" clId="{6C4406F1-9F6C-44BC-8428-DB69A2D2BA52}" dt="2024-04-21T04:55:19.123" v="13"/>
        <pc:sldMkLst>
          <pc:docMk/>
          <pc:sldMk cId="122617163" sldId="344"/>
        </pc:sldMkLst>
      </pc:sldChg>
      <pc:sldChg chg="add">
        <pc:chgData name="Md. Fahmidur Rahman Sakib" userId="0af3a778cf3bac1e" providerId="LiveId" clId="{6C4406F1-9F6C-44BC-8428-DB69A2D2BA52}" dt="2024-04-21T04:55:25.180" v="14"/>
        <pc:sldMkLst>
          <pc:docMk/>
          <pc:sldMk cId="1230651773" sldId="346"/>
        </pc:sldMkLst>
      </pc:sldChg>
      <pc:sldChg chg="add">
        <pc:chgData name="Md. Fahmidur Rahman Sakib" userId="0af3a778cf3bac1e" providerId="LiveId" clId="{6C4406F1-9F6C-44BC-8428-DB69A2D2BA52}" dt="2024-04-21T04:55:32.781" v="15"/>
        <pc:sldMkLst>
          <pc:docMk/>
          <pc:sldMk cId="2306588029" sldId="348"/>
        </pc:sldMkLst>
      </pc:sldChg>
      <pc:sldChg chg="add">
        <pc:chgData name="Md. Fahmidur Rahman Sakib" userId="0af3a778cf3bac1e" providerId="LiveId" clId="{6C4406F1-9F6C-44BC-8428-DB69A2D2BA52}" dt="2024-04-21T04:55:43.568" v="16"/>
        <pc:sldMkLst>
          <pc:docMk/>
          <pc:sldMk cId="961029626" sldId="349"/>
        </pc:sldMkLst>
      </pc:sldChg>
      <pc:sldChg chg="add">
        <pc:chgData name="Md. Fahmidur Rahman Sakib" userId="0af3a778cf3bac1e" providerId="LiveId" clId="{6C4406F1-9F6C-44BC-8428-DB69A2D2BA52}" dt="2024-04-21T04:56:18.104" v="17"/>
        <pc:sldMkLst>
          <pc:docMk/>
          <pc:sldMk cId="932246804" sldId="350"/>
        </pc:sldMkLst>
      </pc:sldChg>
      <pc:sldChg chg="add">
        <pc:chgData name="Md. Fahmidur Rahman Sakib" userId="0af3a778cf3bac1e" providerId="LiveId" clId="{6C4406F1-9F6C-44BC-8428-DB69A2D2BA52}" dt="2024-04-21T04:56:37.950" v="18"/>
        <pc:sldMkLst>
          <pc:docMk/>
          <pc:sldMk cId="338516248" sldId="351"/>
        </pc:sldMkLst>
      </pc:sldChg>
      <pc:sldChg chg="add">
        <pc:chgData name="Md. Fahmidur Rahman Sakib" userId="0af3a778cf3bac1e" providerId="LiveId" clId="{6C4406F1-9F6C-44BC-8428-DB69A2D2BA52}" dt="2024-04-21T04:56:47.429" v="19"/>
        <pc:sldMkLst>
          <pc:docMk/>
          <pc:sldMk cId="341140896" sldId="352"/>
        </pc:sldMkLst>
      </pc:sldChg>
      <pc:sldChg chg="add">
        <pc:chgData name="Md. Fahmidur Rahman Sakib" userId="0af3a778cf3bac1e" providerId="LiveId" clId="{6C4406F1-9F6C-44BC-8428-DB69A2D2BA52}" dt="2024-04-21T04:56:52.929" v="20"/>
        <pc:sldMkLst>
          <pc:docMk/>
          <pc:sldMk cId="3315644176" sldId="353"/>
        </pc:sldMkLst>
      </pc:sldChg>
      <pc:sldChg chg="modSp add mod">
        <pc:chgData name="Md. Fahmidur Rahman Sakib" userId="0af3a778cf3bac1e" providerId="LiveId" clId="{6C4406F1-9F6C-44BC-8428-DB69A2D2BA52}" dt="2024-04-21T05:09:56.790" v="75" actId="313"/>
        <pc:sldMkLst>
          <pc:docMk/>
          <pc:sldMk cId="1030340105" sldId="355"/>
        </pc:sldMkLst>
        <pc:spChg chg="mod">
          <ac:chgData name="Md. Fahmidur Rahman Sakib" userId="0af3a778cf3bac1e" providerId="LiveId" clId="{6C4406F1-9F6C-44BC-8428-DB69A2D2BA52}" dt="2024-04-21T05:09:56.790" v="75" actId="313"/>
          <ac:spMkLst>
            <pc:docMk/>
            <pc:sldMk cId="1030340105" sldId="355"/>
            <ac:spMk id="4" creationId="{00000000-0000-0000-0000-000000000000}"/>
          </ac:spMkLst>
        </pc:spChg>
      </pc:sldChg>
      <pc:sldChg chg="add">
        <pc:chgData name="Md. Fahmidur Rahman Sakib" userId="0af3a778cf3bac1e" providerId="LiveId" clId="{6C4406F1-9F6C-44BC-8428-DB69A2D2BA52}" dt="2024-04-21T04:58:07.163" v="28"/>
        <pc:sldMkLst>
          <pc:docMk/>
          <pc:sldMk cId="444707399" sldId="356"/>
        </pc:sldMkLst>
      </pc:sldChg>
      <pc:sldChg chg="add">
        <pc:chgData name="Md. Fahmidur Rahman Sakib" userId="0af3a778cf3bac1e" providerId="LiveId" clId="{6C4406F1-9F6C-44BC-8428-DB69A2D2BA52}" dt="2024-04-21T04:59:45.569" v="33"/>
        <pc:sldMkLst>
          <pc:docMk/>
          <pc:sldMk cId="2318932530" sldId="358"/>
        </pc:sldMkLst>
      </pc:sldChg>
      <pc:sldChg chg="add">
        <pc:chgData name="Md. Fahmidur Rahman Sakib" userId="0af3a778cf3bac1e" providerId="LiveId" clId="{6C4406F1-9F6C-44BC-8428-DB69A2D2BA52}" dt="2024-04-21T04:59:58.544" v="34"/>
        <pc:sldMkLst>
          <pc:docMk/>
          <pc:sldMk cId="3123429548" sldId="359"/>
        </pc:sldMkLst>
      </pc:sldChg>
      <pc:sldChg chg="add">
        <pc:chgData name="Md. Fahmidur Rahman Sakib" userId="0af3a778cf3bac1e" providerId="LiveId" clId="{6C4406F1-9F6C-44BC-8428-DB69A2D2BA52}" dt="2024-04-21T05:00:07.055" v="35"/>
        <pc:sldMkLst>
          <pc:docMk/>
          <pc:sldMk cId="1742502250" sldId="360"/>
        </pc:sldMkLst>
      </pc:sldChg>
      <pc:sldChg chg="delSp add del">
        <pc:chgData name="Md. Fahmidur Rahman Sakib" userId="0af3a778cf3bac1e" providerId="LiveId" clId="{6C4406F1-9F6C-44BC-8428-DB69A2D2BA52}" dt="2024-04-21T05:04:52.880" v="74" actId="47"/>
        <pc:sldMkLst>
          <pc:docMk/>
          <pc:sldMk cId="2970684148" sldId="361"/>
        </pc:sldMkLst>
        <pc:picChg chg="del">
          <ac:chgData name="Md. Fahmidur Rahman Sakib" userId="0af3a778cf3bac1e" providerId="LiveId" clId="{6C4406F1-9F6C-44BC-8428-DB69A2D2BA52}" dt="2024-04-21T04:57:14.801" v="23" actId="478"/>
          <ac:picMkLst>
            <pc:docMk/>
            <pc:sldMk cId="2970684148" sldId="361"/>
            <ac:picMk id="7" creationId="{34D1A5BA-5901-4A64-99ED-7F5302E61670}"/>
          </ac:picMkLst>
        </pc:picChg>
      </pc:sldChg>
      <pc:sldChg chg="add">
        <pc:chgData name="Md. Fahmidur Rahman Sakib" userId="0af3a778cf3bac1e" providerId="LiveId" clId="{6C4406F1-9F6C-44BC-8428-DB69A2D2BA52}" dt="2024-04-21T04:58:01.550" v="27"/>
        <pc:sldMkLst>
          <pc:docMk/>
          <pc:sldMk cId="745849473" sldId="362"/>
        </pc:sldMkLst>
      </pc:sldChg>
      <pc:sldChg chg="add">
        <pc:chgData name="Md. Fahmidur Rahman Sakib" userId="0af3a778cf3bac1e" providerId="LiveId" clId="{6C4406F1-9F6C-44BC-8428-DB69A2D2BA52}" dt="2024-04-21T05:00:16.457" v="36"/>
        <pc:sldMkLst>
          <pc:docMk/>
          <pc:sldMk cId="2207116201" sldId="363"/>
        </pc:sldMkLst>
      </pc:sldChg>
      <pc:sldChg chg="add">
        <pc:chgData name="Md. Fahmidur Rahman Sakib" userId="0af3a778cf3bac1e" providerId="LiveId" clId="{6C4406F1-9F6C-44BC-8428-DB69A2D2BA52}" dt="2024-04-21T05:00:23.620" v="37"/>
        <pc:sldMkLst>
          <pc:docMk/>
          <pc:sldMk cId="1494893979" sldId="364"/>
        </pc:sldMkLst>
      </pc:sldChg>
      <pc:sldChg chg="add">
        <pc:chgData name="Md. Fahmidur Rahman Sakib" userId="0af3a778cf3bac1e" providerId="LiveId" clId="{6C4406F1-9F6C-44BC-8428-DB69A2D2BA52}" dt="2024-04-21T04:53:56.078" v="4"/>
        <pc:sldMkLst>
          <pc:docMk/>
          <pc:sldMk cId="1784434263" sldId="365"/>
        </pc:sldMkLst>
      </pc:sldChg>
      <pc:sldChg chg="modSp add mod">
        <pc:chgData name="Md. Fahmidur Rahman Sakib" userId="0af3a778cf3bac1e" providerId="LiveId" clId="{6C4406F1-9F6C-44BC-8428-DB69A2D2BA52}" dt="2024-04-21T04:57:37.780" v="25"/>
        <pc:sldMkLst>
          <pc:docMk/>
          <pc:sldMk cId="4237016392" sldId="366"/>
        </pc:sldMkLst>
        <pc:spChg chg="mod">
          <ac:chgData name="Md. Fahmidur Rahman Sakib" userId="0af3a778cf3bac1e" providerId="LiveId" clId="{6C4406F1-9F6C-44BC-8428-DB69A2D2BA52}" dt="2024-04-21T04:57:37.780" v="25"/>
          <ac:spMkLst>
            <pc:docMk/>
            <pc:sldMk cId="4237016392" sldId="366"/>
            <ac:spMk id="4" creationId="{00000000-0000-0000-0000-000000000000}"/>
          </ac:spMkLst>
        </pc:spChg>
      </pc:sldChg>
      <pc:sldChg chg="add">
        <pc:chgData name="Md. Fahmidur Rahman Sakib" userId="0af3a778cf3bac1e" providerId="LiveId" clId="{6C4406F1-9F6C-44BC-8428-DB69A2D2BA52}" dt="2024-04-21T04:57:55.097" v="26"/>
        <pc:sldMkLst>
          <pc:docMk/>
          <pc:sldMk cId="3387240298" sldId="367"/>
        </pc:sldMkLst>
      </pc:sldChg>
      <pc:sldChg chg="add">
        <pc:chgData name="Md. Fahmidur Rahman Sakib" userId="0af3a778cf3bac1e" providerId="LiveId" clId="{6C4406F1-9F6C-44BC-8428-DB69A2D2BA52}" dt="2024-04-21T04:58:32.964" v="29"/>
        <pc:sldMkLst>
          <pc:docMk/>
          <pc:sldMk cId="3366411737" sldId="368"/>
        </pc:sldMkLst>
      </pc:sldChg>
      <pc:sldChg chg="add">
        <pc:chgData name="Md. Fahmidur Rahman Sakib" userId="0af3a778cf3bac1e" providerId="LiveId" clId="{6C4406F1-9F6C-44BC-8428-DB69A2D2BA52}" dt="2024-04-21T04:58:53.538" v="30"/>
        <pc:sldMkLst>
          <pc:docMk/>
          <pc:sldMk cId="3222366090" sldId="369"/>
        </pc:sldMkLst>
      </pc:sldChg>
      <pc:sldChg chg="add">
        <pc:chgData name="Md. Fahmidur Rahman Sakib" userId="0af3a778cf3bac1e" providerId="LiveId" clId="{6C4406F1-9F6C-44BC-8428-DB69A2D2BA52}" dt="2024-04-21T04:59:04.248" v="31"/>
        <pc:sldMkLst>
          <pc:docMk/>
          <pc:sldMk cId="2718002526" sldId="370"/>
        </pc:sldMkLst>
      </pc:sldChg>
      <pc:sldChg chg="add">
        <pc:chgData name="Md. Fahmidur Rahman Sakib" userId="0af3a778cf3bac1e" providerId="LiveId" clId="{6C4406F1-9F6C-44BC-8428-DB69A2D2BA52}" dt="2024-04-21T04:59:17.232" v="32"/>
        <pc:sldMkLst>
          <pc:docMk/>
          <pc:sldMk cId="282534018" sldId="371"/>
        </pc:sldMkLst>
      </pc:sldChg>
      <pc:sldChg chg="add del">
        <pc:chgData name="Md. Fahmidur Rahman Sakib" userId="0af3a778cf3bac1e" providerId="LiveId" clId="{6C4406F1-9F6C-44BC-8428-DB69A2D2BA52}" dt="2024-04-21T05:03:02.113" v="70"/>
        <pc:sldMkLst>
          <pc:docMk/>
          <pc:sldMk cId="4167231023" sldId="372"/>
        </pc:sldMkLst>
      </pc:sldChg>
    </pc:docChg>
  </pc:docChgLst>
  <pc:docChgLst>
    <pc:chgData name="Md. Fahmidur Rahman Sakib" userId="0af3a778cf3bac1e" providerId="LiveId" clId="{3C8F8043-E745-4926-A358-4C6695654F6C}"/>
    <pc:docChg chg="undo custSel modSld">
      <pc:chgData name="Md. Fahmidur Rahman Sakib" userId="0af3a778cf3bac1e" providerId="LiveId" clId="{3C8F8043-E745-4926-A358-4C6695654F6C}" dt="2024-10-26T13:18:18.125" v="29"/>
      <pc:docMkLst>
        <pc:docMk/>
      </pc:docMkLst>
      <pc:sldChg chg="addSp delSp modSp mod">
        <pc:chgData name="Md. Fahmidur Rahman Sakib" userId="0af3a778cf3bac1e" providerId="LiveId" clId="{3C8F8043-E745-4926-A358-4C6695654F6C}" dt="2024-10-26T13:17:22.069" v="6"/>
        <pc:sldMkLst>
          <pc:docMk/>
          <pc:sldMk cId="0" sldId="276"/>
        </pc:sldMkLst>
        <pc:spChg chg="add del mod">
          <ac:chgData name="Md. Fahmidur Rahman Sakib" userId="0af3a778cf3bac1e" providerId="LiveId" clId="{3C8F8043-E745-4926-A358-4C6695654F6C}" dt="2024-10-26T13:17:20.991" v="5"/>
          <ac:spMkLst>
            <pc:docMk/>
            <pc:sldMk cId="0" sldId="276"/>
            <ac:spMk id="5" creationId="{C5AD9230-549B-427B-BEB1-CA8BDCB610DA}"/>
          </ac:spMkLst>
        </pc:spChg>
        <pc:spChg chg="add mod">
          <ac:chgData name="Md. Fahmidur Rahman Sakib" userId="0af3a778cf3bac1e" providerId="LiveId" clId="{3C8F8043-E745-4926-A358-4C6695654F6C}" dt="2024-10-26T13:17:22.069" v="6"/>
          <ac:spMkLst>
            <pc:docMk/>
            <pc:sldMk cId="0" sldId="276"/>
            <ac:spMk id="6" creationId="{20463EDB-A33E-4DFD-A6D6-3DD154027161}"/>
          </ac:spMkLst>
        </pc:spChg>
      </pc:sldChg>
      <pc:sldChg chg="addSp modSp">
        <pc:chgData name="Md. Fahmidur Rahman Sakib" userId="0af3a778cf3bac1e" providerId="LiveId" clId="{3C8F8043-E745-4926-A358-4C6695654F6C}" dt="2024-10-26T13:17:28.792" v="8"/>
        <pc:sldMkLst>
          <pc:docMk/>
          <pc:sldMk cId="0" sldId="297"/>
        </pc:sldMkLst>
        <pc:spChg chg="add mod">
          <ac:chgData name="Md. Fahmidur Rahman Sakib" userId="0af3a778cf3bac1e" providerId="LiveId" clId="{3C8F8043-E745-4926-A358-4C6695654F6C}" dt="2024-10-26T13:17:28.792" v="8"/>
          <ac:spMkLst>
            <pc:docMk/>
            <pc:sldMk cId="0" sldId="297"/>
            <ac:spMk id="17" creationId="{FBA1F883-5FB8-47B6-B626-D133F9B15C55}"/>
          </ac:spMkLst>
        </pc:spChg>
      </pc:sldChg>
      <pc:sldChg chg="addSp modSp">
        <pc:chgData name="Md. Fahmidur Rahman Sakib" userId="0af3a778cf3bac1e" providerId="LiveId" clId="{3C8F8043-E745-4926-A358-4C6695654F6C}" dt="2024-10-26T13:17:13.936" v="0"/>
        <pc:sldMkLst>
          <pc:docMk/>
          <pc:sldMk cId="0" sldId="299"/>
        </pc:sldMkLst>
        <pc:spChg chg="add mod">
          <ac:chgData name="Md. Fahmidur Rahman Sakib" userId="0af3a778cf3bac1e" providerId="LiveId" clId="{3C8F8043-E745-4926-A358-4C6695654F6C}" dt="2024-10-26T13:17:13.936" v="0"/>
          <ac:spMkLst>
            <pc:docMk/>
            <pc:sldMk cId="0" sldId="299"/>
            <ac:spMk id="7" creationId="{D94B1B19-E7EA-4E21-A38D-8491FA2944CC}"/>
          </ac:spMkLst>
        </pc:spChg>
      </pc:sldChg>
      <pc:sldChg chg="addSp modSp">
        <pc:chgData name="Md. Fahmidur Rahman Sakib" userId="0af3a778cf3bac1e" providerId="LiveId" clId="{3C8F8043-E745-4926-A358-4C6695654F6C}" dt="2024-10-26T13:17:26.466" v="7"/>
        <pc:sldMkLst>
          <pc:docMk/>
          <pc:sldMk cId="4027129606" sldId="327"/>
        </pc:sldMkLst>
        <pc:spChg chg="add mod">
          <ac:chgData name="Md. Fahmidur Rahman Sakib" userId="0af3a778cf3bac1e" providerId="LiveId" clId="{3C8F8043-E745-4926-A358-4C6695654F6C}" dt="2024-10-26T13:17:26.466" v="7"/>
          <ac:spMkLst>
            <pc:docMk/>
            <pc:sldMk cId="4027129606" sldId="327"/>
            <ac:spMk id="17" creationId="{AA923D05-FD02-4755-88B9-D74F7659C48F}"/>
          </ac:spMkLst>
        </pc:spChg>
      </pc:sldChg>
      <pc:sldChg chg="addSp modSp">
        <pc:chgData name="Md. Fahmidur Rahman Sakib" userId="0af3a778cf3bac1e" providerId="LiveId" clId="{3C8F8043-E745-4926-A358-4C6695654F6C}" dt="2024-10-26T13:17:36.966" v="10"/>
        <pc:sldMkLst>
          <pc:docMk/>
          <pc:sldMk cId="11134872" sldId="329"/>
        </pc:sldMkLst>
        <pc:spChg chg="add mod">
          <ac:chgData name="Md. Fahmidur Rahman Sakib" userId="0af3a778cf3bac1e" providerId="LiveId" clId="{3C8F8043-E745-4926-A358-4C6695654F6C}" dt="2024-10-26T13:17:36.966" v="10"/>
          <ac:spMkLst>
            <pc:docMk/>
            <pc:sldMk cId="11134872" sldId="329"/>
            <ac:spMk id="7" creationId="{FEF9E671-4C89-4784-A8C8-7DF102F2EFDE}"/>
          </ac:spMkLst>
        </pc:spChg>
      </pc:sldChg>
      <pc:sldChg chg="addSp modSp">
        <pc:chgData name="Md. Fahmidur Rahman Sakib" userId="0af3a778cf3bac1e" providerId="LiveId" clId="{3C8F8043-E745-4926-A358-4C6695654F6C}" dt="2024-10-26T13:17:35.165" v="9"/>
        <pc:sldMkLst>
          <pc:docMk/>
          <pc:sldMk cId="1372971811" sldId="331"/>
        </pc:sldMkLst>
        <pc:spChg chg="add mod">
          <ac:chgData name="Md. Fahmidur Rahman Sakib" userId="0af3a778cf3bac1e" providerId="LiveId" clId="{3C8F8043-E745-4926-A358-4C6695654F6C}" dt="2024-10-26T13:17:35.165" v="9"/>
          <ac:spMkLst>
            <pc:docMk/>
            <pc:sldMk cId="1372971811" sldId="331"/>
            <ac:spMk id="9" creationId="{3F8DFBA9-2E35-4FFC-9D41-B9A560F8ED23}"/>
          </ac:spMkLst>
        </pc:spChg>
      </pc:sldChg>
      <pc:sldChg chg="addSp modSp">
        <pc:chgData name="Md. Fahmidur Rahman Sakib" userId="0af3a778cf3bac1e" providerId="LiveId" clId="{3C8F8043-E745-4926-A358-4C6695654F6C}" dt="2024-10-26T13:17:41.420" v="12"/>
        <pc:sldMkLst>
          <pc:docMk/>
          <pc:sldMk cId="1486265111" sldId="332"/>
        </pc:sldMkLst>
        <pc:spChg chg="add mod">
          <ac:chgData name="Md. Fahmidur Rahman Sakib" userId="0af3a778cf3bac1e" providerId="LiveId" clId="{3C8F8043-E745-4926-A358-4C6695654F6C}" dt="2024-10-26T13:17:41.420" v="12"/>
          <ac:spMkLst>
            <pc:docMk/>
            <pc:sldMk cId="1486265111" sldId="332"/>
            <ac:spMk id="7" creationId="{060DBA26-E2F8-470C-BF8F-26C575ECDE95}"/>
          </ac:spMkLst>
        </pc:spChg>
      </pc:sldChg>
      <pc:sldChg chg="addSp modSp">
        <pc:chgData name="Md. Fahmidur Rahman Sakib" userId="0af3a778cf3bac1e" providerId="LiveId" clId="{3C8F8043-E745-4926-A358-4C6695654F6C}" dt="2024-10-26T13:17:43.454" v="13"/>
        <pc:sldMkLst>
          <pc:docMk/>
          <pc:sldMk cId="419092395" sldId="333"/>
        </pc:sldMkLst>
        <pc:spChg chg="add mod">
          <ac:chgData name="Md. Fahmidur Rahman Sakib" userId="0af3a778cf3bac1e" providerId="LiveId" clId="{3C8F8043-E745-4926-A358-4C6695654F6C}" dt="2024-10-26T13:17:43.454" v="13"/>
          <ac:spMkLst>
            <pc:docMk/>
            <pc:sldMk cId="419092395" sldId="333"/>
            <ac:spMk id="7" creationId="{618805C8-40C5-4566-92EE-6C5DECE66A65}"/>
          </ac:spMkLst>
        </pc:spChg>
      </pc:sldChg>
      <pc:sldChg chg="addSp delSp modSp">
        <pc:chgData name="Md. Fahmidur Rahman Sakib" userId="0af3a778cf3bac1e" providerId="LiveId" clId="{3C8F8043-E745-4926-A358-4C6695654F6C}" dt="2024-10-26T13:17:52.404" v="16"/>
        <pc:sldMkLst>
          <pc:docMk/>
          <pc:sldMk cId="1826793069" sldId="334"/>
        </pc:sldMkLst>
        <pc:spChg chg="add del mod">
          <ac:chgData name="Md. Fahmidur Rahman Sakib" userId="0af3a778cf3bac1e" providerId="LiveId" clId="{3C8F8043-E745-4926-A358-4C6695654F6C}" dt="2024-10-26T13:17:52.404" v="16"/>
          <ac:spMkLst>
            <pc:docMk/>
            <pc:sldMk cId="1826793069" sldId="334"/>
            <ac:spMk id="9" creationId="{01C85B37-C2C5-43C2-8DCE-EF7888B16E0A}"/>
          </ac:spMkLst>
        </pc:spChg>
      </pc:sldChg>
      <pc:sldChg chg="addSp modSp">
        <pc:chgData name="Md. Fahmidur Rahman Sakib" userId="0af3a778cf3bac1e" providerId="LiveId" clId="{3C8F8043-E745-4926-A358-4C6695654F6C}" dt="2024-10-26T13:17:54.081" v="17"/>
        <pc:sldMkLst>
          <pc:docMk/>
          <pc:sldMk cId="1031984947" sldId="336"/>
        </pc:sldMkLst>
        <pc:spChg chg="add mod">
          <ac:chgData name="Md. Fahmidur Rahman Sakib" userId="0af3a778cf3bac1e" providerId="LiveId" clId="{3C8F8043-E745-4926-A358-4C6695654F6C}" dt="2024-10-26T13:17:54.081" v="17"/>
          <ac:spMkLst>
            <pc:docMk/>
            <pc:sldMk cId="1031984947" sldId="336"/>
            <ac:spMk id="7" creationId="{20F30F46-3811-4AA2-B5F4-483311228F4E}"/>
          </ac:spMkLst>
        </pc:spChg>
      </pc:sldChg>
      <pc:sldChg chg="addSp modSp">
        <pc:chgData name="Md. Fahmidur Rahman Sakib" userId="0af3a778cf3bac1e" providerId="LiveId" clId="{3C8F8043-E745-4926-A358-4C6695654F6C}" dt="2024-10-26T13:17:45.577" v="14"/>
        <pc:sldMkLst>
          <pc:docMk/>
          <pc:sldMk cId="2038917339" sldId="337"/>
        </pc:sldMkLst>
        <pc:spChg chg="add mod">
          <ac:chgData name="Md. Fahmidur Rahman Sakib" userId="0af3a778cf3bac1e" providerId="LiveId" clId="{3C8F8043-E745-4926-A358-4C6695654F6C}" dt="2024-10-26T13:17:45.577" v="14"/>
          <ac:spMkLst>
            <pc:docMk/>
            <pc:sldMk cId="2038917339" sldId="337"/>
            <ac:spMk id="6" creationId="{BD1469C0-199E-46FA-A250-C277F87BA8FE}"/>
          </ac:spMkLst>
        </pc:spChg>
      </pc:sldChg>
      <pc:sldChg chg="addSp modSp">
        <pc:chgData name="Md. Fahmidur Rahman Sakib" userId="0af3a778cf3bac1e" providerId="LiveId" clId="{3C8F8043-E745-4926-A358-4C6695654F6C}" dt="2024-10-26T13:17:55.548" v="18"/>
        <pc:sldMkLst>
          <pc:docMk/>
          <pc:sldMk cId="1518821131" sldId="338"/>
        </pc:sldMkLst>
        <pc:spChg chg="add mod">
          <ac:chgData name="Md. Fahmidur Rahman Sakib" userId="0af3a778cf3bac1e" providerId="LiveId" clId="{3C8F8043-E745-4926-A358-4C6695654F6C}" dt="2024-10-26T13:17:55.548" v="18"/>
          <ac:spMkLst>
            <pc:docMk/>
            <pc:sldMk cId="1518821131" sldId="338"/>
            <ac:spMk id="9" creationId="{BB3B3373-6396-4005-B495-8380DDE761D2}"/>
          </ac:spMkLst>
        </pc:spChg>
      </pc:sldChg>
      <pc:sldChg chg="addSp modSp">
        <pc:chgData name="Md. Fahmidur Rahman Sakib" userId="0af3a778cf3bac1e" providerId="LiveId" clId="{3C8F8043-E745-4926-A358-4C6695654F6C}" dt="2024-10-26T13:17:57.587" v="19"/>
        <pc:sldMkLst>
          <pc:docMk/>
          <pc:sldMk cId="2958078665" sldId="341"/>
        </pc:sldMkLst>
        <pc:spChg chg="add mod">
          <ac:chgData name="Md. Fahmidur Rahman Sakib" userId="0af3a778cf3bac1e" providerId="LiveId" clId="{3C8F8043-E745-4926-A358-4C6695654F6C}" dt="2024-10-26T13:17:57.587" v="19"/>
          <ac:spMkLst>
            <pc:docMk/>
            <pc:sldMk cId="2958078665" sldId="341"/>
            <ac:spMk id="16" creationId="{D40AA289-EE6D-41F5-9FEE-7F1D0D89F8D8}"/>
          </ac:spMkLst>
        </pc:spChg>
      </pc:sldChg>
      <pc:sldChg chg="addSp modSp">
        <pc:chgData name="Md. Fahmidur Rahman Sakib" userId="0af3a778cf3bac1e" providerId="LiveId" clId="{3C8F8043-E745-4926-A358-4C6695654F6C}" dt="2024-10-26T13:17:59.321" v="20"/>
        <pc:sldMkLst>
          <pc:docMk/>
          <pc:sldMk cId="1311380414" sldId="342"/>
        </pc:sldMkLst>
        <pc:spChg chg="add mod">
          <ac:chgData name="Md. Fahmidur Rahman Sakib" userId="0af3a778cf3bac1e" providerId="LiveId" clId="{3C8F8043-E745-4926-A358-4C6695654F6C}" dt="2024-10-26T13:17:59.321" v="20"/>
          <ac:spMkLst>
            <pc:docMk/>
            <pc:sldMk cId="1311380414" sldId="342"/>
            <ac:spMk id="11" creationId="{0784CC60-CE5D-4E8E-8420-C8C779C01184}"/>
          </ac:spMkLst>
        </pc:spChg>
      </pc:sldChg>
      <pc:sldChg chg="addSp modSp">
        <pc:chgData name="Md. Fahmidur Rahman Sakib" userId="0af3a778cf3bac1e" providerId="LiveId" clId="{3C8F8043-E745-4926-A358-4C6695654F6C}" dt="2024-10-26T13:18:01.120" v="21"/>
        <pc:sldMkLst>
          <pc:docMk/>
          <pc:sldMk cId="122617163" sldId="344"/>
        </pc:sldMkLst>
        <pc:spChg chg="add mod">
          <ac:chgData name="Md. Fahmidur Rahman Sakib" userId="0af3a778cf3bac1e" providerId="LiveId" clId="{3C8F8043-E745-4926-A358-4C6695654F6C}" dt="2024-10-26T13:18:01.120" v="21"/>
          <ac:spMkLst>
            <pc:docMk/>
            <pc:sldMk cId="122617163" sldId="344"/>
            <ac:spMk id="9" creationId="{6315DE21-47A0-47E0-AA45-A579423B0ED5}"/>
          </ac:spMkLst>
        </pc:spChg>
      </pc:sldChg>
      <pc:sldChg chg="addSp modSp">
        <pc:chgData name="Md. Fahmidur Rahman Sakib" userId="0af3a778cf3bac1e" providerId="LiveId" clId="{3C8F8043-E745-4926-A358-4C6695654F6C}" dt="2024-10-26T13:18:03.021" v="22"/>
        <pc:sldMkLst>
          <pc:docMk/>
          <pc:sldMk cId="1230651773" sldId="346"/>
        </pc:sldMkLst>
        <pc:spChg chg="add mod">
          <ac:chgData name="Md. Fahmidur Rahman Sakib" userId="0af3a778cf3bac1e" providerId="LiveId" clId="{3C8F8043-E745-4926-A358-4C6695654F6C}" dt="2024-10-26T13:18:03.021" v="22"/>
          <ac:spMkLst>
            <pc:docMk/>
            <pc:sldMk cId="1230651773" sldId="346"/>
            <ac:spMk id="9" creationId="{FC31A05A-F5A9-4C99-B43A-F5878020737F}"/>
          </ac:spMkLst>
        </pc:spChg>
      </pc:sldChg>
      <pc:sldChg chg="addSp modSp">
        <pc:chgData name="Md. Fahmidur Rahman Sakib" userId="0af3a778cf3bac1e" providerId="LiveId" clId="{3C8F8043-E745-4926-A358-4C6695654F6C}" dt="2024-10-26T13:18:05.011" v="23"/>
        <pc:sldMkLst>
          <pc:docMk/>
          <pc:sldMk cId="2306588029" sldId="348"/>
        </pc:sldMkLst>
        <pc:spChg chg="add mod">
          <ac:chgData name="Md. Fahmidur Rahman Sakib" userId="0af3a778cf3bac1e" providerId="LiveId" clId="{3C8F8043-E745-4926-A358-4C6695654F6C}" dt="2024-10-26T13:18:05.011" v="23"/>
          <ac:spMkLst>
            <pc:docMk/>
            <pc:sldMk cId="2306588029" sldId="348"/>
            <ac:spMk id="7" creationId="{5BB50DF0-1D4D-46D0-92FB-66DDFC79FEE7}"/>
          </ac:spMkLst>
        </pc:spChg>
      </pc:sldChg>
      <pc:sldChg chg="addSp modSp">
        <pc:chgData name="Md. Fahmidur Rahman Sakib" userId="0af3a778cf3bac1e" providerId="LiveId" clId="{3C8F8043-E745-4926-A358-4C6695654F6C}" dt="2024-10-26T13:18:07.706" v="24"/>
        <pc:sldMkLst>
          <pc:docMk/>
          <pc:sldMk cId="961029626" sldId="349"/>
        </pc:sldMkLst>
        <pc:spChg chg="add mod">
          <ac:chgData name="Md. Fahmidur Rahman Sakib" userId="0af3a778cf3bac1e" providerId="LiveId" clId="{3C8F8043-E745-4926-A358-4C6695654F6C}" dt="2024-10-26T13:18:07.706" v="24"/>
          <ac:spMkLst>
            <pc:docMk/>
            <pc:sldMk cId="961029626" sldId="349"/>
            <ac:spMk id="7" creationId="{5317A7E1-7D90-416F-AFE8-9D376994E190}"/>
          </ac:spMkLst>
        </pc:spChg>
      </pc:sldChg>
      <pc:sldChg chg="addSp modSp">
        <pc:chgData name="Md. Fahmidur Rahman Sakib" userId="0af3a778cf3bac1e" providerId="LiveId" clId="{3C8F8043-E745-4926-A358-4C6695654F6C}" dt="2024-10-26T13:18:09.334" v="25"/>
        <pc:sldMkLst>
          <pc:docMk/>
          <pc:sldMk cId="932246804" sldId="350"/>
        </pc:sldMkLst>
        <pc:spChg chg="add mod">
          <ac:chgData name="Md. Fahmidur Rahman Sakib" userId="0af3a778cf3bac1e" providerId="LiveId" clId="{3C8F8043-E745-4926-A358-4C6695654F6C}" dt="2024-10-26T13:18:09.334" v="25"/>
          <ac:spMkLst>
            <pc:docMk/>
            <pc:sldMk cId="932246804" sldId="350"/>
            <ac:spMk id="7" creationId="{0343651F-3369-4ACB-8353-35F1C6D8FF70}"/>
          </ac:spMkLst>
        </pc:spChg>
      </pc:sldChg>
      <pc:sldChg chg="addSp modSp">
        <pc:chgData name="Md. Fahmidur Rahman Sakib" userId="0af3a778cf3bac1e" providerId="LiveId" clId="{3C8F8043-E745-4926-A358-4C6695654F6C}" dt="2024-10-26T13:18:12.082" v="26"/>
        <pc:sldMkLst>
          <pc:docMk/>
          <pc:sldMk cId="338516248" sldId="351"/>
        </pc:sldMkLst>
        <pc:spChg chg="add mod">
          <ac:chgData name="Md. Fahmidur Rahman Sakib" userId="0af3a778cf3bac1e" providerId="LiveId" clId="{3C8F8043-E745-4926-A358-4C6695654F6C}" dt="2024-10-26T13:18:12.082" v="26"/>
          <ac:spMkLst>
            <pc:docMk/>
            <pc:sldMk cId="338516248" sldId="351"/>
            <ac:spMk id="7" creationId="{5530FC35-273E-4653-9B14-9A28A50D9C35}"/>
          </ac:spMkLst>
        </pc:spChg>
      </pc:sldChg>
      <pc:sldChg chg="addSp modSp">
        <pc:chgData name="Md. Fahmidur Rahman Sakib" userId="0af3a778cf3bac1e" providerId="LiveId" clId="{3C8F8043-E745-4926-A358-4C6695654F6C}" dt="2024-10-26T13:18:14.125" v="27"/>
        <pc:sldMkLst>
          <pc:docMk/>
          <pc:sldMk cId="341140896" sldId="352"/>
        </pc:sldMkLst>
        <pc:spChg chg="add mod">
          <ac:chgData name="Md. Fahmidur Rahman Sakib" userId="0af3a778cf3bac1e" providerId="LiveId" clId="{3C8F8043-E745-4926-A358-4C6695654F6C}" dt="2024-10-26T13:18:14.125" v="27"/>
          <ac:spMkLst>
            <pc:docMk/>
            <pc:sldMk cId="341140896" sldId="352"/>
            <ac:spMk id="7" creationId="{2AFAC94A-52E7-4DB3-8B69-C0C195D235AD}"/>
          </ac:spMkLst>
        </pc:spChg>
      </pc:sldChg>
      <pc:sldChg chg="addSp modSp">
        <pc:chgData name="Md. Fahmidur Rahman Sakib" userId="0af3a778cf3bac1e" providerId="LiveId" clId="{3C8F8043-E745-4926-A358-4C6695654F6C}" dt="2024-10-26T13:18:16.110" v="28"/>
        <pc:sldMkLst>
          <pc:docMk/>
          <pc:sldMk cId="3315644176" sldId="353"/>
        </pc:sldMkLst>
        <pc:spChg chg="add mod">
          <ac:chgData name="Md. Fahmidur Rahman Sakib" userId="0af3a778cf3bac1e" providerId="LiveId" clId="{3C8F8043-E745-4926-A358-4C6695654F6C}" dt="2024-10-26T13:18:16.110" v="28"/>
          <ac:spMkLst>
            <pc:docMk/>
            <pc:sldMk cId="3315644176" sldId="353"/>
            <ac:spMk id="7" creationId="{5D52D1C3-009B-427A-858C-0A7624A04A6C}"/>
          </ac:spMkLst>
        </pc:spChg>
      </pc:sldChg>
      <pc:sldChg chg="addSp modSp">
        <pc:chgData name="Md. Fahmidur Rahman Sakib" userId="0af3a778cf3bac1e" providerId="LiveId" clId="{3C8F8043-E745-4926-A358-4C6695654F6C}" dt="2024-10-26T13:18:18.125" v="29"/>
        <pc:sldMkLst>
          <pc:docMk/>
          <pc:sldMk cId="1030340105" sldId="355"/>
        </pc:sldMkLst>
        <pc:spChg chg="add mod">
          <ac:chgData name="Md. Fahmidur Rahman Sakib" userId="0af3a778cf3bac1e" providerId="LiveId" clId="{3C8F8043-E745-4926-A358-4C6695654F6C}" dt="2024-10-26T13:18:18.125" v="29"/>
          <ac:spMkLst>
            <pc:docMk/>
            <pc:sldMk cId="1030340105" sldId="355"/>
            <ac:spMk id="5" creationId="{3C9F48F4-1D37-49FC-9F91-C71A15B4E7C4}"/>
          </ac:spMkLst>
        </pc:spChg>
      </pc:sldChg>
      <pc:sldChg chg="addSp modSp">
        <pc:chgData name="Md. Fahmidur Rahman Sakib" userId="0af3a778cf3bac1e" providerId="LiveId" clId="{3C8F8043-E745-4926-A358-4C6695654F6C}" dt="2024-10-26T13:17:39.392" v="11"/>
        <pc:sldMkLst>
          <pc:docMk/>
          <pc:sldMk cId="1784434263" sldId="365"/>
        </pc:sldMkLst>
        <pc:spChg chg="add mod">
          <ac:chgData name="Md. Fahmidur Rahman Sakib" userId="0af3a778cf3bac1e" providerId="LiveId" clId="{3C8F8043-E745-4926-A358-4C6695654F6C}" dt="2024-10-26T13:17:39.392" v="11"/>
          <ac:spMkLst>
            <pc:docMk/>
            <pc:sldMk cId="1784434263" sldId="365"/>
            <ac:spMk id="9" creationId="{DC679284-5C2B-4675-A3FF-92D98EE9C6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10/26/2024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814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b="1" i="1" u="sng" dirty="0">
                <a:latin typeface="Gill Sans MT (Body)"/>
              </a:rPr>
              <a:t>Course Teacher:</a:t>
            </a:r>
            <a:br>
              <a:rPr lang="en-US" sz="1800" dirty="0">
                <a:latin typeface="Gill Sans MT (Body)"/>
              </a:rPr>
            </a:br>
            <a:br>
              <a:rPr lang="en-US" sz="900" dirty="0">
                <a:latin typeface="Gill Sans MT (Body)"/>
              </a:rPr>
            </a:br>
            <a:r>
              <a:rPr lang="en-US" sz="2000" b="1" dirty="0">
                <a:latin typeface="Gill Sans MT (Body)"/>
              </a:rPr>
              <a:t>Md. Fahmidur Rahman Sakib</a:t>
            </a:r>
            <a:br>
              <a:rPr lang="en-US" sz="2000" b="1" dirty="0">
                <a:latin typeface="Gill Sans MT (Body)"/>
              </a:rPr>
            </a:br>
            <a:r>
              <a:rPr lang="en-US" sz="1800" dirty="0">
                <a:latin typeface="Gill Sans MT (Body)"/>
              </a:rPr>
              <a:t>Lecturer</a:t>
            </a:r>
            <a:r>
              <a:rPr lang="en-US" sz="1800" b="1" dirty="0">
                <a:latin typeface="Gill Sans MT (Body)"/>
              </a:rPr>
              <a:t>, </a:t>
            </a:r>
            <a:r>
              <a:rPr lang="en-US" sz="1800" dirty="0">
                <a:latin typeface="Gill Sans MT (Body)"/>
              </a:rPr>
              <a:t>Department of Computer Science &amp; Engineering</a:t>
            </a:r>
            <a:br>
              <a:rPr lang="en-US" sz="1800" dirty="0">
                <a:latin typeface="Gill Sans MT (Body)"/>
              </a:rPr>
            </a:br>
            <a:r>
              <a:rPr lang="en-US" sz="1800" dirty="0">
                <a:latin typeface="Gill Sans MT (Body)"/>
              </a:rPr>
              <a:t>Metropolitan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8086 Hardware Specifications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AC11F-D03F-4CF1-BC3E-0BC7C9A64F66}"/>
              </a:ext>
            </a:extLst>
          </p:cNvPr>
          <p:cNvSpPr txBox="1"/>
          <p:nvPr/>
        </p:nvSpPr>
        <p:spPr>
          <a:xfrm>
            <a:off x="2317655" y="5029200"/>
            <a:ext cx="454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Course ID:</a:t>
            </a:r>
            <a:r>
              <a:rPr lang="en-US" sz="1800" dirty="0">
                <a:solidFill>
                  <a:schemeClr val="tx1"/>
                </a:solidFill>
              </a:rPr>
              <a:t> CSE 237</a:t>
            </a: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Course Title: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Microprocessor and Interfacing</a:t>
            </a:r>
          </a:p>
          <a:p>
            <a:pPr algn="ctr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5C3D5-EA0A-45EC-A297-1C142888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active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read operation when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Processor reading from memory or I/O device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low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states of the read cycle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200400"/>
            <a:ext cx="304800" cy="295656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8805C8-40C5-4566-92EE-6C5DECE6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4190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AA46E-F195-4963-A210-7F26F65E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𝑇𝐸𝑆𝑇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examined by the WAIT instruction.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this pin is Low, execution continues.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Else the processor waits in an idle state.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6429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F3142A-FE30-4DEF-9E5A-8236208E9042}"/>
              </a:ext>
            </a:extLst>
          </p:cNvPr>
          <p:cNvSpPr/>
          <p:nvPr/>
        </p:nvSpPr>
        <p:spPr>
          <a:xfrm>
            <a:off x="27432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1469C0-199E-46FA-A250-C277F8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20389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READY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acknowledgement from a slow I/O device or memory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indicate ready/completion of data transfer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microprocessor enters wait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CC6D9-6434-4098-A6C9-4116D6E82512}"/>
              </a:ext>
            </a:extLst>
          </p:cNvPr>
          <p:cNvGrpSpPr/>
          <p:nvPr/>
        </p:nvGrpSpPr>
        <p:grpSpPr>
          <a:xfrm>
            <a:off x="457200" y="1447800"/>
            <a:ext cx="3067050" cy="4495800"/>
            <a:chOff x="457200" y="1447800"/>
            <a:chExt cx="3067050" cy="4495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F0C880-3BE3-4624-961A-73C1F7C8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447800"/>
              <a:ext cx="3067050" cy="44958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C3B4D9-FC17-4C96-A161-3E4BE6D05B6C}"/>
                </a:ext>
              </a:extLst>
            </p:cNvPr>
            <p:cNvSpPr/>
            <p:nvPr/>
          </p:nvSpPr>
          <p:spPr>
            <a:xfrm>
              <a:off x="2743200" y="5410200"/>
              <a:ext cx="502920" cy="228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FF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EF7B98-9BCD-4CE6-B231-1E069E031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23" t="12126" r="9626" b="26549"/>
          <a:stretch/>
        </p:blipFill>
        <p:spPr>
          <a:xfrm>
            <a:off x="265960" y="6019800"/>
            <a:ext cx="8843062" cy="838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5E47FE-CDE3-41E8-A8B1-CBED8EA49E5D}"/>
              </a:ext>
            </a:extLst>
          </p:cNvPr>
          <p:cNvSpPr/>
          <p:nvPr/>
        </p:nvSpPr>
        <p:spPr>
          <a:xfrm>
            <a:off x="5410200" y="6324600"/>
            <a:ext cx="1828800" cy="533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90CF53-180B-47AA-A391-66216864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RESET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reset the system reset.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terminates the current activity.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Must be active for at least four clock cycles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56388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F30F46-3811-4AA2-B5F4-4833112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0319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C920D-B1FE-46F3-9864-AEAB4574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3670748"/>
                <a:ext cx="5447269" cy="212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𝑀𝐼</m:t>
                    </m:r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Non-maskable interrupt signal.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Causes a type-2 interrupt. 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Initiates the interrupt at the end of the current instruction.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3670748"/>
                <a:ext cx="5447269" cy="2120452"/>
              </a:xfrm>
              <a:prstGeom prst="rect">
                <a:avLst/>
              </a:prstGeom>
              <a:blipFill>
                <a:blip r:embed="rId3"/>
                <a:stretch>
                  <a:fillRect l="-671" r="-1007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533400" y="49530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A08F9-04F3-45CA-AAC2-08245390ED2B}"/>
                  </a:ext>
                </a:extLst>
              </p:cNvPr>
              <p:cNvSpPr txBox="1"/>
              <p:nvPr/>
            </p:nvSpPr>
            <p:spPr>
              <a:xfrm>
                <a:off x="3696731" y="1600200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INTR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Interrupt request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Used to request a hardware interrupt.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 be masked.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A08F9-04F3-45CA-AAC2-08245390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600200"/>
                <a:ext cx="5447269" cy="1705532"/>
              </a:xfrm>
              <a:prstGeom prst="rect">
                <a:avLst/>
              </a:prstGeom>
              <a:blipFill>
                <a:blip r:embed="rId4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E20E2F-8016-4E5C-BA0A-7696C657977E}"/>
              </a:ext>
            </a:extLst>
          </p:cNvPr>
          <p:cNvSpPr/>
          <p:nvPr/>
        </p:nvSpPr>
        <p:spPr>
          <a:xfrm>
            <a:off x="5334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B3B3373-6396-4005-B495-8380DDE7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5188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F35ED9-B03D-48EB-9CC8-3974B108E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29"/>
          <a:stretch/>
        </p:blipFill>
        <p:spPr>
          <a:xfrm>
            <a:off x="457200" y="1447800"/>
            <a:ext cx="3657600" cy="4495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4D943-F8D4-4EF2-BBC3-9D09BF594B43}"/>
              </a:ext>
            </a:extLst>
          </p:cNvPr>
          <p:cNvGrpSpPr/>
          <p:nvPr/>
        </p:nvGrpSpPr>
        <p:grpSpPr>
          <a:xfrm>
            <a:off x="3428999" y="3451860"/>
            <a:ext cx="1709252" cy="1907977"/>
            <a:chOff x="3886200" y="3604260"/>
            <a:chExt cx="1709252" cy="19079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57C92F-562F-4A57-94D1-8696E60551E9}"/>
                </a:ext>
              </a:extLst>
            </p:cNvPr>
            <p:cNvSpPr/>
            <p:nvPr/>
          </p:nvSpPr>
          <p:spPr>
            <a:xfrm>
              <a:off x="38862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0E9556-0F1A-42B5-9DC5-EAD382C53C1C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80" y="4953000"/>
              <a:ext cx="312420" cy="251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134769-C629-483F-8CFF-BF7D500D3BF4}"/>
                </a:ext>
              </a:extLst>
            </p:cNvPr>
            <p:cNvSpPr txBox="1"/>
            <p:nvPr/>
          </p:nvSpPr>
          <p:spPr>
            <a:xfrm>
              <a:off x="4678213" y="5204460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min mode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527FC8-28E8-4956-85D3-394902163900}"/>
              </a:ext>
            </a:extLst>
          </p:cNvPr>
          <p:cNvGrpSpPr/>
          <p:nvPr/>
        </p:nvGrpSpPr>
        <p:grpSpPr>
          <a:xfrm>
            <a:off x="2743199" y="3451860"/>
            <a:ext cx="1731823" cy="2349104"/>
            <a:chOff x="3200400" y="3604260"/>
            <a:chExt cx="1731823" cy="23491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A38FFA-9140-4CB5-B6B7-A87CA1AEFDC2}"/>
                </a:ext>
              </a:extLst>
            </p:cNvPr>
            <p:cNvSpPr/>
            <p:nvPr/>
          </p:nvSpPr>
          <p:spPr>
            <a:xfrm>
              <a:off x="32004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EEB9F4-97EB-4173-80D3-0E59B63E1A03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32" y="5349240"/>
              <a:ext cx="425768" cy="35814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95453B-0F63-4D80-97CB-966B739D0E8A}"/>
                </a:ext>
              </a:extLst>
            </p:cNvPr>
            <p:cNvSpPr txBox="1"/>
            <p:nvPr/>
          </p:nvSpPr>
          <p:spPr>
            <a:xfrm>
              <a:off x="3978116" y="564558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max mode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4419600" y="1447800"/>
                <a:ext cx="4724400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𝑀𝑋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8086 works in two modes: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Minimum Mode if high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Maximum Mode if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Functions of pins 24-31 depend on the mode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Minimum Mode - single processor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Maximum Mode - multi processor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447800"/>
                <a:ext cx="4724400" cy="2952027"/>
              </a:xfrm>
              <a:prstGeom prst="rect">
                <a:avLst/>
              </a:prstGeom>
              <a:blipFill>
                <a:blip r:embed="rId3"/>
                <a:stretch>
                  <a:fillRect l="-774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020568"/>
            <a:ext cx="591312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40AA289-EE6D-41F5-9FEE-7F1D0D89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29580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940B5-85E3-4835-A11D-B92EA255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DD960-B9C2-41EE-B3BC-211191330356}"/>
                  </a:ext>
                </a:extLst>
              </p:cNvPr>
              <p:cNvSpPr txBox="1"/>
              <p:nvPr/>
            </p:nvSpPr>
            <p:spPr>
              <a:xfrm>
                <a:off x="3696731" y="367074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𝐻𝐿𝐷𝐴</m:t>
                      </m:r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Hold Acknowledgment.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acknowledged, it relinquish the bus to the requesting device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DD960-B9C2-41EE-B3BC-21119133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367074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346B1-E718-4DBE-B70E-E3DC9C3BD8E4}"/>
              </a:ext>
            </a:extLst>
          </p:cNvPr>
          <p:cNvSpPr/>
          <p:nvPr/>
        </p:nvSpPr>
        <p:spPr>
          <a:xfrm>
            <a:off x="2743200" y="3442148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F4F56F-9D86-4B4A-95D3-7CF1BAA5C993}"/>
                  </a:ext>
                </a:extLst>
              </p:cNvPr>
              <p:cNvSpPr txBox="1"/>
              <p:nvPr/>
            </p:nvSpPr>
            <p:spPr>
              <a:xfrm>
                <a:off x="3696731" y="1834167"/>
                <a:ext cx="5447269" cy="129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HOLD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request for bus by another device.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is an active HIGH signal.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F4F56F-9D86-4B4A-95D3-7CF1BAA5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834167"/>
                <a:ext cx="5447269" cy="1290033"/>
              </a:xfrm>
              <a:prstGeom prst="rect">
                <a:avLst/>
              </a:prstGeom>
              <a:blipFill>
                <a:blip r:embed="rId4"/>
                <a:stretch>
                  <a:fillRect l="-6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2F0F69-BFE6-478C-A798-D4B6EEA1430B}"/>
              </a:ext>
            </a:extLst>
          </p:cNvPr>
          <p:cNvSpPr/>
          <p:nvPr/>
        </p:nvSpPr>
        <p:spPr>
          <a:xfrm>
            <a:off x="2743200" y="3670748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84CC60-CE5D-4E8E-8420-C8C779C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3113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644EF-06EE-4C72-B7D7-6B2A17D0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81491" y="1716698"/>
                <a:ext cx="5447269" cy="21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Active low write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Writes data to memory or output device depending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91" y="1716698"/>
                <a:ext cx="5447269" cy="2121928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123944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89C1A-FE82-49BD-A819-7B5FC2DD0F1B}"/>
              </a:ext>
            </a:extLst>
          </p:cNvPr>
          <p:cNvSpPr/>
          <p:nvPr/>
        </p:nvSpPr>
        <p:spPr>
          <a:xfrm>
            <a:off x="2743200" y="3877056"/>
            <a:ext cx="3048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7FFC8E-0DC4-43AF-8CC0-34AAC72C5220}"/>
                  </a:ext>
                </a:extLst>
              </p:cNvPr>
              <p:cNvSpPr txBox="1"/>
              <p:nvPr/>
            </p:nvSpPr>
            <p:spPr>
              <a:xfrm>
                <a:off x="3584450" y="399592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𝐼𝑂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Differentiates memory access from I/O access.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high, memory is accessed.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I/O devices are accessed.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7FFC8E-0DC4-43AF-8CC0-34AAC72C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50" y="3995928"/>
                <a:ext cx="5447269" cy="1705532"/>
              </a:xfrm>
              <a:prstGeom prst="rect">
                <a:avLst/>
              </a:prstGeom>
              <a:blipFill>
                <a:blip r:embed="rId4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315DE21-47A0-47E0-AA45-A579423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26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24488-330D-49B4-9CA2-AD3E6E55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87587" y="4401312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𝐷𝐸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Enable signal.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Used to enable a transceiver connected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87" y="4401312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541520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6D86E-A29B-4D31-B7E3-AED82EE41C44}"/>
              </a:ext>
            </a:extLst>
          </p:cNvPr>
          <p:cNvSpPr/>
          <p:nvPr/>
        </p:nvSpPr>
        <p:spPr>
          <a:xfrm>
            <a:off x="2743200" y="4303776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D65BFE-B6AF-4E0B-811B-B27A6876687F}"/>
                  </a:ext>
                </a:extLst>
              </p:cNvPr>
              <p:cNvSpPr txBox="1"/>
              <p:nvPr/>
            </p:nvSpPr>
            <p:spPr>
              <a:xfrm>
                <a:off x="3687586" y="1711641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Transmit/Receive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the direction of flow 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through the transceiver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high, data is transmitted out i.e. written to.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data is received in i.e. read in.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D65BFE-B6AF-4E0B-811B-B27A6876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86" y="1711641"/>
                <a:ext cx="5447269" cy="2121030"/>
              </a:xfrm>
              <a:prstGeom prst="rect">
                <a:avLst/>
              </a:prstGeom>
              <a:blipFill>
                <a:blip r:embed="rId4"/>
                <a:stretch>
                  <a:fillRect l="-784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31A05A-F5A9-4C99-B43A-F587802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306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47998-C2EB-433C-8B81-6604B91D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𝐴𝐿𝐸</m:t>
                      </m:r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Address Latch Enable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an address is available on bus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active high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state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770120"/>
            <a:ext cx="320040" cy="1828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B50DF0-1D4D-46D0-92FB-66DDFC79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2306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Book:</a:t>
            </a:r>
          </a:p>
          <a:p>
            <a:pPr lvl="1" algn="just">
              <a:lnSpc>
                <a:spcPct val="150000"/>
              </a:lnSpc>
            </a:pPr>
            <a:r>
              <a:rPr lang="en-GB" i="1" dirty="0">
                <a:solidFill>
                  <a:schemeClr val="tx1"/>
                </a:solidFill>
              </a:rPr>
              <a:t>Microprocessors and Interfacing: Programming and Hardware,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pPr lvl="1" algn="just">
              <a:lnSpc>
                <a:spcPct val="150000"/>
              </a:lnSpc>
            </a:pPr>
            <a:r>
              <a:rPr lang="en-GB" i="1" dirty="0">
                <a:solidFill>
                  <a:schemeClr val="tx1"/>
                </a:solidFill>
              </a:rPr>
              <a:t>The 8086/8088 Family: Design, Programming, And Interfacing,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 John </a:t>
            </a:r>
            <a:r>
              <a:rPr lang="en-GB" dirty="0" err="1">
                <a:solidFill>
                  <a:schemeClr val="tx1"/>
                </a:solidFill>
              </a:rPr>
              <a:t>Uffenbeck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463EDB-A33E-4DFD-A6D6-3DD15402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239057-A276-4FC6-9CFE-2CFF2C9A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active low signal.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interrupt acknowledge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microprocessor receives an INTR signal, it acknowledges the interrupt by generating this signal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 it indicates an interrupt is being serviced.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blipFill>
                <a:blip r:embed="rId3"/>
                <a:stretch>
                  <a:fillRect l="-671" r="-447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998720"/>
            <a:ext cx="457200" cy="1828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1E36F-F46A-44C4-9B64-A3FD74F75DF2}"/>
              </a:ext>
            </a:extLst>
          </p:cNvPr>
          <p:cNvSpPr/>
          <p:nvPr/>
        </p:nvSpPr>
        <p:spPr>
          <a:xfrm>
            <a:off x="5334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17A7E1-7D90-416F-AFE8-9D376994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9610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4C4489-E249-4184-9865-A40CFAA9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4114800" y="1295400"/>
                <a:ext cx="4114801" cy="12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Instruction queue status.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Instruction queue is 6 bytes long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295400"/>
                <a:ext cx="4114801" cy="1290931"/>
              </a:xfrm>
              <a:prstGeom prst="rect">
                <a:avLst/>
              </a:prstGeom>
              <a:blipFill>
                <a:blip r:embed="rId3"/>
                <a:stretch>
                  <a:fillRect l="-889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770120"/>
            <a:ext cx="457200" cy="4114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/>
            </p:nvGraphicFramePr>
            <p:xfrm>
              <a:off x="3676650" y="2667000"/>
              <a:ext cx="5162550" cy="3535680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74792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642791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3944967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𝑸𝑺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𝑸𝑺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No Operation. During the last clock cycle, nothing was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taken from the queue.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First Byte. The byte taken from the queue was the first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Queue Empty. The queue has been reinitialized as a result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of the execution of a transfer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Fetch subsequent </a:t>
                          </a:r>
                          <a:r>
                            <a:rPr lang="en-US" sz="1600" i="1" u="none" strike="noStrike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byteSubsequent</a:t>
                          </a: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 Byte. The byte taken from the queue was a subsequent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8794903"/>
                  </p:ext>
                </p:extLst>
              </p:nvPr>
            </p:nvGraphicFramePr>
            <p:xfrm>
              <a:off x="3676650" y="2667000"/>
              <a:ext cx="5162550" cy="3535680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74792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642791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3944967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1064" t="-1667" r="-804255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89623" t="-1667" r="-613208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No Operation. During the last clock cycle, nothing was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taken from the queue.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First Byte. The byte taken from the queue was the first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Queue Empty. The queue has been reinitialized as a result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of the execution of a transfer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Fetch subsequent </a:t>
                          </a:r>
                          <a:r>
                            <a:rPr lang="en-US" sz="1600" i="1" u="none" strike="noStrike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byteSubsequent</a:t>
                          </a: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 Byte. The byte taken from the queue was a subsequent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43651F-3369-4ACB-8353-35F1C6D8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9322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143000"/>
                <a:ext cx="5447269" cy="17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 Signals.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 operation done by the microprocessor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Related to memory and I/O access control signals.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143000"/>
                <a:ext cx="5447269" cy="1706429"/>
              </a:xfrm>
              <a:prstGeom prst="rect">
                <a:avLst/>
              </a:prstGeom>
              <a:blipFill>
                <a:blip r:embed="rId3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114800"/>
            <a:ext cx="381000" cy="6400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/>
            </p:nvGraphicFramePr>
            <p:xfrm>
              <a:off x="4334390" y="2971800"/>
              <a:ext cx="4171950" cy="3292412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13767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745797891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2630649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Interrupt acknowledgement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Read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Write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Halt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Opcode fetch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722626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read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176122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write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5258810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Passive state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530051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490753"/>
                  </p:ext>
                </p:extLst>
              </p:nvPr>
            </p:nvGraphicFramePr>
            <p:xfrm>
              <a:off x="4334390" y="2971800"/>
              <a:ext cx="4171950" cy="3292412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13767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745797891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2630649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2381" t="-1667" r="-717857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101176" t="-1667" r="-609412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203571" t="-1667" r="-516667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Interrupt acknowledgement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Read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Write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Halt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Opcode fetch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722626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read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176122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write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525881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Passive state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5300515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30FC35-273E-4653-9B14-9A28A50D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85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𝐿𝑂𝐶𝐾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When low, all interrupts are masked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to other processors to not request for system bus.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HOLD request is granted.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bus is relinquished to the other processors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blipFill>
                <a:blip r:embed="rId3"/>
                <a:stretch>
                  <a:fillRect l="-671" r="-1007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886200"/>
            <a:ext cx="54864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FAC94A-52E7-4DB3-8B69-C0C195D2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3411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156119"/>
                <a:ext cx="5447269" cy="25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𝒃𝒊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𝒅𝒊𝒓𝒆𝒄𝒕𝒊𝒐𝒏𝒂𝒍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Request/Grant pins.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 processors request the CPU through these for system 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CPU sends acknowledge signal on the same lines.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higher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priority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156119"/>
                <a:ext cx="5447269" cy="2545762"/>
              </a:xfrm>
              <a:prstGeom prst="rect">
                <a:avLst/>
              </a:prstGeom>
              <a:blipFill>
                <a:blip r:embed="rId3"/>
                <a:stretch>
                  <a:fillRect l="-671" r="-1902" b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429000"/>
            <a:ext cx="609600" cy="4572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52D1C3-009B-427A-858C-0A7624A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156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534400" cy="4937760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en-US" sz="2400" dirty="0"/>
                  <a:t>Assuming you want to type a secret message using a keypad connected to an 8086 microprocessor, deduce the values of the following pins during that time. Justify your answers too.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sz="2400" dirty="0"/>
                  <a:t> e.g. mention if low (0) / high (1) and why.                   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en-US" sz="2400" dirty="0"/>
                  <a:t>Do you think there may be other pins involved? If so, justify your answer.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534400" cy="4937760"/>
              </a:xfrm>
              <a:blipFill>
                <a:blip r:embed="rId3"/>
                <a:stretch>
                  <a:fillRect l="-50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48F4-1D37-49FC-9F91-C71A15B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03034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514600"/>
            <a:ext cx="5257800" cy="9906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8086 Pin Specification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BF86888-2F2A-428D-8D83-E0EDDBD3D5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40-pin DIPs;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Dual in-line package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 refers to a rectangular housing with two parallel rows of electrical connection pins.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DIPs have a notch on one end to show its correct orientation.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pins are then numbered as shown in the figure below.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1B51C-F869-49EE-A866-E2569B4E6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4"/>
          <a:stretch/>
        </p:blipFill>
        <p:spPr>
          <a:xfrm>
            <a:off x="499473" y="3643222"/>
            <a:ext cx="6013174" cy="2681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79687D-9AFD-4279-9759-2A120EE72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6" t="4278" r="8450" b="5451"/>
          <a:stretch/>
        </p:blipFill>
        <p:spPr>
          <a:xfrm>
            <a:off x="6858000" y="3437483"/>
            <a:ext cx="1938926" cy="282529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94B1B19-E7EA-4E21-A38D-8491FA29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E04E-AB58-419D-9D7A-C8920092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BC554-6246-4756-BE96-32BED751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A6C3F-314D-4719-9820-7EC148660C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36529"/>
          <a:stretch/>
        </p:blipFill>
        <p:spPr>
          <a:xfrm>
            <a:off x="533400" y="1752600"/>
            <a:ext cx="3657596" cy="449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F9CBD8-2DE7-4A08-8D37-E38307C80148}"/>
                  </a:ext>
                </a:extLst>
              </p:cNvPr>
              <p:cNvSpPr txBox="1"/>
              <p:nvPr/>
            </p:nvSpPr>
            <p:spPr>
              <a:xfrm>
                <a:off x="4387989" y="1162773"/>
                <a:ext cx="4757430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Recap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8086 is a 16-bit microprocessor.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Meaning it has 16 data lines/bus.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has 20 address lines/bus.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Each memory location holds only 1 byte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 address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different memory locations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could address up to 1MB of memory.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F9CBD8-2DE7-4A08-8D37-E38307C80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89" y="1162773"/>
                <a:ext cx="4757430" cy="2952027"/>
              </a:xfrm>
              <a:prstGeom prst="rect">
                <a:avLst/>
              </a:prstGeom>
              <a:blipFill>
                <a:blip r:embed="rId3"/>
                <a:stretch>
                  <a:fillRect l="-89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4E10BE1-F372-4600-85AA-E998BA260E14}"/>
              </a:ext>
            </a:extLst>
          </p:cNvPr>
          <p:cNvGrpSpPr/>
          <p:nvPr/>
        </p:nvGrpSpPr>
        <p:grpSpPr>
          <a:xfrm>
            <a:off x="3505199" y="3756660"/>
            <a:ext cx="1709252" cy="1907977"/>
            <a:chOff x="3886200" y="3604260"/>
            <a:chExt cx="1709252" cy="19079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A0A01A1-E0F8-4A0C-AEB6-E6081B482318}"/>
                </a:ext>
              </a:extLst>
            </p:cNvPr>
            <p:cNvSpPr/>
            <p:nvPr/>
          </p:nvSpPr>
          <p:spPr>
            <a:xfrm>
              <a:off x="38862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EB2653-F7D3-4C9F-A496-A08F40267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80" y="4953000"/>
              <a:ext cx="312420" cy="251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E841D-7683-41BB-8E97-74EFE700AA86}"/>
                </a:ext>
              </a:extLst>
            </p:cNvPr>
            <p:cNvSpPr txBox="1"/>
            <p:nvPr/>
          </p:nvSpPr>
          <p:spPr>
            <a:xfrm>
              <a:off x="4678213" y="5204460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min mode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C305C-5E0C-4C6B-949F-BB6796B00976}"/>
              </a:ext>
            </a:extLst>
          </p:cNvPr>
          <p:cNvGrpSpPr/>
          <p:nvPr/>
        </p:nvGrpSpPr>
        <p:grpSpPr>
          <a:xfrm>
            <a:off x="2819399" y="3756660"/>
            <a:ext cx="1731823" cy="2349104"/>
            <a:chOff x="3200400" y="3604260"/>
            <a:chExt cx="1731823" cy="23491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B237D4-8C0A-47BB-B923-95A287277EB1}"/>
                </a:ext>
              </a:extLst>
            </p:cNvPr>
            <p:cNvSpPr/>
            <p:nvPr/>
          </p:nvSpPr>
          <p:spPr>
            <a:xfrm>
              <a:off x="32004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C971A2-653D-4C42-A41C-191A8BE1B63A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32" y="5349240"/>
              <a:ext cx="425768" cy="35814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E916D0-4091-486B-820B-1F18AA25DA64}"/>
                </a:ext>
              </a:extLst>
            </p:cNvPr>
            <p:cNvSpPr txBox="1"/>
            <p:nvPr/>
          </p:nvSpPr>
          <p:spPr>
            <a:xfrm>
              <a:off x="3978116" y="564558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max mode</a:t>
              </a:r>
            </a:p>
          </p:txBody>
        </p:sp>
      </p:grp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A923D05-FD02-4755-88B9-D74F7659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40271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8086 Pin Specification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5CE371-0CC6-4D13-994C-E7615BEC2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75"/>
          <a:stretch/>
        </p:blipFill>
        <p:spPr>
          <a:xfrm>
            <a:off x="304800" y="1447800"/>
            <a:ext cx="2819400" cy="449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A389F2-82C1-4D99-90E4-F2943A2CAF7D}"/>
                  </a:ext>
                </a:extLst>
              </p:cNvPr>
              <p:cNvSpPr txBox="1"/>
              <p:nvPr/>
            </p:nvSpPr>
            <p:spPr>
              <a:xfrm>
                <a:off x="3696731" y="1752600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CLK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provides basic timing to control processor operation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frequencies of different versions are 5, 8 or10 MHz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asymmetric with a 33% duty cycle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A389F2-82C1-4D99-90E4-F2943A2C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752600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A9164-782E-4B98-82A7-C81D3F5813F8}"/>
              </a:ext>
            </a:extLst>
          </p:cNvPr>
          <p:cNvSpPr/>
          <p:nvPr/>
        </p:nvSpPr>
        <p:spPr>
          <a:xfrm>
            <a:off x="457200" y="5410200"/>
            <a:ext cx="3810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DB85C-02D9-4503-8C31-A512A42A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3852" y="3581400"/>
            <a:ext cx="5153025" cy="10858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AA9B4-B882-4DD0-B0D0-D168A6DA0239}"/>
              </a:ext>
            </a:extLst>
          </p:cNvPr>
          <p:cNvSpPr/>
          <p:nvPr/>
        </p:nvSpPr>
        <p:spPr>
          <a:xfrm>
            <a:off x="2532888" y="1514605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BBDF94-CE32-4219-A1ED-B239E1859E28}"/>
              </a:ext>
            </a:extLst>
          </p:cNvPr>
          <p:cNvSpPr/>
          <p:nvPr/>
        </p:nvSpPr>
        <p:spPr>
          <a:xfrm>
            <a:off x="373888" y="1497966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8641FB-73DA-40A9-A918-DB8C0D043CF0}"/>
              </a:ext>
            </a:extLst>
          </p:cNvPr>
          <p:cNvSpPr/>
          <p:nvPr/>
        </p:nvSpPr>
        <p:spPr>
          <a:xfrm>
            <a:off x="381000" y="56388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7DEA48-DC2D-4514-A619-B6703EA420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4" t="8935" r="4110" b="10727"/>
          <a:stretch/>
        </p:blipFill>
        <p:spPr>
          <a:xfrm>
            <a:off x="3358077" y="4872185"/>
            <a:ext cx="5638800" cy="619419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BA1F883-5FB8-47B6-B626-D133F9B1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D08EA6-40EA-4564-9E7C-D1A9DA5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962566"/>
                <a:ext cx="5447269" cy="253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𝒃𝒊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𝒅𝒊𝒓𝒆𝒄𝒕𝒊𝒐𝒏𝒂𝒍</m:t>
                      </m:r>
                    </m:oMath>
                  </m:oMathPara>
                </a14:m>
                <a:endParaRPr lang="en-US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lines are multiplexed bidirectional address/data bus.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they carry 16-bit address.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remaining clock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16-bit data.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carry lower order data byte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carry higher order data byte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962566"/>
                <a:ext cx="5447269" cy="2536528"/>
              </a:xfrm>
              <a:prstGeom prst="rect">
                <a:avLst/>
              </a:prstGeom>
              <a:blipFill>
                <a:blip r:embed="rId3"/>
                <a:stretch>
                  <a:fillRect l="-67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10BACB-13E3-408A-800C-6F327BF1CD4C}"/>
              </a:ext>
            </a:extLst>
          </p:cNvPr>
          <p:cNvSpPr/>
          <p:nvPr/>
        </p:nvSpPr>
        <p:spPr>
          <a:xfrm>
            <a:off x="533400" y="1761493"/>
            <a:ext cx="457200" cy="3225286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685288" y="1715678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F9E671-4C89-4784-A8C8-7DF102F2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11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24D6B-1AC8-4F01-ADB8-7F3603F8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688970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lines are multiplexed address and status bus.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they carry the highest order 4-bit address.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uring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status signals.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segment identifiers as in table below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688970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r="-447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1996440"/>
            <a:ext cx="591312" cy="8229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874622-60D8-426A-91BB-405B207F1DBF}"/>
              </a:ext>
            </a:extLst>
          </p:cNvPr>
          <p:cNvGraphicFramePr/>
          <p:nvPr/>
        </p:nvGraphicFramePr>
        <p:xfrm>
          <a:off x="4566673" y="3962400"/>
          <a:ext cx="3707383" cy="18288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73853">
                  <a:extLst>
                    <a:ext uri="{9D8B030D-6E8A-4147-A177-3AD203B41FA5}">
                      <a16:colId xmlns:a16="http://schemas.microsoft.com/office/drawing/2014/main" val="3136627139"/>
                    </a:ext>
                  </a:extLst>
                </a:gridCol>
                <a:gridCol w="672738">
                  <a:extLst>
                    <a:ext uri="{9D8B030D-6E8A-4147-A177-3AD203B41FA5}">
                      <a16:colId xmlns:a16="http://schemas.microsoft.com/office/drawing/2014/main" val="1945916869"/>
                    </a:ext>
                  </a:extLst>
                </a:gridCol>
                <a:gridCol w="2260792">
                  <a:extLst>
                    <a:ext uri="{9D8B030D-6E8A-4147-A177-3AD203B41FA5}">
                      <a16:colId xmlns:a16="http://schemas.microsoft.com/office/drawing/2014/main" val="69236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S4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S3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Function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2087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Extra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90594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Stack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4607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Code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3282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2933835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F8441-8C5A-4CCC-A252-23AEDF9008A3}"/>
              </a:ext>
            </a:extLst>
          </p:cNvPr>
          <p:cNvSpPr/>
          <p:nvPr/>
        </p:nvSpPr>
        <p:spPr>
          <a:xfrm>
            <a:off x="3032760" y="1981200"/>
            <a:ext cx="320040" cy="3657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F8DFBA9-2E35-4FFC-9D41-B9A560F8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3729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24D6B-1AC8-4F01-ADB8-7F3603F8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814075"/>
                <a:ext cx="5447269" cy="336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Indicates if interrupt is enabled or disabled.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=1 , then the IF = 1, so the interrupt is enabled.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=0 , then the IF = 0, so the interrupt is disabled.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Indicates if 8086 is the bus master or not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0 , 8086 is the bus master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1 , 8086 is not the bus master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814075"/>
                <a:ext cx="5447269" cy="3367525"/>
              </a:xfrm>
              <a:prstGeom prst="rect">
                <a:avLst/>
              </a:prstGeom>
              <a:blipFill>
                <a:blip r:embed="rId3"/>
                <a:stretch>
                  <a:fillRect l="-671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1996440"/>
            <a:ext cx="591312" cy="8229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F8441-8C5A-4CCC-A252-23AEDF9008A3}"/>
              </a:ext>
            </a:extLst>
          </p:cNvPr>
          <p:cNvSpPr/>
          <p:nvPr/>
        </p:nvSpPr>
        <p:spPr>
          <a:xfrm>
            <a:off x="3032760" y="2362200"/>
            <a:ext cx="320040" cy="4572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679284-5C2B-4675-A3FF-92D98EE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7844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B1330-EAA2-4303-9E01-D840B3AB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8686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153373"/>
                <a:ext cx="5447269" cy="336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 High Enable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active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indicate the transfer of data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Related to memory bank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Selects odd/high memory bank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Reserved for further development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153373"/>
                <a:ext cx="5447269" cy="3367525"/>
              </a:xfrm>
              <a:prstGeom prst="rect">
                <a:avLst/>
              </a:prstGeom>
              <a:blipFill>
                <a:blip r:embed="rId3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2819400"/>
            <a:ext cx="591312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0DBA26-E2F8-470C-BF8F-26C575EC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0" y="635635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486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3557</TotalTime>
  <Words>1497</Words>
  <Application>Microsoft Office PowerPoint</Application>
  <PresentationFormat>On-screen Show (4:3)</PresentationFormat>
  <Paragraphs>282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Bookman Old Style</vt:lpstr>
      <vt:lpstr>Calibri</vt:lpstr>
      <vt:lpstr>Cambria Math</vt:lpstr>
      <vt:lpstr>Gill Sans MT</vt:lpstr>
      <vt:lpstr>Gill Sans MT (Body)</vt:lpstr>
      <vt:lpstr>Wingdings</vt:lpstr>
      <vt:lpstr>Wingdings 3</vt:lpstr>
      <vt:lpstr>Origin</vt:lpstr>
      <vt:lpstr>Course Teacher:  Md. Fahmidur Rahman Sakib Lecturer, Department of Computer Science &amp; Engineering Metropolitan University</vt:lpstr>
      <vt:lpstr>Lecture References:</vt:lpstr>
      <vt:lpstr>8086 Pin Specification</vt:lpstr>
      <vt:lpstr>8086 Pin Diagram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Minimum Mode Pin Specification</vt:lpstr>
      <vt:lpstr>Minimum Mode Pin Specification</vt:lpstr>
      <vt:lpstr>Minimum Mode Pin Specification</vt:lpstr>
      <vt:lpstr>Minimum Mode Pin Specification</vt:lpstr>
      <vt:lpstr>Minimum Mode Pin Specification</vt:lpstr>
      <vt:lpstr>Maximum Mode Pin Specification</vt:lpstr>
      <vt:lpstr>Maximum Mode Pin Specification</vt:lpstr>
      <vt:lpstr>Maximum Mode Pin Specification</vt:lpstr>
      <vt:lpstr>Maximum Mode Pin Specification</vt:lpstr>
      <vt:lpstr>QUIZ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Hardware Specifications</dc:title>
  <dc:subject>Microprocessor &amp; Interfacing</dc:subject>
  <dc:creator>Fahmid Sakib</dc:creator>
  <cp:lastModifiedBy>Md. Fahmidur Rahman Sakib</cp:lastModifiedBy>
  <cp:revision>718</cp:revision>
  <dcterms:created xsi:type="dcterms:W3CDTF">2006-08-16T00:00:00Z</dcterms:created>
  <dcterms:modified xsi:type="dcterms:W3CDTF">2024-10-26T13:19:02Z</dcterms:modified>
</cp:coreProperties>
</file>