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70" r:id="rId11"/>
    <p:sldId id="269" r:id="rId12"/>
    <p:sldId id="281" r:id="rId13"/>
    <p:sldId id="282" r:id="rId14"/>
    <p:sldId id="285" r:id="rId15"/>
    <p:sldId id="283" r:id="rId16"/>
    <p:sldId id="28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5" d="100"/>
          <a:sy n="75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224C3-7A80-47D8-99B2-CAED18F1AD2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3926-D308-460D-946B-D5A1307E8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0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3926-D308-460D-946B-D5A1307E8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AEAAD-2A70-40A3-8875-5DE9A9EDF0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EAD5-4993-47E6-AC2C-1B67D7F73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66800" y="2514600"/>
            <a:ext cx="7239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3200" b="1" dirty="0">
              <a:ln w="28575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837" y="0"/>
            <a:ext cx="6274163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914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38999" y="23622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26" y="3581400"/>
            <a:ext cx="74766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err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Pemograman</a:t>
            </a:r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Berorientasi</a:t>
            </a:r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</a:t>
            </a:r>
            <a:r>
              <a:rPr lang="en-US" sz="5400" b="1" dirty="0" err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Objek</a:t>
            </a:r>
            <a:r>
              <a:rPr lang="en-US" sz="5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 I</a:t>
            </a:r>
          </a:p>
          <a:p>
            <a:pPr algn="r"/>
            <a:br>
              <a:rPr lang="en-US" sz="2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</a:br>
            <a:r>
              <a:rPr lang="en-US" sz="32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ritannic Bold" pitchFamily="34" charset="0"/>
              </a:rPr>
              <a:t>Reflection Test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44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ndersons.com.au/media/160261/signing_documents_240x1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-11150"/>
            <a:ext cx="6400800" cy="686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76199" y="-15241"/>
            <a:ext cx="6248400" cy="68732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5257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WRAPPER</a:t>
            </a:r>
          </a:p>
          <a:p>
            <a:pPr marL="0" indent="0" algn="just">
              <a:buNone/>
            </a:pPr>
            <a:r>
              <a:rPr lang="en-US" sz="1800" dirty="0"/>
              <a:t>	Class </a:t>
            </a:r>
            <a:r>
              <a:rPr lang="en-US" sz="1800" dirty="0" err="1"/>
              <a:t>Wraper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class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primitive. Class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membungkus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primitive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. </a:t>
            </a:r>
          </a:p>
          <a:p>
            <a:pPr marL="0" indent="0" algn="just">
              <a:buNone/>
            </a:pPr>
            <a:endParaRPr lang="en-US" sz="11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4219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1"/>
            <a:ext cx="5486400" cy="584347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4000" dirty="0"/>
              <a:t>ENUM</a:t>
            </a:r>
          </a:p>
          <a:p>
            <a:pPr marL="0" lv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. Enumeration di Java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diperkenalkan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Java5.</a:t>
            </a:r>
          </a:p>
          <a:p>
            <a:pPr marL="0" lv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constant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attribute constant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.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, </a:t>
            </a:r>
            <a:r>
              <a:rPr lang="en-US" sz="2000" dirty="0" err="1"/>
              <a:t>tipe</a:t>
            </a:r>
            <a:r>
              <a:rPr lang="en-US" sz="2000" dirty="0"/>
              <a:t> data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class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7174" name="Picture 6" descr="http://1.bp.blogspot.com/-KX_9CZojCsM/U1Sh7WLL7nI/AAAAAAAAAcI/yrSwRcnRm9k/s1600/images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10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648200"/>
            <a:ext cx="3933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4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7BA8-02A2-4E3A-AF17-11D6D1E91D56}"/>
              </a:ext>
            </a:extLst>
          </p:cNvPr>
          <p:cNvSpPr/>
          <p:nvPr/>
        </p:nvSpPr>
        <p:spPr>
          <a:xfrm>
            <a:off x="2286000" y="58847"/>
            <a:ext cx="43017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package hitungListrik;</a:t>
            </a:r>
          </a:p>
          <a:p>
            <a:r>
              <a:rPr lang="id-ID" dirty="0"/>
              <a:t>public class PLN {</a:t>
            </a:r>
          </a:p>
          <a:p>
            <a:r>
              <a:rPr lang="id-ID" dirty="0"/>
              <a:t>	protected int tdListrik; //tarif dasar listrik (Rp)</a:t>
            </a:r>
          </a:p>
          <a:p>
            <a:r>
              <a:rPr lang="id-ID" dirty="0"/>
              <a:t>	</a:t>
            </a:r>
          </a:p>
          <a:p>
            <a:r>
              <a:rPr lang="id-ID" dirty="0"/>
              <a:t>	public PLN() {}</a:t>
            </a:r>
          </a:p>
          <a:p>
            <a:endParaRPr lang="id-ID" dirty="0"/>
          </a:p>
          <a:p>
            <a:r>
              <a:rPr lang="id-ID" dirty="0"/>
              <a:t>	public PLN(int tdl) {</a:t>
            </a:r>
          </a:p>
          <a:p>
            <a:r>
              <a:rPr lang="id-ID" dirty="0"/>
              <a:t>		this.tdListrik = tdl;</a:t>
            </a:r>
          </a:p>
          <a:p>
            <a:r>
              <a:rPr lang="id-ID" dirty="0"/>
              <a:t>	}</a:t>
            </a:r>
          </a:p>
          <a:p>
            <a:endParaRPr lang="id-ID" dirty="0"/>
          </a:p>
          <a:p>
            <a:r>
              <a:rPr lang="id-ID" dirty="0"/>
              <a:t>	public int getTdl() {</a:t>
            </a:r>
          </a:p>
          <a:p>
            <a:r>
              <a:rPr lang="id-ID" dirty="0"/>
              <a:t>		return this.tdListrik;</a:t>
            </a:r>
          </a:p>
          <a:p>
            <a:r>
              <a:rPr lang="id-ID" dirty="0"/>
              <a:t>	}</a:t>
            </a:r>
          </a:p>
          <a:p>
            <a:endParaRPr lang="id-ID" dirty="0"/>
          </a:p>
          <a:p>
            <a:r>
              <a:rPr lang="id-ID" dirty="0"/>
              <a:t>	public void setTdl(int tdl) {</a:t>
            </a:r>
          </a:p>
          <a:p>
            <a:r>
              <a:rPr lang="id-ID" dirty="0"/>
              <a:t>		this.tdListrik = tdl;</a:t>
            </a:r>
          </a:p>
          <a:p>
            <a:r>
              <a:rPr lang="id-ID" dirty="0"/>
              <a:t>	}</a:t>
            </a:r>
          </a:p>
          <a:p>
            <a:endParaRPr lang="id-ID" dirty="0"/>
          </a:p>
          <a:p>
            <a:r>
              <a:rPr lang="id-ID" dirty="0"/>
              <a:t>	public String info() {</a:t>
            </a:r>
          </a:p>
          <a:p>
            <a:r>
              <a:rPr lang="id-ID" dirty="0"/>
              <a:t>		return "Tarif dasar listrik = Rp" + this.tdListrik;</a:t>
            </a:r>
          </a:p>
          <a:p>
            <a:r>
              <a:rPr lang="id-ID" dirty="0"/>
              <a:t>	}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20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1A4ECB-91AF-4B6E-8938-1F13C9B4E711}"/>
              </a:ext>
            </a:extLst>
          </p:cNvPr>
          <p:cNvSpPr/>
          <p:nvPr/>
        </p:nvSpPr>
        <p:spPr>
          <a:xfrm>
            <a:off x="1371600" y="0"/>
            <a:ext cx="50902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900" dirty="0"/>
              <a:t>package hitungListrik;</a:t>
            </a:r>
          </a:p>
          <a:p>
            <a:r>
              <a:rPr lang="id-ID" sz="900" dirty="0"/>
              <a:t>public class Device {</a:t>
            </a:r>
          </a:p>
          <a:p>
            <a:r>
              <a:rPr lang="id-ID" sz="900" dirty="0"/>
              <a:t>	protected String namaDevice;</a:t>
            </a:r>
          </a:p>
          <a:p>
            <a:r>
              <a:rPr lang="id-ID" sz="900" dirty="0"/>
              <a:t>	protected int kwhDevice;</a:t>
            </a:r>
          </a:p>
          <a:p>
            <a:r>
              <a:rPr lang="id-ID" sz="900" dirty="0"/>
              <a:t>	protected double durasi;</a:t>
            </a:r>
          </a:p>
          <a:p>
            <a:endParaRPr lang="id-ID" sz="900" dirty="0"/>
          </a:p>
          <a:p>
            <a:r>
              <a:rPr lang="id-ID" sz="900" dirty="0"/>
              <a:t>	public Device() {</a:t>
            </a:r>
          </a:p>
          <a:p>
            <a:r>
              <a:rPr lang="id-ID" sz="900" dirty="0"/>
              <a:t>		this.namaDevice = "";</a:t>
            </a:r>
          </a:p>
          <a:p>
            <a:r>
              <a:rPr lang="id-ID" sz="900" dirty="0"/>
              <a:t>		this.kwhDevice = 0;</a:t>
            </a:r>
          </a:p>
          <a:p>
            <a:r>
              <a:rPr lang="id-ID" sz="900" dirty="0"/>
              <a:t>		this.durasi = 0.0;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Device(String namaDevice, int kwhDevice, double durasi){</a:t>
            </a:r>
          </a:p>
          <a:p>
            <a:r>
              <a:rPr lang="id-ID" sz="900" dirty="0"/>
              <a:t>	</a:t>
            </a:r>
          </a:p>
          <a:p>
            <a:r>
              <a:rPr lang="id-ID" sz="900" dirty="0"/>
              <a:t>		this.namaDevice=namaDevice;</a:t>
            </a:r>
          </a:p>
          <a:p>
            <a:r>
              <a:rPr lang="id-ID" sz="900" dirty="0"/>
              <a:t>		this.kwhDevice=kwhDevice;</a:t>
            </a:r>
          </a:p>
          <a:p>
            <a:r>
              <a:rPr lang="id-ID" sz="900" dirty="0"/>
              <a:t>		this.durasi=durasi;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String getNamaDevice(){</a:t>
            </a:r>
          </a:p>
          <a:p>
            <a:r>
              <a:rPr lang="id-ID" sz="900" dirty="0"/>
              <a:t>		return this.namaDevice;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int getKwhDevice(){</a:t>
            </a:r>
          </a:p>
          <a:p>
            <a:r>
              <a:rPr lang="id-ID" sz="900" dirty="0"/>
              <a:t>		return this.kwhDevice;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double getDurasi(){</a:t>
            </a:r>
          </a:p>
          <a:p>
            <a:r>
              <a:rPr lang="id-ID" sz="900" dirty="0"/>
              <a:t>		return this.durasi;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void setNamaDevice(String nama){</a:t>
            </a:r>
          </a:p>
          <a:p>
            <a:r>
              <a:rPr lang="id-ID" sz="900" dirty="0"/>
              <a:t>		this.namaDevice = nama;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void setKwh(int kwh){</a:t>
            </a:r>
          </a:p>
          <a:p>
            <a:r>
              <a:rPr lang="id-ID" sz="900" dirty="0"/>
              <a:t>		this.kwhDevice=kwh;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void setDurasi(double durasi){</a:t>
            </a:r>
          </a:p>
          <a:p>
            <a:r>
              <a:rPr lang="id-ID" sz="900" dirty="0"/>
              <a:t>		this.durasi=durasi;</a:t>
            </a:r>
          </a:p>
          <a:p>
            <a:r>
              <a:rPr lang="id-ID" sz="900" dirty="0"/>
              <a:t>	}</a:t>
            </a:r>
          </a:p>
          <a:p>
            <a:endParaRPr lang="id-ID" sz="900" dirty="0"/>
          </a:p>
          <a:p>
            <a:r>
              <a:rPr lang="id-ID" sz="900" dirty="0"/>
              <a:t>	public String info(){</a:t>
            </a:r>
          </a:p>
          <a:p>
            <a:r>
              <a:rPr lang="id-ID" sz="900" dirty="0"/>
              <a:t>		return "Nama Device\t: " + getNamaDevice() + "\nKwh Device\t: " + getKwhDevice() + "\nDurasi\t\t: " + getDurasi();</a:t>
            </a:r>
          </a:p>
          <a:p>
            <a:r>
              <a:rPr lang="id-ID" sz="900" dirty="0"/>
              <a:t>	}</a:t>
            </a:r>
          </a:p>
          <a:p>
            <a:r>
              <a:rPr lang="id-ID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71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D6CED-7FF2-4F50-B959-45D4049C3F48}"/>
              </a:ext>
            </a:extLst>
          </p:cNvPr>
          <p:cNvSpPr/>
          <p:nvPr/>
        </p:nvSpPr>
        <p:spPr>
          <a:xfrm>
            <a:off x="533400" y="117693"/>
            <a:ext cx="7315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600" dirty="0"/>
              <a:t>package hitungListrik;</a:t>
            </a:r>
          </a:p>
          <a:p>
            <a:r>
              <a:rPr lang="id-ID" sz="600" dirty="0"/>
              <a:t>import java.util.Scanner;</a:t>
            </a:r>
          </a:p>
          <a:p>
            <a:endParaRPr lang="id-ID" sz="600" dirty="0"/>
          </a:p>
          <a:p>
            <a:r>
              <a:rPr lang="id-ID" sz="600" dirty="0"/>
              <a:t>public class User extends Device{</a:t>
            </a:r>
          </a:p>
          <a:p>
            <a:r>
              <a:rPr lang="id-ID" sz="600" dirty="0"/>
              <a:t>	private String nama;</a:t>
            </a:r>
          </a:p>
          <a:p>
            <a:r>
              <a:rPr lang="id-ID" sz="600" dirty="0"/>
              <a:t>	private String alamat;</a:t>
            </a:r>
          </a:p>
          <a:p>
            <a:r>
              <a:rPr lang="id-ID" sz="600" dirty="0"/>
              <a:t>	private int jmlDevice;</a:t>
            </a:r>
          </a:p>
          <a:p>
            <a:r>
              <a:rPr lang="id-ID" sz="600" dirty="0"/>
              <a:t>	private int pulsa;</a:t>
            </a:r>
          </a:p>
          <a:p>
            <a:r>
              <a:rPr lang="id-ID" sz="600" dirty="0"/>
              <a:t>	Device[] devArr;</a:t>
            </a:r>
          </a:p>
          <a:p>
            <a:endParaRPr lang="id-ID" sz="600" dirty="0"/>
          </a:p>
          <a:p>
            <a:r>
              <a:rPr lang="id-ID" sz="600" dirty="0"/>
              <a:t>	public User(String nama, String alamat, int jmlDevice) {</a:t>
            </a:r>
          </a:p>
          <a:p>
            <a:r>
              <a:rPr lang="id-ID" sz="600" dirty="0"/>
              <a:t>		this.nama = nama;</a:t>
            </a:r>
          </a:p>
          <a:p>
            <a:r>
              <a:rPr lang="id-ID" sz="600" dirty="0"/>
              <a:t>		this.alamat = alamat;</a:t>
            </a:r>
          </a:p>
          <a:p>
            <a:r>
              <a:rPr lang="id-ID" sz="600" dirty="0"/>
              <a:t>		this.jmlDevice = jmlDevice;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void inputDevice() {</a:t>
            </a:r>
          </a:p>
          <a:p>
            <a:r>
              <a:rPr lang="id-ID" sz="600" dirty="0"/>
              <a:t>		devArr = new Device[this.jmlDevice];</a:t>
            </a:r>
          </a:p>
          <a:p>
            <a:r>
              <a:rPr lang="id-ID" sz="600" dirty="0"/>
              <a:t>		Scanner sc = new Scanner(System.in);</a:t>
            </a:r>
          </a:p>
          <a:p>
            <a:endParaRPr lang="id-ID" sz="600" dirty="0"/>
          </a:p>
          <a:p>
            <a:r>
              <a:rPr lang="id-ID" sz="600" dirty="0"/>
              <a:t>		for(int i = 0; i &lt; this.jmlDevice; i++) {</a:t>
            </a:r>
          </a:p>
          <a:p>
            <a:r>
              <a:rPr lang="id-ID" sz="600" dirty="0"/>
              <a:t>			devArr[i] = new Device();</a:t>
            </a:r>
          </a:p>
          <a:p>
            <a:endParaRPr lang="id-ID" sz="600" dirty="0"/>
          </a:p>
          <a:p>
            <a:r>
              <a:rPr lang="id-ID" sz="600" dirty="0"/>
              <a:t>			System.out.print("Input nama device : ");</a:t>
            </a:r>
          </a:p>
          <a:p>
            <a:r>
              <a:rPr lang="id-ID" sz="600" dirty="0"/>
              <a:t>			String inDevice = sc.next();</a:t>
            </a:r>
          </a:p>
          <a:p>
            <a:r>
              <a:rPr lang="id-ID" sz="600" dirty="0"/>
              <a:t>			devArr[i].namaDevice = inDevice;</a:t>
            </a:r>
          </a:p>
          <a:p>
            <a:endParaRPr lang="id-ID" sz="600" dirty="0"/>
          </a:p>
          <a:p>
            <a:r>
              <a:rPr lang="id-ID" sz="600" dirty="0"/>
              <a:t>			System.out.print("Input kwh : ");</a:t>
            </a:r>
          </a:p>
          <a:p>
            <a:r>
              <a:rPr lang="id-ID" sz="600" dirty="0"/>
              <a:t>			int inKwh = sc.nextInt();</a:t>
            </a:r>
          </a:p>
          <a:p>
            <a:r>
              <a:rPr lang="id-ID" sz="600" dirty="0"/>
              <a:t>			devArr[i].kwhDevice = inKwh;</a:t>
            </a:r>
          </a:p>
          <a:p>
            <a:endParaRPr lang="id-ID" sz="600" dirty="0"/>
          </a:p>
          <a:p>
            <a:r>
              <a:rPr lang="id-ID" sz="600" dirty="0"/>
              <a:t>			System.out.print("Input durasi penggunaan (jam) : ");</a:t>
            </a:r>
          </a:p>
          <a:p>
            <a:r>
              <a:rPr lang="id-ID" sz="600" dirty="0"/>
              <a:t>			int inDurasi = sc.nextInt();</a:t>
            </a:r>
          </a:p>
          <a:p>
            <a:r>
              <a:rPr lang="id-ID" sz="600" dirty="0"/>
              <a:t>			devArr[i].durasi = inDurasi;</a:t>
            </a:r>
          </a:p>
          <a:p>
            <a:r>
              <a:rPr lang="id-ID" sz="600" dirty="0"/>
              <a:t>			System.out.println(" ");</a:t>
            </a:r>
          </a:p>
          <a:p>
            <a:r>
              <a:rPr lang="id-ID" sz="600" dirty="0"/>
              <a:t>		}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void setPulsa(int pulsa) {</a:t>
            </a:r>
          </a:p>
          <a:p>
            <a:r>
              <a:rPr lang="id-ID" sz="600" dirty="0"/>
              <a:t>		this.pulsa = pulsa;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String getNama(){</a:t>
            </a:r>
          </a:p>
          <a:p>
            <a:r>
              <a:rPr lang="id-ID" sz="600" dirty="0"/>
              <a:t>		return nama;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String getAlamat(){</a:t>
            </a:r>
          </a:p>
          <a:p>
            <a:r>
              <a:rPr lang="id-ID" sz="600" dirty="0"/>
              <a:t>		return alamat;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void cetakDevice() {</a:t>
            </a:r>
          </a:p>
          <a:p>
            <a:r>
              <a:rPr lang="id-ID" sz="600" dirty="0"/>
              <a:t>		for(int i = 0; i &lt; this.jmlDevice; i++) {</a:t>
            </a:r>
          </a:p>
          <a:p>
            <a:r>
              <a:rPr lang="id-ID" sz="600" dirty="0"/>
              <a:t>			System.out.println(devArr[i].info() + "\n");</a:t>
            </a:r>
          </a:p>
          <a:p>
            <a:r>
              <a:rPr lang="id-ID" sz="600" dirty="0"/>
              <a:t>		}</a:t>
            </a:r>
          </a:p>
          <a:p>
            <a:r>
              <a:rPr lang="id-ID" sz="600" dirty="0"/>
              <a:t>	}</a:t>
            </a:r>
          </a:p>
          <a:p>
            <a:endParaRPr lang="id-ID" sz="600" dirty="0"/>
          </a:p>
          <a:p>
            <a:r>
              <a:rPr lang="id-ID" sz="600" dirty="0"/>
              <a:t>	public String info() {</a:t>
            </a:r>
          </a:p>
          <a:p>
            <a:r>
              <a:rPr lang="id-ID" sz="600" dirty="0"/>
              <a:t>		return "Username : " + getNama() + </a:t>
            </a:r>
          </a:p>
          <a:p>
            <a:r>
              <a:rPr lang="id-ID" sz="600" dirty="0"/>
              <a:t>				"\nAlamat : " + getAlamat();</a:t>
            </a:r>
          </a:p>
          <a:p>
            <a:r>
              <a:rPr lang="id-ID" sz="600" dirty="0"/>
              <a:t>	}</a:t>
            </a:r>
          </a:p>
          <a:p>
            <a:r>
              <a:rPr lang="id-ID" sz="600" dirty="0"/>
              <a:t>	public int estimasiHari()</a:t>
            </a:r>
          </a:p>
          <a:p>
            <a:r>
              <a:rPr lang="id-ID" sz="600" dirty="0"/>
              <a:t>		{</a:t>
            </a:r>
          </a:p>
          <a:p>
            <a:r>
              <a:rPr lang="id-ID" sz="600" dirty="0"/>
              <a:t>			int totalKwh = 0;</a:t>
            </a:r>
          </a:p>
          <a:p>
            <a:r>
              <a:rPr lang="id-ID" sz="600" dirty="0"/>
              <a:t>			for(int i = 0; i &lt; this.jmlDevice; i++) {</a:t>
            </a:r>
          </a:p>
          <a:p>
            <a:r>
              <a:rPr lang="id-ID" sz="600" dirty="0"/>
              <a:t>				totalKwh+=(devArr[i].getKwhDevice() * devArr[i].getDurasi());</a:t>
            </a:r>
          </a:p>
          <a:p>
            <a:r>
              <a:rPr lang="id-ID" sz="600" dirty="0"/>
              <a:t>			}</a:t>
            </a:r>
          </a:p>
          <a:p>
            <a:r>
              <a:rPr lang="id-ID" sz="600" dirty="0"/>
              <a:t>			return this.pulsa/totalKwh/24;</a:t>
            </a:r>
          </a:p>
          <a:p>
            <a:r>
              <a:rPr lang="id-ID" sz="600" dirty="0"/>
              <a:t>		}</a:t>
            </a:r>
          </a:p>
          <a:p>
            <a:r>
              <a:rPr lang="id-ID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25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00C089-DF58-4561-BB06-F53660F53478}"/>
              </a:ext>
            </a:extLst>
          </p:cNvPr>
          <p:cNvSpPr/>
          <p:nvPr/>
        </p:nvSpPr>
        <p:spPr>
          <a:xfrm>
            <a:off x="2362200" y="533400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dirty="0"/>
              <a:t>import hitungListrik.PLN;</a:t>
            </a:r>
          </a:p>
          <a:p>
            <a:r>
              <a:rPr lang="id-ID" sz="1400" dirty="0"/>
              <a:t>import hitungListrik.Device;</a:t>
            </a:r>
          </a:p>
          <a:p>
            <a:r>
              <a:rPr lang="id-ID" sz="1400" dirty="0"/>
              <a:t>import hitungListrik.User;</a:t>
            </a:r>
          </a:p>
          <a:p>
            <a:r>
              <a:rPr lang="id-ID" sz="1400" dirty="0"/>
              <a:t>import java.util.Scanner;</a:t>
            </a:r>
          </a:p>
          <a:p>
            <a:r>
              <a:rPr lang="id-ID" sz="1400" dirty="0"/>
              <a:t>public class Test {</a:t>
            </a:r>
          </a:p>
          <a:p>
            <a:r>
              <a:rPr lang="id-ID" sz="1400" dirty="0"/>
              <a:t>	public static void main(String[] args) {</a:t>
            </a:r>
          </a:p>
          <a:p>
            <a:r>
              <a:rPr lang="id-ID" sz="1400" dirty="0"/>
              <a:t>		Scanner in = new Scanner(System.in);</a:t>
            </a:r>
          </a:p>
          <a:p>
            <a:r>
              <a:rPr lang="id-ID" sz="1400" dirty="0"/>
              <a:t>		User user = new User("fahmi","Bdg",2);</a:t>
            </a:r>
          </a:p>
          <a:p>
            <a:r>
              <a:rPr lang="id-ID" sz="1400" dirty="0"/>
              <a:t>		System.out.print("Masukkan Pulsa Listrik : ");</a:t>
            </a:r>
          </a:p>
          <a:p>
            <a:r>
              <a:rPr lang="id-ID" sz="1400" dirty="0"/>
              <a:t>		int pulsa = in.nextInt();</a:t>
            </a:r>
          </a:p>
          <a:p>
            <a:r>
              <a:rPr lang="id-ID" sz="1400" dirty="0"/>
              <a:t>		user.setPulsa(pulsa);</a:t>
            </a:r>
          </a:p>
          <a:p>
            <a:r>
              <a:rPr lang="id-ID" sz="1400" dirty="0"/>
              <a:t>		user.inputDevice();</a:t>
            </a:r>
          </a:p>
          <a:p>
            <a:r>
              <a:rPr lang="id-ID" sz="1400" dirty="0"/>
              <a:t>		user.info();</a:t>
            </a:r>
          </a:p>
          <a:p>
            <a:r>
              <a:rPr lang="id-ID" sz="1400" dirty="0"/>
              <a:t>		user.cetakDevice();</a:t>
            </a:r>
          </a:p>
          <a:p>
            <a:r>
              <a:rPr lang="id-ID" sz="1400" dirty="0"/>
              <a:t>		System.out.println("Estimasi Hari Pulsa akan habis : " + user.estimasiHari());</a:t>
            </a:r>
          </a:p>
          <a:p>
            <a:endParaRPr lang="id-ID" sz="1400" dirty="0"/>
          </a:p>
          <a:p>
            <a:r>
              <a:rPr lang="id-ID" sz="1400" dirty="0"/>
              <a:t>		// System.out.println(user.devArr[0].namaDevice);</a:t>
            </a:r>
          </a:p>
          <a:p>
            <a:r>
              <a:rPr lang="id-ID" sz="1400" dirty="0"/>
              <a:t>	}</a:t>
            </a:r>
          </a:p>
          <a:p>
            <a:r>
              <a:rPr lang="id-ID" sz="1400" dirty="0"/>
              <a:t>}</a:t>
            </a:r>
          </a:p>
          <a:p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23581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05-57A3-4963-A13E-7810803E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57268-C5A9-4365-AF2E-B6D39DA5F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5" y="2361911"/>
            <a:ext cx="6576630" cy="3002540"/>
          </a:xfrm>
        </p:spPr>
      </p:pic>
    </p:spTree>
    <p:extLst>
      <p:ext uri="{BB962C8B-B14F-4D97-AF65-F5344CB8AC3E}">
        <p14:creationId xmlns:p14="http://schemas.microsoft.com/office/powerpoint/2010/main" val="11250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positivepsychologynews.com/ppnd_wp/wp-content/uploads/2008/12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331"/>
            <a:ext cx="7724274" cy="68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5"/>
          <a:stretch/>
        </p:blipFill>
        <p:spPr>
          <a:xfrm>
            <a:off x="-304800" y="0"/>
            <a:ext cx="494538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1" y="0"/>
            <a:ext cx="693419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6799" y="1443841"/>
            <a:ext cx="6328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/>
              <a:t>KELAS B</a:t>
            </a:r>
          </a:p>
          <a:p>
            <a:pPr lvl="0" algn="just"/>
            <a:endParaRPr lang="en-US" sz="2400" dirty="0"/>
          </a:p>
          <a:p>
            <a:pPr lvl="1" algn="just"/>
            <a:r>
              <a:rPr lang="en-US" sz="2400" dirty="0" err="1"/>
              <a:t>Intan</a:t>
            </a:r>
            <a:r>
              <a:rPr lang="en-US" sz="2400" dirty="0"/>
              <a:t> </a:t>
            </a:r>
            <a:r>
              <a:rPr lang="en-US" sz="2400" dirty="0" err="1"/>
              <a:t>Pratiwi</a:t>
            </a:r>
            <a:r>
              <a:rPr lang="en-US" sz="2400" dirty="0"/>
              <a:t>		140810160022</a:t>
            </a:r>
          </a:p>
          <a:p>
            <a:pPr lvl="1" algn="just"/>
            <a:r>
              <a:rPr lang="en-US" sz="2400" dirty="0" err="1"/>
              <a:t>Syifa</a:t>
            </a:r>
            <a:r>
              <a:rPr lang="en-US" sz="2400" dirty="0"/>
              <a:t> </a:t>
            </a:r>
            <a:r>
              <a:rPr lang="en-US" sz="2400" dirty="0" err="1"/>
              <a:t>Fauziyah</a:t>
            </a:r>
            <a:r>
              <a:rPr lang="en-US" sz="2400" dirty="0"/>
              <a:t> NI		140810160026</a:t>
            </a:r>
          </a:p>
          <a:p>
            <a:pPr lvl="1" algn="just"/>
            <a:r>
              <a:rPr lang="en-US" sz="2400" dirty="0"/>
              <a:t>M. </a:t>
            </a:r>
            <a:r>
              <a:rPr lang="en-US" sz="2400" dirty="0" err="1"/>
              <a:t>Fahmi</a:t>
            </a:r>
            <a:r>
              <a:rPr lang="en-US" sz="2400" dirty="0"/>
              <a:t> </a:t>
            </a:r>
            <a:r>
              <a:rPr lang="en-US" sz="2400" dirty="0" err="1"/>
              <a:t>Irfananda</a:t>
            </a:r>
            <a:r>
              <a:rPr lang="en-US" sz="2400" dirty="0"/>
              <a:t>	140810160028</a:t>
            </a:r>
          </a:p>
          <a:p>
            <a:pPr lvl="1" algn="just"/>
            <a:r>
              <a:rPr lang="en-US" sz="2400" dirty="0" err="1"/>
              <a:t>Ibnu</a:t>
            </a:r>
            <a:r>
              <a:rPr lang="en-US" sz="2400" dirty="0"/>
              <a:t> </a:t>
            </a:r>
            <a:r>
              <a:rPr lang="en-US" sz="2400" dirty="0" err="1"/>
              <a:t>Ahsani</a:t>
            </a:r>
            <a:r>
              <a:rPr lang="en-US" sz="2400" dirty="0"/>
              <a:t>		140810160054</a:t>
            </a:r>
          </a:p>
          <a:p>
            <a:pPr lvl="0"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2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6824" y="-2"/>
            <a:ext cx="7587175" cy="685800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304800" y="-1"/>
            <a:ext cx="1252025" cy="6793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304800"/>
            <a:ext cx="75438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OVERLOADING	</a:t>
            </a:r>
          </a:p>
          <a:p>
            <a:endParaRPr lang="en-US" sz="2000" dirty="0"/>
          </a:p>
          <a:p>
            <a:r>
              <a:rPr lang="en-US" sz="2000" dirty="0"/>
              <a:t>	Overloading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method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overloading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t1) à 1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 </a:t>
            </a:r>
            <a:r>
              <a:rPr lang="en-US" sz="2000" dirty="0" err="1"/>
              <a:t>Titik</a:t>
            </a:r>
            <a:r>
              <a:rPr lang="en-US" sz="2000" dirty="0"/>
              <a:t> t2) à 2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t3)à 3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segitiga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Gambar</a:t>
            </a:r>
            <a:r>
              <a:rPr lang="en-US" sz="2000" dirty="0"/>
              <a:t>(</a:t>
            </a:r>
            <a:r>
              <a:rPr lang="en-US" sz="2000" dirty="0" err="1"/>
              <a:t>Titik</a:t>
            </a:r>
            <a:r>
              <a:rPr lang="en-US" sz="2000" dirty="0"/>
              <a:t> t1,Titik t2,Titik t3,Titik t4)à 4 parameter </a:t>
            </a:r>
            <a:r>
              <a:rPr lang="en-US" sz="2000" dirty="0" err="1"/>
              <a:t>titik</a:t>
            </a:r>
            <a:r>
              <a:rPr lang="en-US" sz="2000" dirty="0"/>
              <a:t>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persegi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	Overloading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class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parent class </a:t>
            </a:r>
            <a:r>
              <a:rPr lang="en-US" sz="2000" dirty="0" err="1"/>
              <a:t>dan</a:t>
            </a:r>
            <a:r>
              <a:rPr lang="en-US" sz="2000" dirty="0"/>
              <a:t> subclass-</a:t>
            </a:r>
            <a:r>
              <a:rPr lang="en-US" sz="2000" dirty="0" err="1"/>
              <a:t>nya</a:t>
            </a:r>
            <a:r>
              <a:rPr lang="en-US" sz="2000" dirty="0"/>
              <a:t>. Overloading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 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r>
              <a:rPr lang="en-US" sz="2000" dirty="0"/>
              <a:t>3. Return type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/>
              <a:t>OVERRIDING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Overriding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subclass </a:t>
            </a:r>
            <a:r>
              <a:rPr lang="en-US" sz="2000" dirty="0" err="1"/>
              <a:t>menolak</a:t>
            </a:r>
            <a:r>
              <a:rPr lang="en-US" sz="2000" dirty="0"/>
              <a:t> method </a:t>
            </a:r>
            <a:r>
              <a:rPr lang="en-US" sz="2000" dirty="0" err="1"/>
              <a:t>pada</a:t>
            </a:r>
            <a:r>
              <a:rPr lang="en-US" sz="2000" dirty="0"/>
              <a:t> parent class-</a:t>
            </a:r>
            <a:r>
              <a:rPr lang="en-US" sz="2000" dirty="0" err="1"/>
              <a:t>nya</a:t>
            </a:r>
            <a:r>
              <a:rPr lang="en-US" sz="2000" dirty="0"/>
              <a:t>. Overriding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ciri-ciri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Nama</a:t>
            </a:r>
            <a:r>
              <a:rPr lang="en-US" sz="2000" dirty="0"/>
              <a:t> method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Daftar</a:t>
            </a:r>
            <a:r>
              <a:rPr lang="en-US" sz="2000" dirty="0"/>
              <a:t> parameter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3. Return type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	Method yang </a:t>
            </a:r>
            <a:r>
              <a:rPr lang="en-US" sz="2000" dirty="0" err="1"/>
              <a:t>terkena</a:t>
            </a:r>
            <a:r>
              <a:rPr lang="en-US" sz="2000" dirty="0"/>
              <a:t> override (overridden method) </a:t>
            </a:r>
            <a:r>
              <a:rPr lang="en-US" sz="2000" dirty="0" err="1"/>
              <a:t>diharuskan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modifier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aksesnya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method yang </a:t>
            </a:r>
            <a:r>
              <a:rPr lang="en-US" sz="2000" dirty="0" err="1"/>
              <a:t>meng</a:t>
            </a:r>
            <a:r>
              <a:rPr lang="en-US" sz="2000" dirty="0"/>
              <a:t>-override (overriding method).</a:t>
            </a:r>
          </a:p>
          <a:p>
            <a:pPr marL="0" lvl="0" indent="0"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OVERRIDDEN</a:t>
            </a:r>
          </a:p>
          <a:p>
            <a:pPr marL="0" indent="0">
              <a:buNone/>
            </a:pPr>
            <a:r>
              <a:rPr lang="en-US" sz="1800" dirty="0"/>
              <a:t>Method yang </a:t>
            </a:r>
            <a:r>
              <a:rPr lang="en-US" sz="1800" dirty="0" err="1"/>
              <a:t>terkena</a:t>
            </a:r>
            <a:r>
              <a:rPr lang="en-US" sz="1800" dirty="0"/>
              <a:t> override (overridden method) </a:t>
            </a:r>
            <a:r>
              <a:rPr lang="en-US" sz="1800" dirty="0" err="1"/>
              <a:t>diharuskan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modifier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aksesnya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method yang </a:t>
            </a:r>
            <a:r>
              <a:rPr lang="en-US" sz="1800" dirty="0" err="1"/>
              <a:t>meng</a:t>
            </a:r>
            <a:r>
              <a:rPr lang="en-US" sz="1800" dirty="0"/>
              <a:t>-override (overriding method).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4000" dirty="0"/>
              <a:t>POLYMORPHISM</a:t>
            </a:r>
          </a:p>
          <a:p>
            <a:pPr marL="0" indent="0">
              <a:buNone/>
            </a:pPr>
            <a:r>
              <a:rPr lang="en-US" sz="1800" dirty="0"/>
              <a:t>	Polymorphism (</a:t>
            </a:r>
            <a:r>
              <a:rPr lang="en-US" sz="1800" dirty="0" err="1"/>
              <a:t>polimorfisme</a:t>
            </a:r>
            <a:r>
              <a:rPr lang="en-US" sz="1800" dirty="0"/>
              <a:t>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class yang </a:t>
            </a:r>
            <a:r>
              <a:rPr lang="en-US" sz="1800" dirty="0" err="1"/>
              <a:t>berbeda</a:t>
            </a:r>
            <a:r>
              <a:rPr lang="en-US" sz="1800" dirty="0"/>
              <a:t>. </a:t>
            </a:r>
            <a:r>
              <a:rPr lang="en-US" sz="1800" dirty="0" err="1"/>
              <a:t>Polimorfisme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obyek</a:t>
            </a:r>
            <a:r>
              <a:rPr lang="en-US" sz="1800" dirty="0"/>
              <a:t> </a:t>
            </a:r>
            <a:r>
              <a:rPr lang="en-US" sz="1800" dirty="0" err="1"/>
              <a:t>bertipe</a:t>
            </a:r>
            <a:r>
              <a:rPr lang="en-US" sz="1800" dirty="0"/>
              <a:t> parent class,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pemanggilan</a:t>
            </a:r>
            <a:r>
              <a:rPr lang="en-US" sz="1800" dirty="0"/>
              <a:t> </a:t>
            </a:r>
            <a:r>
              <a:rPr lang="en-US" sz="1800" dirty="0" err="1"/>
              <a:t>constructornya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subclass. 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Employee employee=new Manager(); 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dimana</a:t>
            </a:r>
            <a:r>
              <a:rPr lang="en-US" sz="1800" dirty="0"/>
              <a:t> Manager()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kontruktor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class Manager yang </a:t>
            </a:r>
            <a:r>
              <a:rPr lang="en-US" sz="1800" dirty="0" err="1"/>
              <a:t>merupakan</a:t>
            </a:r>
            <a:r>
              <a:rPr lang="en-US" sz="1800" dirty="0"/>
              <a:t> subclass </a:t>
            </a:r>
            <a:r>
              <a:rPr lang="en-US" sz="1800" dirty="0" err="1"/>
              <a:t>dari</a:t>
            </a:r>
            <a:r>
              <a:rPr lang="en-US" sz="1800" dirty="0"/>
              <a:t> class Employee.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304800"/>
            <a:ext cx="744855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VIRTUAL METHOD INVOCATION</a:t>
            </a:r>
          </a:p>
          <a:p>
            <a:pPr marL="0" indent="0">
              <a:buNone/>
            </a:pPr>
            <a:r>
              <a:rPr lang="en-US" sz="1200" dirty="0"/>
              <a:t>	Virtual Method Invocation (VMI)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polimorfisme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overriding.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obyek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memanggil</a:t>
            </a:r>
            <a:r>
              <a:rPr lang="en-US" sz="1200" dirty="0"/>
              <a:t> overridden method </a:t>
            </a:r>
            <a:r>
              <a:rPr lang="en-US" sz="1200" dirty="0" err="1"/>
              <a:t>pada</a:t>
            </a:r>
            <a:r>
              <a:rPr lang="en-US" sz="1200" dirty="0"/>
              <a:t> parent class, </a:t>
            </a:r>
            <a:r>
              <a:rPr lang="en-US" sz="1200" dirty="0" err="1"/>
              <a:t>kompiler</a:t>
            </a:r>
            <a:r>
              <a:rPr lang="en-US" sz="1200" dirty="0"/>
              <a:t> Java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invocation (</a:t>
            </a:r>
            <a:r>
              <a:rPr lang="en-US" sz="1200" dirty="0" err="1"/>
              <a:t>pemanggilan</a:t>
            </a:r>
            <a:r>
              <a:rPr lang="en-US" sz="1200" dirty="0"/>
              <a:t>) </a:t>
            </a:r>
            <a:r>
              <a:rPr lang="en-US" sz="1200" dirty="0" err="1"/>
              <a:t>terhadap</a:t>
            </a:r>
            <a:r>
              <a:rPr lang="en-US" sz="1200" dirty="0"/>
              <a:t> overriding method </a:t>
            </a:r>
            <a:r>
              <a:rPr lang="en-US" sz="1200" dirty="0" err="1"/>
              <a:t>pada</a:t>
            </a:r>
            <a:r>
              <a:rPr lang="en-US" sz="1200" dirty="0"/>
              <a:t> subclass, </a:t>
            </a:r>
            <a:r>
              <a:rPr lang="en-US" sz="1200" dirty="0" err="1"/>
              <a:t>dimana</a:t>
            </a:r>
            <a:r>
              <a:rPr lang="en-US" sz="1200" dirty="0"/>
              <a:t> yang </a:t>
            </a:r>
            <a:r>
              <a:rPr lang="en-US" sz="1200" dirty="0" err="1"/>
              <a:t>seharusnya</a:t>
            </a:r>
            <a:r>
              <a:rPr lang="en-US" sz="1200" dirty="0"/>
              <a:t> </a:t>
            </a:r>
            <a:r>
              <a:rPr lang="en-US" sz="1200" dirty="0" err="1"/>
              <a:t>dipanggil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overridden method.</a:t>
            </a:r>
          </a:p>
          <a:p>
            <a:pPr marL="0" indent="0">
              <a:buNone/>
            </a:pP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VMI: 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id-ID" sz="1200" dirty="0"/>
              <a:t>class Parent { int x = 5;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 	public void Info() {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		System.out.println("Ini class Parent");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	}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} 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class Child extends Parent {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int x = 10; public void Info() {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    		System.out.println("Ini class Child");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	} 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} 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public class Tes {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	public static void main(String args[]) {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 		Parent tes=new Child();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		System.out.println("Nilai x = " + tes.x);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 		tes.Info();  	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} </a:t>
            </a:r>
            <a:endParaRPr lang="en-US" sz="1200" dirty="0"/>
          </a:p>
          <a:p>
            <a:pPr marL="0" indent="0">
              <a:buNone/>
            </a:pPr>
            <a:r>
              <a:rPr lang="id-ID" sz="1200" dirty="0"/>
              <a:t>} 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running program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berikut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1"/>
          <a:stretch/>
        </p:blipFill>
        <p:spPr>
          <a:xfrm>
            <a:off x="7696200" y="0"/>
            <a:ext cx="1436077" cy="68580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5410200"/>
            <a:ext cx="2428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6781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POLYMORPHIC ARGUMENTS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400" dirty="0"/>
              <a:t>Polymorphic arguments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parameter yang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yang </a:t>
            </a:r>
            <a:r>
              <a:rPr lang="en-US" sz="1400" dirty="0" err="1"/>
              <a:t>bertipe</a:t>
            </a:r>
            <a:r>
              <a:rPr lang="en-US" sz="1400" dirty="0"/>
              <a:t> subclass-</a:t>
            </a:r>
            <a:r>
              <a:rPr lang="en-US" sz="1400" dirty="0" err="1"/>
              <a:t>nya</a:t>
            </a:r>
            <a:r>
              <a:rPr lang="en-US" sz="1400" dirty="0"/>
              <a:t>.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polymorphics</a:t>
            </a:r>
            <a:r>
              <a:rPr lang="en-US" sz="1400" dirty="0"/>
              <a:t> arguments: 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</a:t>
            </a:r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Manajer</a:t>
            </a:r>
            <a:r>
              <a:rPr lang="en-US" sz="1400" dirty="0"/>
              <a:t> extends </a:t>
            </a:r>
            <a:r>
              <a:rPr lang="en-US" sz="1400" dirty="0" err="1"/>
              <a:t>Pegawai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 } 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Tes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public static void Proses(</a:t>
            </a:r>
            <a:r>
              <a:rPr lang="en-US" sz="1400" dirty="0" err="1"/>
              <a:t>Pegawai</a:t>
            </a:r>
            <a:r>
              <a:rPr lang="en-US" sz="1400" dirty="0"/>
              <a:t> peg) { </a:t>
            </a:r>
          </a:p>
          <a:p>
            <a:pPr marL="0" indent="0">
              <a:buNone/>
            </a:pPr>
            <a:r>
              <a:rPr lang="en-US" sz="1400" dirty="0"/>
              <a:t> … 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 </a:t>
            </a:r>
          </a:p>
          <a:p>
            <a:pPr marL="0" indent="0">
              <a:buNone/>
            </a:pPr>
            <a:r>
              <a:rPr lang="en-US" sz="1400" dirty="0" err="1"/>
              <a:t>Manajer</a:t>
            </a:r>
            <a:r>
              <a:rPr lang="en-US" sz="1400" dirty="0"/>
              <a:t> man = new </a:t>
            </a:r>
            <a:r>
              <a:rPr lang="en-US" sz="1400" dirty="0" err="1"/>
              <a:t>Manajer</a:t>
            </a:r>
            <a:r>
              <a:rPr lang="en-US" sz="1400" dirty="0"/>
              <a:t>(); </a:t>
            </a:r>
          </a:p>
          <a:p>
            <a:pPr marL="0" indent="0">
              <a:buNone/>
            </a:pPr>
            <a:r>
              <a:rPr lang="en-US" sz="1400" dirty="0"/>
              <a:t>Proses(man); } 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-34119"/>
            <a:ext cx="1981200" cy="68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42" y="533400"/>
            <a:ext cx="7520940" cy="472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4000" dirty="0"/>
              <a:t>INSTANCEOF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instanceof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polymorphic arguments</a:t>
            </a:r>
            <a:r>
              <a:rPr lang="en-US" sz="2400" dirty="0"/>
              <a:t>.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/>
              <a:t>PERBEDAAN ABSTRACT DAN INTERFACE</a:t>
            </a:r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562600"/>
            <a:ext cx="9144000" cy="129539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77299"/>
              </p:ext>
            </p:extLst>
          </p:nvPr>
        </p:nvGraphicFramePr>
        <p:xfrm>
          <a:off x="2232025" y="3733800"/>
          <a:ext cx="46799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Komponen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Interface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Absctract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Attribute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konstanta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Bebas memiliki tipe data apa saja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Method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Hanya berupa deklarasi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Boleh berupa deklarasi, boleh berupa method lengkap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Syntax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Seluruhnya absctract (berupa deklarasi)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Sebagian</a:t>
                      </a:r>
                      <a:r>
                        <a:rPr lang="en-US" sz="1000" dirty="0">
                          <a:effectLst/>
                        </a:rPr>
                        <a:t> abstract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1"/>
            <a:ext cx="7406517" cy="602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INNER CLASS</a:t>
            </a:r>
          </a:p>
          <a:p>
            <a:pPr marL="0" indent="0">
              <a:buNone/>
            </a:pPr>
            <a:r>
              <a:rPr lang="en-US" sz="2000" dirty="0"/>
              <a:t>	Inner Class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disisipkan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lain.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sisipan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proses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. Inner Class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–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utamanya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halnya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(if, for)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penyeleksian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method yang </a:t>
            </a:r>
            <a:r>
              <a:rPr lang="en-US" sz="2000" dirty="0" err="1"/>
              <a:t>tersarang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method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Analogi</a:t>
            </a:r>
            <a:r>
              <a:rPr lang="en-US" sz="2000" dirty="0"/>
              <a:t> Inner Class. </a:t>
            </a:r>
          </a:p>
          <a:p>
            <a:pPr marL="0" indent="0">
              <a:buNone/>
            </a:pPr>
            <a:r>
              <a:rPr lang="en-US" sz="2000" dirty="0"/>
              <a:t>	Inner Class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dianalogikan</a:t>
            </a:r>
            <a:r>
              <a:rPr lang="en-US" sz="2000" dirty="0"/>
              <a:t> </a:t>
            </a:r>
            <a:r>
              <a:rPr lang="en-US" sz="2000" dirty="0" err="1"/>
              <a:t>sebagi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bernafas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turut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/</a:t>
            </a:r>
            <a:r>
              <a:rPr lang="en-US" sz="2000" dirty="0" err="1"/>
              <a:t>menetukan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outer class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paru</a:t>
            </a:r>
            <a:r>
              <a:rPr lang="en-US" sz="2000" dirty="0"/>
              <a:t> – </a:t>
            </a:r>
            <a:r>
              <a:rPr lang="en-US" sz="2000" dirty="0" err="1"/>
              <a:t>paru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inner class-</a:t>
            </a:r>
            <a:r>
              <a:rPr lang="en-US" sz="2000" dirty="0" err="1"/>
              <a:t>nya</a:t>
            </a:r>
            <a:endParaRPr lang="en-US" sz="2000" dirty="0"/>
          </a:p>
          <a:p>
            <a:pPr marL="0" lvl="0" indent="0" algn="just">
              <a:buNone/>
            </a:pPr>
            <a:endParaRPr lang="en-US" sz="2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/>
        </p:blipFill>
        <p:spPr>
          <a:xfrm>
            <a:off x="0" y="5181601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138</Words>
  <Application>Microsoft Office PowerPoint</Application>
  <PresentationFormat>On-screen Show (4:3)</PresentationFormat>
  <Paragraphs>261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Kesekretariatan Biro Administrasi dan Kesekretariatan  BE Himatif FMIPA Unpad</dc:title>
  <dc:creator>Asus</dc:creator>
  <cp:lastModifiedBy>fahmi irfan</cp:lastModifiedBy>
  <cp:revision>50</cp:revision>
  <dcterms:created xsi:type="dcterms:W3CDTF">2015-02-22T13:19:33Z</dcterms:created>
  <dcterms:modified xsi:type="dcterms:W3CDTF">2017-10-08T15:57:12Z</dcterms:modified>
</cp:coreProperties>
</file>